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R_1Cf086ojWTu1WzU</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a:p>
            <a:pPr lvl="0"/>
            <a:r>
              <a:rPr/>
              <a:t>Contenido del trabajo. La persona experimenta </a:t>
            </a:r>
            <a:r>
              <a:rPr i="1"/>
              <a:t>en general</a:t>
            </a:r>
            <a:r>
              <a:rPr/>
              <a:t> que su trabajo es variado y le llena de sentido.</a:t>
            </a:r>
          </a:p>
        </p:txBody>
      </p:sp>
      <p:pic>
        <p:nvPicPr>
          <p:cNvPr descr="fig:  results\jose%20luis%20codes%20olmo_resultats_R_1Cf086ojWTu1WzU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luis%20codes%20olmo_resultats_R_1Cf086ojWTu1WzU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luis%20codes%20olmo_resultats_R_1Cf086ojWTu1WzU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luis%20codes%20olmo_resultats_R_1Cf086ojWTu1WzU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R_1Cf086ojWTu1WzU</a:t>
            </a:r>
            <a:r>
              <a:rPr/>
              <a:t>, de sexo </a:t>
            </a:r>
            <a:r>
              <a:rPr b="1"/>
              <a:t>Masculino</a:t>
            </a:r>
            <a:r>
              <a:rPr/>
              <a:t> de </a:t>
            </a:r>
            <a:r>
              <a:rPr b="1"/>
              <a:t>57</a:t>
            </a:r>
            <a:r>
              <a:rPr/>
              <a:t> años de edad, con estudios </a:t>
            </a:r>
            <a:r>
              <a:rPr b="1"/>
              <a:t>Superiores</a:t>
            </a:r>
            <a:r>
              <a:rPr/>
              <a:t>, con un puesto de </a:t>
            </a:r>
            <a:r>
              <a:rPr b="1"/>
              <a:t>Director de los servicios medico de Grifols SA</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R_1Cf086ojWTu1WzU</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R_1Cf086ojWTu1WzU</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luis%20codes%20olmo_resultats_R_1Cf086ojWTu1WzU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luis%20codes%20olmo_resultats_R_1Cf086ojWTu1WzU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luis%20codes%20olmo_resultats_R_1Cf086ojWTu1WzU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R_1Cf086ojWTu1WzU</dc:creator>
  <cp:keywords/>
  <dcterms:created xsi:type="dcterms:W3CDTF">2022-11-21T11:06:14Z</dcterms:created>
  <dcterms:modified xsi:type="dcterms:W3CDTF">2022-11-21T11:06:14Z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