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4660"/>
  </p:normalViewPr>
  <p:slideViewPr>
    <p:cSldViewPr snapToGrid="0">
      <p:cViewPr varScale="1">
        <p:scale>
          <a:sx n="50" d="100"/>
          <a:sy n="50" d="100"/>
        </p:scale>
        <p:origin x="6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44CE-3A36-35FA-24E5-649B17DFC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DB6B4-B2AA-B007-5596-98344F85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004A-C1F8-94E5-11E8-56FE1DED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7F82A-3416-71B6-01C1-E46B8A39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C58D-D9C8-C6E9-FE72-B4C152D6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A32D-72A9-88C0-EAD5-EF089439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7F6B4-A323-6201-A0A3-EE4165795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5C09-BC03-B977-2F2E-1B15E9EE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5B11-7951-DC64-FC50-E7CD4557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384F1-84B7-04AE-8308-5F1EBFE1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1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28110-3E61-69AA-9831-856DCFC972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DB004-54DC-1A66-6AA5-05766393B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A4FFB-FF8F-FCB9-A8B0-C7DF90F0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75DE-B73F-D6A7-9BDF-DDF8D1470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7F919-1BCA-B2C6-EA38-B9937F0A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5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2B37-712A-E708-A21D-CE2A0A62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04403-9BAA-E9A2-CDDF-FF3E95A71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7070D-9341-F8CD-3CAB-DBD08E957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CB6A-2792-495A-965A-5F7D0E679DB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DE031-03B7-F91D-AAB8-99FD2EE6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9D59-1D71-99FC-34C7-AF1FF4E4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0F2B3-535A-40B2-B5B4-04F4D34D7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6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EA25-C4F7-3A5C-F14E-DA952F08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8B12C-6730-D2BD-5ABC-59F802113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0CD7-BCF1-6B98-2CA9-B8BCEBD0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EA4D-960F-A78E-314C-A7A24164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E496-4E65-81E4-D8EA-569D654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1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9232-3FCE-7DF0-62B5-44DEBC79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1A106-67EB-BA21-7860-783463F5C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4EC0B-4723-E7C5-38CB-108B03C1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0772-4479-3AAB-443B-B30A8B66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B91A-D159-5DEF-241C-55E6C1F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6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3E72-6710-3A16-645C-1E4D272C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C8DC-816C-91CA-7967-9ACD8F58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ECC9D-CB74-F04E-28FE-673F81B57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58E3-7D81-3ACA-7708-8E2C4DD2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6FACF-B44C-892C-F5A7-AB9C02DE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7CF79-1773-2C0A-8C76-5607C883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96F7-A1C7-4716-8A6F-7FFD858C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BFA-4F13-06AC-F519-73AA7CCFA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60492-EA8D-730B-DF4B-D4F5FAF2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870CD-5FE9-4161-B322-17A5D4A0D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07070-70FC-5CA0-B954-1895FF76A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8B9C0-DFC2-9F30-39B2-7A0D2E3E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39FA2-0E78-0500-8DEE-6948B830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EAC89-F4DA-1F64-19D3-BD401FB1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10B94-0FFB-E6C8-7C22-A329ECFD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DAA4B-D4F7-0CB1-DCA4-9D361A1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E7B61-E997-D453-948C-CCBE46FB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0FC2F-7824-838F-4F71-2A68E571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5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D6BF6E-85CC-E9AF-6C5F-8943262F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1E48B-6C43-6331-FCD8-50DAB1A7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FFF3-E472-7646-C5B3-0CF81778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CD13-7D85-B639-C260-BFD21E00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3B33-FAB3-71B2-FC61-0F4177824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87FE1-1036-852E-9033-DF61F0A3C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7570A-0EFA-9D8C-FED9-89E47B193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E4AF-DFFE-F9D4-10A0-8A86E638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E2F8-2597-2D49-E7A9-49C657CE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3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D780-6206-FE44-B16A-67726295E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CC31F-DCFD-4E13-D42C-B29EC81A7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0EEE-A68F-ADCE-0223-529EAEE4C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57BD-84D1-A533-4DBE-796B1158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92B6-5655-0B39-1619-2A75094C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200D3-E7D5-2A7F-E16E-B8A5E13A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D4E29C-FBCC-A7F7-CF4B-0F1EAD3AD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30FB4-48DB-F8E8-A211-A2F46D171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CCC0C-F120-DE7F-E253-FF58A81E6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89429-AE6F-421E-9CB0-E837E0542F78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D48C5-DE21-C16C-D86C-CCC8AECFD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DAF96-C1EC-F566-BEDF-63968AF2F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B2CC3D-FDCB-4997-B5FA-14D5D7073A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7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5EEA-E0AD-580E-2461-FC806DFCB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A9A94-1F5C-1C74-AC9C-19B9793C3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Bulletproof Your SQL Server Development Environment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Based on the provided sources and our conversation history, here is a detailed presentation slide outline and supporting lab ideas for the "Build a Bulletproof SQL Server Development Environment" 60-minute session: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The session's core purpose is to help attendees "level up their Scripting and Development capabilities" [1-3] by addressing the common challenge of being "tired of looking for or hunting for scripts" [1-3]. It aims to teach how to achieve a "bulletproof" SQL Server development environment [1, 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Presentation Slide Outline &amp; Supporting Labs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Session Title Slide: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Build a Bulletproof SQL Server Development Environment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Your Name / Presenter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Session Goal: To "level up your Scripting and Development capabilities" [1-3].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I. The Foundation: Why a Bulletproof Environment and Setting Up Your IDE (Approx. 20-25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D22A-67BC-60F3-75E1-5CB656A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Supporting Lab 2: Applying Efficiency, Documentation, and Collaboration Techniques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10034-F75E-6499-10EC-DF87E654C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To give attendees hands-on experience with the practical skills and strategies discussed.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Potential Activities (Demo or Guided Lab):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Efficiency Practice: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Create a custom SSMS snippet or template for a common query. * Configure a useful keyboard shortcut.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Documentation Practice: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Add effective comments to an existing script. * Create a simple README.md file for a script project using Markdown.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Collaboration Simulation (if possible):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 Demonstrate a basic Git workflow (commit, push, pull) with a sample script [While specific Git actions are not mentioned, "strategies to enhance collaboration" and "using the integrated environment" [1, 7] imply such functionality]. * Show how team members can share and contribute to scripts via a shared repository.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III. Empowering Your Development Capabilities: Key Takeaways (Approx. 5-10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44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A7340-C018-8F94-ACD9-70F32B064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8: Key Takeaways - Your Bulletproof Toolkit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187B0-719F-DA39-F883-0E920B0C2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Reinforcement: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Reiterate that attendees will leave with "skills and strategies designed to significantly improve their efficiency, documentation, and collaboration within a SQL Server development context" [1, 2, 4, 6].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Summary of Benefits: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Increased Efficiency: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Faster development, less "hunting for scripts" [1-3].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Better Documentation: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Easier maintenance, understanding, and onboarding.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Enhanced Collaboration: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Smoother teamwork, consistent code.</a:t>
            </a:r>
          </a:p>
        </p:txBody>
      </p:sp>
    </p:spTree>
    <p:extLst>
      <p:ext uri="{BB962C8B-B14F-4D97-AF65-F5344CB8AC3E}">
        <p14:creationId xmlns:p14="http://schemas.microsoft.com/office/powerpoint/2010/main" val="72976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9E76-8082-C364-A466-60B37788F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9: Your Next Steps - Continue the Journey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097AE-ABCA-997A-80F6-CF67F21FB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Call to Action: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Encourage attendees to immediately apply what they've learned.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Resources: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(e.g., links to tools, documentation, community forums) [This is an common presentation practice but is not directly from the sources].</a:t>
            </a:r>
          </a:p>
        </p:txBody>
      </p:sp>
    </p:spTree>
    <p:extLst>
      <p:ext uri="{BB962C8B-B14F-4D97-AF65-F5344CB8AC3E}">
        <p14:creationId xmlns:p14="http://schemas.microsoft.com/office/powerpoint/2010/main" val="2634968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0797-32A1-632A-782E-61C934B3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10: Q&amp;A / Thank You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9C721-BBD5-4A0D-DE68-E98B8582D7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Open for questions.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83059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A99C-414D-8D06-BCA3-B1054DF56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1: Introduction - Are You Tired?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DAF7-1F45-591C-BCDF-AD6D247FF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Hook/Problem Statement: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"Are you tired of looking for or hunting for scripts?" [1-3]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The Cost of Inefficiency: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Briefly touch upon time wasted, errors, and frustration.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Solution Preview: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Introduce the concept of a "bulletproof" SQL Server development environment [1, 3].</a:t>
            </a:r>
          </a:p>
        </p:txBody>
      </p:sp>
    </p:spTree>
    <p:extLst>
      <p:ext uri="{BB962C8B-B14F-4D97-AF65-F5344CB8AC3E}">
        <p14:creationId xmlns:p14="http://schemas.microsoft.com/office/powerpoint/2010/main" val="232538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FEC3-3CB8-74D1-4DD3-C6819F44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2: Session Goals - Level Up!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877F-00AF-5234-5C7D-C0219BD9F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Main Objective: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"Level up your Scripting and Development capabilities" [1-3].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Key Outcomes: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You will leave with "skills and strategies" [2, 4] to significantly "improve efficiency, documentation, and collaboration" [2, 4].</a:t>
            </a:r>
          </a:p>
        </p:txBody>
      </p:sp>
    </p:spTree>
    <p:extLst>
      <p:ext uri="{BB962C8B-B14F-4D97-AF65-F5344CB8AC3E}">
        <p14:creationId xmlns:p14="http://schemas.microsoft.com/office/powerpoint/2010/main" val="341527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F98B-E89A-DECD-F9A3-37A6ED3B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3: What is an Integrated Development Environment (IDE) for DBAs?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3A071-40E6-D14A-3AC2-B7C072B32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Definition: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Briefly explain what an IDE is in the context of SQL Server development.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Components: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Mention common tools or functionalities that make up such an environment.</a:t>
            </a:r>
          </a:p>
        </p:txBody>
      </p:sp>
    </p:spTree>
    <p:extLst>
      <p:ext uri="{BB962C8B-B14F-4D97-AF65-F5344CB8AC3E}">
        <p14:creationId xmlns:p14="http://schemas.microsoft.com/office/powerpoint/2010/main" val="2178422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55910-C6D4-DE95-28EF-1A60B11D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4: Setting Up Your IDE - The Core Focus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E468D-E2F5-8A55-014D-37DC846110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Purpose: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This section involves "walking through setting up an integrated development environment for the SQL Server DBA" [2, 3, 5].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Practical Steps: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Highlight the "practical steps and components involved" [3, 5] in establishing this foundational environment.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Lab Introduction: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Introduce the upcoming hands-on component.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33133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043E8-389C-42A4-7A51-A9CF7A8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Supporting Lab 1: Setting Up Your Core SQL Server Development Environment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CA03-5F33-C781-F1F4-2D0911D6B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To walk attendees through the fundamental setup of their development environment. This is crucial for creating the foundational "bulletproof" setup [3].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Potential Activities (Demo or Guided Lab):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SQL Server Management Studio (SSMS) Configuration: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information is not directly in the sources, but SSMS is the primary IDE for SQL Server DBAs, so its configuration would be a logical "practical step" within "walking through setting up an integrated development environment for the SQL Server DBA" [1, 3, 5].] * Basic layout, keyboard shortcuts. * Connecting to SQL Server instances.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Introduction to Source Control Integration (e.g., Git/Azure DevOps Repos):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[While the sources mention "collaboration" [1, 2, 4-7], specific tools like Git or Azure DevOps are not named. However, source control is a common component of an "integrated development environment" for collaboration, making it a logical inclusion for a lab covering "practical steps and components" [3, 5].] * Brief overview of its purpose for scripts and database objects. * How to initialize a simple repository or connect to one.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Folder Structure Best Practices: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detail is not explicitly stated in the sources but falls under "practical steps and components involved" in setting up an efficient environment [3, 5].] * Organizing scripts, queries, and project files.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  <a:p>
            <a:pPr marR="0" lvl="0" rtl="0"/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II. Elevating Your Workflow: Skills and Strategies for Improvement (Approx. 25-30 minutes)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8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2B80-A5D4-F4EF-F36A-490FEE5B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5: Improving Efficiency - Work Smarter, Not Harder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AC4BE-FFA4-7208-1C05-55FFA97A2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Overview: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Learn "skills and strategies to make your development process more efficient" [1, 2, 4-7].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Specific Strategies: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SQL Snippets/Templates: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How to create and use reusable code blocks.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Custom Keyboard Shortcuts: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Accelerating common tasks.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Query Shortcuts in SSMS: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[This is an SSMS-specific feature not explicitly mentioned, but aligns with "skills and strategies to make your development process more efficient" [1, 7].]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Script Generation Tools: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Using built-in or external tools for common DDL/DML.</a:t>
            </a:r>
          </a:p>
        </p:txBody>
      </p:sp>
    </p:spTree>
    <p:extLst>
      <p:ext uri="{BB962C8B-B14F-4D97-AF65-F5344CB8AC3E}">
        <p14:creationId xmlns:p14="http://schemas.microsoft.com/office/powerpoint/2010/main" val="123086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EEE7-7298-57BE-5FDB-9B5310507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6: Improving Documentation - The Future You Will Thank You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893D3-9C69-482C-0D96-21C5ABC5A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Importance: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Acquire "techniques and strategies for better documenting your scripts and environment" [1, 5-7]. Emphasize that "proper documentation is vital for maintainability and collaboration" [7].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Methods: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In-Script Comments: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Best practices for internal documentation.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Markdown/README Files: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Creating external documentation for projects and repositories.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Extended Properties for Database Objects: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Documenting tables, columns, etc. [This is a SQL Server specific feature not explicitly mentioned but supports "better documenting your scripts and environment" [1, 7].]</a:t>
            </a:r>
          </a:p>
        </p:txBody>
      </p:sp>
    </p:spTree>
    <p:extLst>
      <p:ext uri="{BB962C8B-B14F-4D97-AF65-F5344CB8AC3E}">
        <p14:creationId xmlns:p14="http://schemas.microsoft.com/office/powerpoint/2010/main" val="4211756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3DF7-3EBA-3B56-8319-CEC51F9F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Slide 7: Improving Collaboration - Together We're Stronger</a:t>
            </a:r>
            <a:endParaRPr lang="en-US" b="0" i="0" u="none" strike="noStrike" kern="100" baseline="0">
              <a:solidFill>
                <a:srgbClr val="0F476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38877-DF84-95EF-1899-1F8D41143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Goal: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Discover "strategies to enhance collaboration within your team using the integrated environment" [1, 2, 4-7].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   ◦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Key Strategies: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Version Control Workflows: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Branching, merging, pull requests for scripts.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Shared Repositories: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Centralized location for team scripts and projects.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Code Reviews: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Peer feedback for quality and consistency. * </a:t>
            </a:r>
            <a:r>
              <a:rPr lang="en-US" b="1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Standardization:</a:t>
            </a:r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 Establishing team-wide coding standards for consistency.</a:t>
            </a:r>
          </a:p>
          <a:p>
            <a:pPr marR="0" lvl="0" rtl="0"/>
            <a:r>
              <a:rPr lang="en-US" b="0" i="0" u="none" strike="noStrike" kern="100" baseline="0">
                <a:solidFill>
                  <a:srgbClr val="0F4761"/>
                </a:solidFill>
                <a:latin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74936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1395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Info</vt:lpstr>
      <vt:lpstr> Slide 1: Introduction - Are You Tired?</vt:lpstr>
      <vt:lpstr> Slide 2: Session Goals - Level Up!</vt:lpstr>
      <vt:lpstr> Slide 3: What is an Integrated Development Environment (IDE) for DBAs?</vt:lpstr>
      <vt:lpstr> Slide 4: Setting Up Your IDE - The Core Focus</vt:lpstr>
      <vt:lpstr>Supporting Lab 1: Setting Up Your Core SQL Server Development Environment</vt:lpstr>
      <vt:lpstr> Slide 5: Improving Efficiency - Work Smarter, Not Harder</vt:lpstr>
      <vt:lpstr> Slide 6: Improving Documentation - The Future You Will Thank You</vt:lpstr>
      <vt:lpstr> Slide 7: Improving Collaboration - Together We're Stronger</vt:lpstr>
      <vt:lpstr>Supporting Lab 2: Applying Efficiency, Documentation, and Collaboration Techniques</vt:lpstr>
      <vt:lpstr> Slide 8: Key Takeaways - Your Bulletproof Toolkit</vt:lpstr>
      <vt:lpstr> Slide 9: Your Next Steps - Continue the Journey</vt:lpstr>
      <vt:lpstr> Slide 10: Q&amp;A /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Seis</dc:creator>
  <cp:lastModifiedBy>David Seis</cp:lastModifiedBy>
  <cp:revision>1</cp:revision>
  <dcterms:created xsi:type="dcterms:W3CDTF">2025-07-17T03:07:23Z</dcterms:created>
  <dcterms:modified xsi:type="dcterms:W3CDTF">2025-07-17T03:24:25Z</dcterms:modified>
</cp:coreProperties>
</file>