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312" r:id="rId3"/>
    <p:sldId id="326" r:id="rId4"/>
    <p:sldId id="428" r:id="rId5"/>
    <p:sldId id="430" r:id="rId6"/>
    <p:sldId id="431" r:id="rId7"/>
    <p:sldId id="43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7B308-0683-458E-B903-1413173EE95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8229F-6BC1-488B-B9AD-34F4900E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49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52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75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56626-A691-363B-EDC9-3BCE9C947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07FBE2-DE6C-33EF-2561-227E6A4ADE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DA1D09-FA8D-5E8F-6805-92ACFA21A2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231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9AF62-15D4-5198-7F47-75F5A6B33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F3ADE7-F689-11AC-19A5-9916B87D0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CA2B76-6C87-CD36-0F16-D64F094FD7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02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B60-A5C3-4F35-BCA3-BD522848FC6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C82FDBF-D4B3-4998-9ED3-06490FC6E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57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B60-A5C3-4F35-BCA3-BD522848FC6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C82FDBF-D4B3-4998-9ED3-06490FC6E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51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B60-A5C3-4F35-BCA3-BD522848FC6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C82FDBF-D4B3-4998-9ED3-06490FC6E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81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B60-A5C3-4F35-BCA3-BD522848FC6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C82FDBF-D4B3-4998-9ED3-06490FC6EB6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1098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B60-A5C3-4F35-BCA3-BD522848FC6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C82FDBF-D4B3-4998-9ED3-06490FC6E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87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B60-A5C3-4F35-BCA3-BD522848FC6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DBF-D4B3-4998-9ED3-06490FC6E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09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B60-A5C3-4F35-BCA3-BD522848FC6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DBF-D4B3-4998-9ED3-06490FC6E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54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B60-A5C3-4F35-BCA3-BD522848FC6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DBF-D4B3-4998-9ED3-06490FC6E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2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EFB4B60-A5C3-4F35-BCA3-BD522848FC6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C82FDBF-D4B3-4998-9ED3-06490FC6E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92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B60-A5C3-4F35-BCA3-BD522848FC6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DBF-D4B3-4998-9ED3-06490FC6E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43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B60-A5C3-4F35-BCA3-BD522848FC6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C82FDBF-D4B3-4998-9ED3-06490FC6E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66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B60-A5C3-4F35-BCA3-BD522848FC6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DBF-D4B3-4998-9ED3-06490FC6E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20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B60-A5C3-4F35-BCA3-BD522848FC6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DBF-D4B3-4998-9ED3-06490FC6E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31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B60-A5C3-4F35-BCA3-BD522848FC6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DBF-D4B3-4998-9ED3-06490FC6E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25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B60-A5C3-4F35-BCA3-BD522848FC6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DBF-D4B3-4998-9ED3-06490FC6E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79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B60-A5C3-4F35-BCA3-BD522848FC6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DBF-D4B3-4998-9ED3-06490FC6E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63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B60-A5C3-4F35-BCA3-BD522848FC6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DBF-D4B3-4998-9ED3-06490FC6E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87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B4B60-A5C3-4F35-BCA3-BD522848FC6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2FDBF-D4B3-4998-9ED3-06490FC6E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05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E911EF-80F5-4781-A4DF-44EFAF242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A2A734-17E4-44D5-9630-D54D6AF74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FB5C33-24B2-4764-BDBD-4C10A21D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8808" y="0"/>
            <a:ext cx="34031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B601E2-EFED-4313-BEE4-9E27B94FC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52"/>
            <a:ext cx="9110541" cy="24655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425DB5A-CEE1-4EE1-8C4A-689E49D35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9110542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08182-F584-0FAC-B545-A5795011D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510" y="2733709"/>
            <a:ext cx="7657792" cy="1373070"/>
          </a:xfrm>
        </p:spPr>
        <p:txBody>
          <a:bodyPr>
            <a:noAutofit/>
          </a:bodyPr>
          <a:lstStyle/>
          <a:p>
            <a:r>
              <a:rPr lang="en-US" sz="4000" dirty="0"/>
              <a:t>Intro to PowerShell Automation for the SQL Server DBA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22B6B-1A72-AFB0-19E9-47D3224BE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149" y="4394039"/>
            <a:ext cx="7304152" cy="11176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David Seis</a:t>
            </a:r>
          </a:p>
          <a:p>
            <a:r>
              <a:rPr lang="en-US" dirty="0"/>
              <a:t>DBA/Developer</a:t>
            </a:r>
          </a:p>
          <a:p>
            <a:r>
              <a:rPr lang="en-US" dirty="0"/>
              <a:t>Straight Path IT Solutions, LLC.</a:t>
            </a:r>
          </a:p>
        </p:txBody>
      </p:sp>
    </p:spTree>
    <p:extLst>
      <p:ext uri="{BB962C8B-B14F-4D97-AF65-F5344CB8AC3E}">
        <p14:creationId xmlns:p14="http://schemas.microsoft.com/office/powerpoint/2010/main" val="361635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BC6EA1-628B-4698-872B-EF1D691F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D533F6-01BC-41B8-9A12-8B6B25EB9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Basic Concepts: </a:t>
            </a:r>
            <a:r>
              <a:rPr lang="en-US" sz="2800" dirty="0"/>
              <a:t>Introduction to fundamental PowerShell commands, arguments, variables, piping, and modules.</a:t>
            </a:r>
          </a:p>
          <a:p>
            <a:r>
              <a:rPr lang="en-US" sz="2800" b="1" dirty="0"/>
              <a:t>Basic Automation: </a:t>
            </a:r>
            <a:r>
              <a:rPr lang="en-US" sz="2800" dirty="0"/>
              <a:t>Techniques for simple reporting, configuration changes, job fixes, and maintenance rollout.</a:t>
            </a:r>
          </a:p>
          <a:p>
            <a:r>
              <a:rPr lang="en-US" sz="2800" b="1" dirty="0"/>
              <a:t>Advanced Automation: </a:t>
            </a:r>
            <a:r>
              <a:rPr lang="en-US" sz="2800" dirty="0"/>
              <a:t>Advanced methods for data collection, database integration, report generation, task scheduling, and tool installations</a:t>
            </a:r>
          </a:p>
        </p:txBody>
      </p:sp>
    </p:spTree>
    <p:extLst>
      <p:ext uri="{BB962C8B-B14F-4D97-AF65-F5344CB8AC3E}">
        <p14:creationId xmlns:p14="http://schemas.microsoft.com/office/powerpoint/2010/main" val="2070349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79F373-2EA5-461C-AEFF-52BF1CB5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Concepts: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C9FFA4-DF0C-416A-B074-587FD6818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Commands: </a:t>
            </a:r>
            <a:r>
              <a:rPr lang="en-US" sz="2800" dirty="0"/>
              <a:t>Understanding cmdlets and their syntax</a:t>
            </a:r>
          </a:p>
          <a:p>
            <a:r>
              <a:rPr lang="en-US" sz="2800" b="1" dirty="0"/>
              <a:t>Arguments: </a:t>
            </a:r>
            <a:r>
              <a:rPr lang="en-US" sz="2800" dirty="0"/>
              <a:t>How to pass parameters to commands</a:t>
            </a:r>
          </a:p>
          <a:p>
            <a:r>
              <a:rPr lang="en-US" sz="2800" b="1" dirty="0"/>
              <a:t>Variables: </a:t>
            </a:r>
            <a:r>
              <a:rPr lang="en-US" sz="2800" dirty="0"/>
              <a:t>Storing and using data</a:t>
            </a:r>
          </a:p>
          <a:p>
            <a:r>
              <a:rPr lang="en-US" sz="2800" b="1" dirty="0"/>
              <a:t>Piping: </a:t>
            </a:r>
            <a:r>
              <a:rPr lang="en-US" sz="2800" dirty="0"/>
              <a:t>Connecting commands to streamline processes</a:t>
            </a:r>
          </a:p>
          <a:p>
            <a:r>
              <a:rPr lang="en-US" sz="2800" b="1" dirty="0"/>
              <a:t>Modules: </a:t>
            </a:r>
            <a:r>
              <a:rPr lang="en-US" sz="2800" dirty="0"/>
              <a:t>Extending PowerShell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528461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C83BB-65FD-5FB3-CC6B-7999C9157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0D6E14-08EF-48A7-EF48-3300BD69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Automations: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479272-A832-D3AF-6033-AE2B84E27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Simple Reporting: </a:t>
            </a:r>
            <a:r>
              <a:rPr lang="en-US" sz="2800" dirty="0"/>
              <a:t>Generating basic reports using PowerShell</a:t>
            </a:r>
          </a:p>
          <a:p>
            <a:r>
              <a:rPr lang="en-US" sz="2800" b="1" dirty="0"/>
              <a:t>Configuration Changes: </a:t>
            </a:r>
            <a:r>
              <a:rPr lang="en-US" sz="2800" dirty="0"/>
              <a:t>Automating system settings adjustments</a:t>
            </a:r>
          </a:p>
          <a:p>
            <a:r>
              <a:rPr lang="en-US" sz="2800" b="1" dirty="0"/>
              <a:t>Job Fixes: </a:t>
            </a:r>
            <a:r>
              <a:rPr lang="en-US" sz="2800" dirty="0"/>
              <a:t>Using scripts to resolve common issues</a:t>
            </a:r>
          </a:p>
          <a:p>
            <a:r>
              <a:rPr lang="en-US" sz="2800" b="1" dirty="0"/>
              <a:t>Maintenance Rollout: </a:t>
            </a:r>
            <a:r>
              <a:rPr lang="en-US" sz="2800" dirty="0"/>
              <a:t>Automating routine maintenance tasks</a:t>
            </a:r>
          </a:p>
        </p:txBody>
      </p:sp>
    </p:spTree>
    <p:extLst>
      <p:ext uri="{BB962C8B-B14F-4D97-AF65-F5344CB8AC3E}">
        <p14:creationId xmlns:p14="http://schemas.microsoft.com/office/powerpoint/2010/main" val="4054062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7B0D0-C18B-2B19-B7F5-5EA58D1FC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DD4DD6-A271-9873-B791-480EED44F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Advanced Automations: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85594F-6181-5CDD-D4A0-1F8354279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Collecting Data and Exporting to Files: </a:t>
            </a:r>
            <a:r>
              <a:rPr lang="en-US" sz="2800" dirty="0"/>
              <a:t>Techniques for data collection and file export</a:t>
            </a:r>
          </a:p>
          <a:p>
            <a:r>
              <a:rPr lang="en-US" sz="2800" b="1" dirty="0"/>
              <a:t>Loading Data to a Database: </a:t>
            </a:r>
            <a:r>
              <a:rPr lang="en-US" sz="2800" dirty="0"/>
              <a:t>Automating data insertion into databases</a:t>
            </a:r>
          </a:p>
          <a:p>
            <a:r>
              <a:rPr lang="en-US" sz="2800" b="1" dirty="0"/>
              <a:t>Running Reports off Loaded Data: </a:t>
            </a:r>
            <a:r>
              <a:rPr lang="en-US" sz="2800" dirty="0"/>
              <a:t>Creating reports from database data</a:t>
            </a:r>
          </a:p>
          <a:p>
            <a:r>
              <a:rPr lang="en-US" sz="2800" b="1" dirty="0"/>
              <a:t>Configuring Task Scheduler for Scheduling: </a:t>
            </a:r>
            <a:r>
              <a:rPr lang="en-US" sz="2800" dirty="0"/>
              <a:t>Automating task scheduling</a:t>
            </a:r>
          </a:p>
          <a:p>
            <a:r>
              <a:rPr lang="en-US" sz="2800" b="1" dirty="0"/>
              <a:t>Tool Installs: </a:t>
            </a:r>
            <a:r>
              <a:rPr lang="en-US" sz="2800" dirty="0"/>
              <a:t>Automating software installations</a:t>
            </a:r>
          </a:p>
        </p:txBody>
      </p:sp>
    </p:spTree>
    <p:extLst>
      <p:ext uri="{BB962C8B-B14F-4D97-AF65-F5344CB8AC3E}">
        <p14:creationId xmlns:p14="http://schemas.microsoft.com/office/powerpoint/2010/main" val="487894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CBFF3-C1FE-6556-3C4F-306160D5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2C71B-6E08-CF0B-14DD-CC524454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12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6DB4D-7F40-39B3-00A1-F74D1EFB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983332"/>
          </a:xfrm>
        </p:spPr>
        <p:txBody>
          <a:bodyPr>
            <a:normAutofit/>
          </a:bodyPr>
          <a:lstStyle/>
          <a:p>
            <a:r>
              <a:rPr lang="en-US" sz="4000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1CF37-D797-2543-89B0-A9FA2632B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15325" y="1163053"/>
            <a:ext cx="7469071" cy="295976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Slides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Session Eval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Etc.</a:t>
            </a:r>
          </a:p>
        </p:txBody>
      </p:sp>
      <p:pic>
        <p:nvPicPr>
          <p:cNvPr id="5" name="Picture 4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BCE50EC5-12EA-0E99-EAA2-B5167786E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3" y="735692"/>
            <a:ext cx="3683134" cy="36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04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113</TotalTime>
  <Words>213</Words>
  <Application>Microsoft Office PowerPoint</Application>
  <PresentationFormat>Widescreen</PresentationFormat>
  <Paragraphs>31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Arial</vt:lpstr>
      <vt:lpstr>Trebuchet MS</vt:lpstr>
      <vt:lpstr>Berlin</vt:lpstr>
      <vt:lpstr>Intro to PowerShell Automation for the SQL Server DBA</vt:lpstr>
      <vt:lpstr>Agenda</vt:lpstr>
      <vt:lpstr>Basic Concepts:</vt:lpstr>
      <vt:lpstr>Basic Automations:</vt:lpstr>
      <vt:lpstr>Advanced Automations: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Seis</dc:creator>
  <cp:lastModifiedBy>David Seis</cp:lastModifiedBy>
  <cp:revision>2</cp:revision>
  <dcterms:created xsi:type="dcterms:W3CDTF">2025-05-20T21:41:11Z</dcterms:created>
  <dcterms:modified xsi:type="dcterms:W3CDTF">2025-05-20T23:34:54Z</dcterms:modified>
</cp:coreProperties>
</file>