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7" r:id="rId3"/>
    <p:sldId id="257" r:id="rId4"/>
    <p:sldId id="280" r:id="rId5"/>
    <p:sldId id="282" r:id="rId6"/>
    <p:sldId id="269" r:id="rId7"/>
    <p:sldId id="283" r:id="rId8"/>
    <p:sldId id="284" r:id="rId9"/>
    <p:sldId id="267" r:id="rId10"/>
    <p:sldId id="286" r:id="rId11"/>
    <p:sldId id="287" r:id="rId12"/>
    <p:sldId id="285" r:id="rId13"/>
    <p:sldId id="262" r:id="rId14"/>
    <p:sldId id="278" r:id="rId1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E5195"/>
    <a:srgbClr val="004B9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E7123F-B08C-4E2B-A0D3-9391E5545848}" v="856" dt="2025-06-17T16:44:13.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1809" autoAdjust="0"/>
  </p:normalViewPr>
  <p:slideViewPr>
    <p:cSldViewPr snapToGrid="0">
      <p:cViewPr varScale="1">
        <p:scale>
          <a:sx n="69" d="100"/>
          <a:sy n="69" d="100"/>
        </p:scale>
        <p:origin x="26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Sola Gil" userId="13d37114-6d49-4082-831f-5f1d713f0237" providerId="ADAL" clId="{A3E7123F-B08C-4E2B-A0D3-9391E5545848}"/>
    <pc:docChg chg="undo redo custSel addSld delSld modSld modShowInfo">
      <pc:chgData name="David Sola Gil" userId="13d37114-6d49-4082-831f-5f1d713f0237" providerId="ADAL" clId="{A3E7123F-B08C-4E2B-A0D3-9391E5545848}" dt="2025-06-17T16:44:13.406" v="1957" actId="20577"/>
      <pc:docMkLst>
        <pc:docMk/>
      </pc:docMkLst>
      <pc:sldChg chg="addSp delSp modSp mod modTransition delAnim modAnim modNotesTx">
        <pc:chgData name="David Sola Gil" userId="13d37114-6d49-4082-831f-5f1d713f0237" providerId="ADAL" clId="{A3E7123F-B08C-4E2B-A0D3-9391E5545848}" dt="2025-06-17T10:10:14.378" v="1768" actId="20577"/>
        <pc:sldMkLst>
          <pc:docMk/>
          <pc:sldMk cId="0" sldId="256"/>
        </pc:sldMkLst>
        <pc:spChg chg="add mod">
          <ac:chgData name="David Sola Gil" userId="13d37114-6d49-4082-831f-5f1d713f0237" providerId="ADAL" clId="{A3E7123F-B08C-4E2B-A0D3-9391E5545848}" dt="2025-06-12T19:13:59.263" v="117" actId="1076"/>
          <ac:spMkLst>
            <pc:docMk/>
            <pc:sldMk cId="0" sldId="256"/>
            <ac:spMk id="2" creationId="{7F165639-6706-7ABC-F84D-A4C09D5A7124}"/>
          </ac:spMkLst>
        </pc:spChg>
        <pc:spChg chg="mod">
          <ac:chgData name="David Sola Gil" userId="13d37114-6d49-4082-831f-5f1d713f0237" providerId="ADAL" clId="{A3E7123F-B08C-4E2B-A0D3-9391E5545848}" dt="2025-06-13T15:30:09.897" v="933" actId="1036"/>
          <ac:spMkLst>
            <pc:docMk/>
            <pc:sldMk cId="0" sldId="256"/>
            <ac:spMk id="13" creationId="{00000000-0000-0000-0000-000000000000}"/>
          </ac:spMkLst>
        </pc:spChg>
        <pc:picChg chg="add mod modCrop">
          <ac:chgData name="David Sola Gil" userId="13d37114-6d49-4082-831f-5f1d713f0237" providerId="ADAL" clId="{A3E7123F-B08C-4E2B-A0D3-9391E5545848}" dt="2025-06-13T15:29:18.458" v="905" actId="1076"/>
          <ac:picMkLst>
            <pc:docMk/>
            <pc:sldMk cId="0" sldId="256"/>
            <ac:picMk id="6" creationId="{641DF6E2-2263-1DD3-9D7E-471918CDA522}"/>
          </ac:picMkLst>
        </pc:picChg>
        <pc:picChg chg="add mod">
          <ac:chgData name="David Sola Gil" userId="13d37114-6d49-4082-831f-5f1d713f0237" providerId="ADAL" clId="{A3E7123F-B08C-4E2B-A0D3-9391E5545848}" dt="2025-06-13T15:30:00.525" v="923" actId="1036"/>
          <ac:picMkLst>
            <pc:docMk/>
            <pc:sldMk cId="0" sldId="256"/>
            <ac:picMk id="12" creationId="{127543F7-3F7D-F1DB-0671-00B08C90B6C1}"/>
          </ac:picMkLst>
        </pc:picChg>
        <pc:picChg chg="add mod">
          <ac:chgData name="David Sola Gil" userId="13d37114-6d49-4082-831f-5f1d713f0237" providerId="ADAL" clId="{A3E7123F-B08C-4E2B-A0D3-9391E5545848}" dt="2025-06-13T15:29:31.569" v="914" actId="1037"/>
          <ac:picMkLst>
            <pc:docMk/>
            <pc:sldMk cId="0" sldId="256"/>
            <ac:picMk id="15" creationId="{FCB33E94-B86E-C914-8360-D61EC893E3FF}"/>
          </ac:picMkLst>
        </pc:picChg>
        <pc:picChg chg="add mod">
          <ac:chgData name="David Sola Gil" userId="13d37114-6d49-4082-831f-5f1d713f0237" providerId="ADAL" clId="{A3E7123F-B08C-4E2B-A0D3-9391E5545848}" dt="2025-06-13T15:30:00.525" v="923" actId="1036"/>
          <ac:picMkLst>
            <pc:docMk/>
            <pc:sldMk cId="0" sldId="256"/>
            <ac:picMk id="16" creationId="{4E9CD037-06E3-AEB6-B7D8-BB50006EAFFD}"/>
          </ac:picMkLst>
        </pc:picChg>
        <pc:picChg chg="add del mod">
          <ac:chgData name="David Sola Gil" userId="13d37114-6d49-4082-831f-5f1d713f0237" providerId="ADAL" clId="{A3E7123F-B08C-4E2B-A0D3-9391E5545848}" dt="2025-06-16T14:28:02.002" v="1667" actId="478"/>
          <ac:picMkLst>
            <pc:docMk/>
            <pc:sldMk cId="0" sldId="256"/>
            <ac:picMk id="86" creationId="{A2ACFEDA-25E6-3A39-2DE2-2204870C949E}"/>
          </ac:picMkLst>
        </pc:picChg>
      </pc:sldChg>
      <pc:sldChg chg="addSp delSp modSp mod modTransition delAnim modAnim modNotesTx">
        <pc:chgData name="David Sola Gil" userId="13d37114-6d49-4082-831f-5f1d713f0237" providerId="ADAL" clId="{A3E7123F-B08C-4E2B-A0D3-9391E5545848}" dt="2025-06-16T14:28:06.263" v="1669" actId="478"/>
        <pc:sldMkLst>
          <pc:docMk/>
          <pc:sldMk cId="0" sldId="257"/>
        </pc:sldMkLst>
        <pc:spChg chg="mod">
          <ac:chgData name="David Sola Gil" userId="13d37114-6d49-4082-831f-5f1d713f0237" providerId="ADAL" clId="{A3E7123F-B08C-4E2B-A0D3-9391E5545848}" dt="2025-06-13T15:32:07.869" v="939" actId="1076"/>
          <ac:spMkLst>
            <pc:docMk/>
            <pc:sldMk cId="0" sldId="257"/>
            <ac:spMk id="13" creationId="{6A3D3A43-E290-B725-0412-1C576DAC0DEC}"/>
          </ac:spMkLst>
        </pc:spChg>
        <pc:spChg chg="mod">
          <ac:chgData name="David Sola Gil" userId="13d37114-6d49-4082-831f-5f1d713f0237" providerId="ADAL" clId="{A3E7123F-B08C-4E2B-A0D3-9391E5545848}" dt="2025-06-13T15:32:28.569" v="940" actId="1076"/>
          <ac:spMkLst>
            <pc:docMk/>
            <pc:sldMk cId="0" sldId="257"/>
            <ac:spMk id="17" creationId="{9AB0ACB2-8E42-86CF-D862-37B6F0E5C824}"/>
          </ac:spMkLst>
        </pc:spChg>
        <pc:picChg chg="add del mod">
          <ac:chgData name="David Sola Gil" userId="13d37114-6d49-4082-831f-5f1d713f0237" providerId="ADAL" clId="{A3E7123F-B08C-4E2B-A0D3-9391E5545848}" dt="2025-06-16T14:28:06.263" v="1669" actId="478"/>
          <ac:picMkLst>
            <pc:docMk/>
            <pc:sldMk cId="0" sldId="257"/>
            <ac:picMk id="21" creationId="{57A1EE2A-1C8F-C96E-1B4A-82D4365220E3}"/>
          </ac:picMkLst>
        </pc:picChg>
        <pc:picChg chg="mod">
          <ac:chgData name="David Sola Gil" userId="13d37114-6d49-4082-831f-5f1d713f0237" providerId="ADAL" clId="{A3E7123F-B08C-4E2B-A0D3-9391E5545848}" dt="2025-06-13T15:32:28.569" v="940" actId="1076"/>
          <ac:picMkLst>
            <pc:docMk/>
            <pc:sldMk cId="0" sldId="257"/>
            <ac:picMk id="24" creationId="{02C438A4-6EB4-F96A-5EBF-3D96EC8EB2DD}"/>
          </ac:picMkLst>
        </pc:picChg>
        <pc:cxnChg chg="mod">
          <ac:chgData name="David Sola Gil" userId="13d37114-6d49-4082-831f-5f1d713f0237" providerId="ADAL" clId="{A3E7123F-B08C-4E2B-A0D3-9391E5545848}" dt="2025-06-13T15:32:07.869" v="939" actId="1076"/>
          <ac:cxnSpMkLst>
            <pc:docMk/>
            <pc:sldMk cId="0" sldId="257"/>
            <ac:cxnSpMk id="15" creationId="{DC7B5544-7429-B2EA-DCF7-A824CBD47213}"/>
          </ac:cxnSpMkLst>
        </pc:cxnChg>
        <pc:cxnChg chg="mod">
          <ac:chgData name="David Sola Gil" userId="13d37114-6d49-4082-831f-5f1d713f0237" providerId="ADAL" clId="{A3E7123F-B08C-4E2B-A0D3-9391E5545848}" dt="2025-06-13T15:32:28.569" v="940" actId="1076"/>
          <ac:cxnSpMkLst>
            <pc:docMk/>
            <pc:sldMk cId="0" sldId="257"/>
            <ac:cxnSpMk id="20" creationId="{EC29F695-71D5-8809-A41E-A257596508C5}"/>
          </ac:cxnSpMkLst>
        </pc:cxnChg>
      </pc:sldChg>
      <pc:sldChg chg="addSp delSp modSp mod modTransition">
        <pc:chgData name="David Sola Gil" userId="13d37114-6d49-4082-831f-5f1d713f0237" providerId="ADAL" clId="{A3E7123F-B08C-4E2B-A0D3-9391E5545848}" dt="2025-06-16T14:28:28.986" v="1680" actId="478"/>
        <pc:sldMkLst>
          <pc:docMk/>
          <pc:sldMk cId="1576595139" sldId="262"/>
        </pc:sldMkLst>
        <pc:picChg chg="add del mod">
          <ac:chgData name="David Sola Gil" userId="13d37114-6d49-4082-831f-5f1d713f0237" providerId="ADAL" clId="{A3E7123F-B08C-4E2B-A0D3-9391E5545848}" dt="2025-06-16T14:28:28.986" v="1680" actId="478"/>
          <ac:picMkLst>
            <pc:docMk/>
            <pc:sldMk cId="1576595139" sldId="262"/>
            <ac:picMk id="8" creationId="{920453D6-9208-2330-D76D-C58632C8940D}"/>
          </ac:picMkLst>
        </pc:picChg>
      </pc:sldChg>
      <pc:sldChg chg="addSp delSp modSp mod modTransition delAnim modAnim modNotesTx">
        <pc:chgData name="David Sola Gil" userId="13d37114-6d49-4082-831f-5f1d713f0237" providerId="ADAL" clId="{A3E7123F-B08C-4E2B-A0D3-9391E5545848}" dt="2025-06-17T10:18:38.678" v="1810" actId="20577"/>
        <pc:sldMkLst>
          <pc:docMk/>
          <pc:sldMk cId="1961293922" sldId="267"/>
        </pc:sldMkLst>
        <pc:spChg chg="mod">
          <ac:chgData name="David Sola Gil" userId="13d37114-6d49-4082-831f-5f1d713f0237" providerId="ADAL" clId="{A3E7123F-B08C-4E2B-A0D3-9391E5545848}" dt="2025-06-13T15:37:28.945" v="1033" actId="1037"/>
          <ac:spMkLst>
            <pc:docMk/>
            <pc:sldMk cId="1961293922" sldId="267"/>
            <ac:spMk id="7" creationId="{5E3B2432-D77C-B39F-99E5-7FCD6EA830AE}"/>
          </ac:spMkLst>
        </pc:spChg>
        <pc:spChg chg="mod">
          <ac:chgData name="David Sola Gil" userId="13d37114-6d49-4082-831f-5f1d713f0237" providerId="ADAL" clId="{A3E7123F-B08C-4E2B-A0D3-9391E5545848}" dt="2025-06-13T15:38:08.246" v="1036" actId="1076"/>
          <ac:spMkLst>
            <pc:docMk/>
            <pc:sldMk cId="1961293922" sldId="267"/>
            <ac:spMk id="22" creationId="{6D36EFAF-E3C5-740B-420B-4D6B77687C53}"/>
          </ac:spMkLst>
        </pc:spChg>
        <pc:spChg chg="mod">
          <ac:chgData name="David Sola Gil" userId="13d37114-6d49-4082-831f-5f1d713f0237" providerId="ADAL" clId="{A3E7123F-B08C-4E2B-A0D3-9391E5545848}" dt="2025-06-13T13:12:07.217" v="474" actId="20577"/>
          <ac:spMkLst>
            <pc:docMk/>
            <pc:sldMk cId="1961293922" sldId="267"/>
            <ac:spMk id="26" creationId="{AB976BF3-BFFF-C10D-2949-F53903CFEEAD}"/>
          </ac:spMkLst>
        </pc:spChg>
        <pc:picChg chg="add del mod">
          <ac:chgData name="David Sola Gil" userId="13d37114-6d49-4082-831f-5f1d713f0237" providerId="ADAL" clId="{A3E7123F-B08C-4E2B-A0D3-9391E5545848}" dt="2025-06-16T14:28:20.772" v="1677" actId="478"/>
          <ac:picMkLst>
            <pc:docMk/>
            <pc:sldMk cId="1961293922" sldId="267"/>
            <ac:picMk id="14" creationId="{C407A1DB-9520-534A-A378-67754475E67B}"/>
          </ac:picMkLst>
        </pc:picChg>
      </pc:sldChg>
      <pc:sldChg chg="addSp delSp modSp mod modTransition delAnim modAnim modNotesTx">
        <pc:chgData name="David Sola Gil" userId="13d37114-6d49-4082-831f-5f1d713f0237" providerId="ADAL" clId="{A3E7123F-B08C-4E2B-A0D3-9391E5545848}" dt="2025-06-17T10:17:32.942" v="1799" actId="20577"/>
        <pc:sldMkLst>
          <pc:docMk/>
          <pc:sldMk cId="790054851" sldId="269"/>
        </pc:sldMkLst>
        <pc:spChg chg="mod">
          <ac:chgData name="David Sola Gil" userId="13d37114-6d49-4082-831f-5f1d713f0237" providerId="ADAL" clId="{A3E7123F-B08C-4E2B-A0D3-9391E5545848}" dt="2025-06-13T15:34:16.276" v="996" actId="1076"/>
          <ac:spMkLst>
            <pc:docMk/>
            <pc:sldMk cId="790054851" sldId="269"/>
            <ac:spMk id="6" creationId="{9FBBB12C-1BEC-2D0B-5F04-2CA518C3B0EE}"/>
          </ac:spMkLst>
        </pc:spChg>
        <pc:spChg chg="mod">
          <ac:chgData name="David Sola Gil" userId="13d37114-6d49-4082-831f-5f1d713f0237" providerId="ADAL" clId="{A3E7123F-B08C-4E2B-A0D3-9391E5545848}" dt="2025-06-12T19:17:56.548" v="161" actId="20577"/>
          <ac:spMkLst>
            <pc:docMk/>
            <pc:sldMk cId="790054851" sldId="269"/>
            <ac:spMk id="9" creationId="{449442C2-BB82-8BFA-B4A0-CD2330723D59}"/>
          </ac:spMkLst>
        </pc:spChg>
        <pc:spChg chg="mod">
          <ac:chgData name="David Sola Gil" userId="13d37114-6d49-4082-831f-5f1d713f0237" providerId="ADAL" clId="{A3E7123F-B08C-4E2B-A0D3-9391E5545848}" dt="2025-06-13T15:35:19.594" v="1018" actId="1037"/>
          <ac:spMkLst>
            <pc:docMk/>
            <pc:sldMk cId="790054851" sldId="269"/>
            <ac:spMk id="12" creationId="{EE4B952E-A805-2A7F-6964-9B13187E2539}"/>
          </ac:spMkLst>
        </pc:spChg>
        <pc:spChg chg="mod">
          <ac:chgData name="David Sola Gil" userId="13d37114-6d49-4082-831f-5f1d713f0237" providerId="ADAL" clId="{A3E7123F-B08C-4E2B-A0D3-9391E5545848}" dt="2025-06-13T15:34:35.717" v="1006" actId="20577"/>
          <ac:spMkLst>
            <pc:docMk/>
            <pc:sldMk cId="790054851" sldId="269"/>
            <ac:spMk id="24" creationId="{C099B5C5-5A4E-B77C-9FE5-5BFBBA9D55DE}"/>
          </ac:spMkLst>
        </pc:spChg>
        <pc:picChg chg="add del mod">
          <ac:chgData name="David Sola Gil" userId="13d37114-6d49-4082-831f-5f1d713f0237" providerId="ADAL" clId="{A3E7123F-B08C-4E2B-A0D3-9391E5545848}" dt="2025-06-16T14:28:13.807" v="1674" actId="478"/>
          <ac:picMkLst>
            <pc:docMk/>
            <pc:sldMk cId="790054851" sldId="269"/>
            <ac:picMk id="67" creationId="{16C556A6-8DAD-1EBC-F493-C80517EC6883}"/>
          </ac:picMkLst>
        </pc:picChg>
      </pc:sldChg>
      <pc:sldChg chg="addSp delSp modSp mod modTransition delAnim modAnim modNotesTx">
        <pc:chgData name="David Sola Gil" userId="13d37114-6d49-4082-831f-5f1d713f0237" providerId="ADAL" clId="{A3E7123F-B08C-4E2B-A0D3-9391E5545848}" dt="2025-06-17T10:10:38.671" v="1775" actId="20577"/>
        <pc:sldMkLst>
          <pc:docMk/>
          <pc:sldMk cId="518842799" sldId="277"/>
        </pc:sldMkLst>
        <pc:spChg chg="add mod">
          <ac:chgData name="David Sola Gil" userId="13d37114-6d49-4082-831f-5f1d713f0237" providerId="ADAL" clId="{A3E7123F-B08C-4E2B-A0D3-9391E5545848}" dt="2025-06-13T14:05:33.177" v="539"/>
          <ac:spMkLst>
            <pc:docMk/>
            <pc:sldMk cId="518842799" sldId="277"/>
            <ac:spMk id="5" creationId="{1679E34E-2F02-31E4-D96B-047B9CC7D6AA}"/>
          </ac:spMkLst>
        </pc:spChg>
        <pc:spChg chg="mod">
          <ac:chgData name="David Sola Gil" userId="13d37114-6d49-4082-831f-5f1d713f0237" providerId="ADAL" clId="{A3E7123F-B08C-4E2B-A0D3-9391E5545848}" dt="2025-06-09T21:02:46.879" v="15" actId="20577"/>
          <ac:spMkLst>
            <pc:docMk/>
            <pc:sldMk cId="518842799" sldId="277"/>
            <ac:spMk id="47" creationId="{053DCDD6-18F2-3E83-1051-975413F724DF}"/>
          </ac:spMkLst>
        </pc:spChg>
        <pc:spChg chg="mod">
          <ac:chgData name="David Sola Gil" userId="13d37114-6d49-4082-831f-5f1d713f0237" providerId="ADAL" clId="{A3E7123F-B08C-4E2B-A0D3-9391E5545848}" dt="2025-06-16T14:32:53.185" v="1683" actId="20577"/>
          <ac:spMkLst>
            <pc:docMk/>
            <pc:sldMk cId="518842799" sldId="277"/>
            <ac:spMk id="48" creationId="{71AD3BB2-2290-F9C8-CAFD-5F67B7CD0187}"/>
          </ac:spMkLst>
        </pc:spChg>
        <pc:picChg chg="add mod ord">
          <ac:chgData name="David Sola Gil" userId="13d37114-6d49-4082-831f-5f1d713f0237" providerId="ADAL" clId="{A3E7123F-B08C-4E2B-A0D3-9391E5545848}" dt="2025-06-13T14:03:26.084" v="536" actId="167"/>
          <ac:picMkLst>
            <pc:docMk/>
            <pc:sldMk cId="518842799" sldId="277"/>
            <ac:picMk id="4" creationId="{66212484-EF3F-532B-8314-9F25F28949B3}"/>
          </ac:picMkLst>
        </pc:picChg>
        <pc:picChg chg="add del mod">
          <ac:chgData name="David Sola Gil" userId="13d37114-6d49-4082-831f-5f1d713f0237" providerId="ADAL" clId="{A3E7123F-B08C-4E2B-A0D3-9391E5545848}" dt="2025-06-16T14:28:04.808" v="1668" actId="478"/>
          <ac:picMkLst>
            <pc:docMk/>
            <pc:sldMk cId="518842799" sldId="277"/>
            <ac:picMk id="128" creationId="{32B323E7-CF47-4CE7-36C6-F5011D4558D6}"/>
          </ac:picMkLst>
        </pc:picChg>
      </pc:sldChg>
      <pc:sldChg chg="addSp delSp modSp mod modTransition">
        <pc:chgData name="David Sola Gil" userId="13d37114-6d49-4082-831f-5f1d713f0237" providerId="ADAL" clId="{A3E7123F-B08C-4E2B-A0D3-9391E5545848}" dt="2025-06-16T14:28:31.739" v="1681" actId="478"/>
        <pc:sldMkLst>
          <pc:docMk/>
          <pc:sldMk cId="3330538141" sldId="278"/>
        </pc:sldMkLst>
        <pc:picChg chg="add del mod">
          <ac:chgData name="David Sola Gil" userId="13d37114-6d49-4082-831f-5f1d713f0237" providerId="ADAL" clId="{A3E7123F-B08C-4E2B-A0D3-9391E5545848}" dt="2025-06-16T14:28:31.739" v="1681" actId="478"/>
          <ac:picMkLst>
            <pc:docMk/>
            <pc:sldMk cId="3330538141" sldId="278"/>
            <ac:picMk id="7" creationId="{46AB29C8-EB27-9391-8CE7-585FA0C11C5C}"/>
          </ac:picMkLst>
        </pc:picChg>
      </pc:sldChg>
      <pc:sldChg chg="addSp delSp modSp mod modTransition delAnim modAnim modNotesTx">
        <pc:chgData name="David Sola Gil" userId="13d37114-6d49-4082-831f-5f1d713f0237" providerId="ADAL" clId="{A3E7123F-B08C-4E2B-A0D3-9391E5545848}" dt="2025-06-17T10:16:46.210" v="1785" actId="20577"/>
        <pc:sldMkLst>
          <pc:docMk/>
          <pc:sldMk cId="332438681" sldId="280"/>
        </pc:sldMkLst>
        <pc:spChg chg="mod">
          <ac:chgData name="David Sola Gil" userId="13d37114-6d49-4082-831f-5f1d713f0237" providerId="ADAL" clId="{A3E7123F-B08C-4E2B-A0D3-9391E5545848}" dt="2025-06-13T15:32:53.114" v="961" actId="1036"/>
          <ac:spMkLst>
            <pc:docMk/>
            <pc:sldMk cId="332438681" sldId="280"/>
            <ac:spMk id="3" creationId="{537F816D-AB9C-C93A-7179-042CE71036B4}"/>
          </ac:spMkLst>
        </pc:spChg>
        <pc:spChg chg="mod">
          <ac:chgData name="David Sola Gil" userId="13d37114-6d49-4082-831f-5f1d713f0237" providerId="ADAL" clId="{A3E7123F-B08C-4E2B-A0D3-9391E5545848}" dt="2025-06-17T10:11:44.185" v="1777" actId="20577"/>
          <ac:spMkLst>
            <pc:docMk/>
            <pc:sldMk cId="332438681" sldId="280"/>
            <ac:spMk id="4" creationId="{5AF94113-D44D-6E9C-A425-6D2437736473}"/>
          </ac:spMkLst>
        </pc:spChg>
        <pc:spChg chg="mod">
          <ac:chgData name="David Sola Gil" userId="13d37114-6d49-4082-831f-5f1d713f0237" providerId="ADAL" clId="{A3E7123F-B08C-4E2B-A0D3-9391E5545848}" dt="2025-06-13T15:32:53.114" v="961" actId="1036"/>
          <ac:spMkLst>
            <pc:docMk/>
            <pc:sldMk cId="332438681" sldId="280"/>
            <ac:spMk id="5" creationId="{3D45FE3A-1FC1-25B4-5DBA-EB7E9CC47EF5}"/>
          </ac:spMkLst>
        </pc:spChg>
        <pc:spChg chg="mod">
          <ac:chgData name="David Sola Gil" userId="13d37114-6d49-4082-831f-5f1d713f0237" providerId="ADAL" clId="{A3E7123F-B08C-4E2B-A0D3-9391E5545848}" dt="2025-06-13T15:32:53.114" v="961" actId="1036"/>
          <ac:spMkLst>
            <pc:docMk/>
            <pc:sldMk cId="332438681" sldId="280"/>
            <ac:spMk id="6" creationId="{6C6023DF-EA86-918E-04C0-E4785CF99BA5}"/>
          </ac:spMkLst>
        </pc:spChg>
        <pc:spChg chg="mod">
          <ac:chgData name="David Sola Gil" userId="13d37114-6d49-4082-831f-5f1d713f0237" providerId="ADAL" clId="{A3E7123F-B08C-4E2B-A0D3-9391E5545848}" dt="2025-06-13T15:32:53.114" v="961" actId="1036"/>
          <ac:spMkLst>
            <pc:docMk/>
            <pc:sldMk cId="332438681" sldId="280"/>
            <ac:spMk id="7" creationId="{A8681F43-A044-4F20-5C6F-513BEACEAF9C}"/>
          </ac:spMkLst>
        </pc:spChg>
        <pc:spChg chg="mod">
          <ac:chgData name="David Sola Gil" userId="13d37114-6d49-4082-831f-5f1d713f0237" providerId="ADAL" clId="{A3E7123F-B08C-4E2B-A0D3-9391E5545848}" dt="2025-06-13T15:32:53.114" v="961" actId="1036"/>
          <ac:spMkLst>
            <pc:docMk/>
            <pc:sldMk cId="332438681" sldId="280"/>
            <ac:spMk id="8" creationId="{44275E9F-8D11-CBC7-3468-7DE3B935E734}"/>
          </ac:spMkLst>
        </pc:spChg>
        <pc:spChg chg="mod">
          <ac:chgData name="David Sola Gil" userId="13d37114-6d49-4082-831f-5f1d713f0237" providerId="ADAL" clId="{A3E7123F-B08C-4E2B-A0D3-9391E5545848}" dt="2025-06-13T15:32:53.114" v="961" actId="1036"/>
          <ac:spMkLst>
            <pc:docMk/>
            <pc:sldMk cId="332438681" sldId="280"/>
            <ac:spMk id="9" creationId="{90E39E5F-668E-93B5-3125-CC251851264B}"/>
          </ac:spMkLst>
        </pc:spChg>
        <pc:spChg chg="mod">
          <ac:chgData name="David Sola Gil" userId="13d37114-6d49-4082-831f-5f1d713f0237" providerId="ADAL" clId="{A3E7123F-B08C-4E2B-A0D3-9391E5545848}" dt="2025-06-13T15:32:53.114" v="961" actId="1036"/>
          <ac:spMkLst>
            <pc:docMk/>
            <pc:sldMk cId="332438681" sldId="280"/>
            <ac:spMk id="10" creationId="{B5439017-2219-968A-8174-F1B7F1C12798}"/>
          </ac:spMkLst>
        </pc:spChg>
        <pc:spChg chg="mod">
          <ac:chgData name="David Sola Gil" userId="13d37114-6d49-4082-831f-5f1d713f0237" providerId="ADAL" clId="{A3E7123F-B08C-4E2B-A0D3-9391E5545848}" dt="2025-06-13T15:32:53.114" v="961" actId="1036"/>
          <ac:spMkLst>
            <pc:docMk/>
            <pc:sldMk cId="332438681" sldId="280"/>
            <ac:spMk id="14" creationId="{AF3E9486-C3C6-86BF-67D4-564162112C63}"/>
          </ac:spMkLst>
        </pc:spChg>
        <pc:spChg chg="mod">
          <ac:chgData name="David Sola Gil" userId="13d37114-6d49-4082-831f-5f1d713f0237" providerId="ADAL" clId="{A3E7123F-B08C-4E2B-A0D3-9391E5545848}" dt="2025-06-13T15:32:53.114" v="961" actId="1036"/>
          <ac:spMkLst>
            <pc:docMk/>
            <pc:sldMk cId="332438681" sldId="280"/>
            <ac:spMk id="21" creationId="{2D23523A-E487-E89E-CFAB-C7C238ACA8D3}"/>
          </ac:spMkLst>
        </pc:spChg>
        <pc:spChg chg="mod">
          <ac:chgData name="David Sola Gil" userId="13d37114-6d49-4082-831f-5f1d713f0237" providerId="ADAL" clId="{A3E7123F-B08C-4E2B-A0D3-9391E5545848}" dt="2025-06-13T15:32:53.114" v="961" actId="1036"/>
          <ac:spMkLst>
            <pc:docMk/>
            <pc:sldMk cId="332438681" sldId="280"/>
            <ac:spMk id="22" creationId="{DAA31D4E-22C3-5B1D-8BEB-56FB66242CFD}"/>
          </ac:spMkLst>
        </pc:spChg>
        <pc:picChg chg="add del mod">
          <ac:chgData name="David Sola Gil" userId="13d37114-6d49-4082-831f-5f1d713f0237" providerId="ADAL" clId="{A3E7123F-B08C-4E2B-A0D3-9391E5545848}" dt="2025-06-16T14:28:07.713" v="1670" actId="478"/>
          <ac:picMkLst>
            <pc:docMk/>
            <pc:sldMk cId="332438681" sldId="280"/>
            <ac:picMk id="25" creationId="{3E57FECE-2F8E-4247-D1DD-CA42C9940282}"/>
          </ac:picMkLst>
        </pc:picChg>
      </pc:sldChg>
      <pc:sldChg chg="addSp delSp modSp add del mod modTransition delAnim modAnim modNotesTx">
        <pc:chgData name="David Sola Gil" userId="13d37114-6d49-4082-831f-5f1d713f0237" providerId="ADAL" clId="{A3E7123F-B08C-4E2B-A0D3-9391E5545848}" dt="2025-06-17T10:17:05.504" v="1791" actId="20577"/>
        <pc:sldMkLst>
          <pc:docMk/>
          <pc:sldMk cId="2668915460" sldId="282"/>
        </pc:sldMkLst>
        <pc:spChg chg="mod">
          <ac:chgData name="David Sola Gil" userId="13d37114-6d49-4082-831f-5f1d713f0237" providerId="ADAL" clId="{A3E7123F-B08C-4E2B-A0D3-9391E5545848}" dt="2025-06-13T15:33:05.485" v="971" actId="1036"/>
          <ac:spMkLst>
            <pc:docMk/>
            <pc:sldMk cId="2668915460" sldId="282"/>
            <ac:spMk id="3" creationId="{4B6A0B0B-CC5E-1B35-E556-E3471C3AF654}"/>
          </ac:spMkLst>
        </pc:spChg>
        <pc:spChg chg="mod">
          <ac:chgData name="David Sola Gil" userId="13d37114-6d49-4082-831f-5f1d713f0237" providerId="ADAL" clId="{A3E7123F-B08C-4E2B-A0D3-9391E5545848}" dt="2025-06-13T15:33:05.485" v="971" actId="1036"/>
          <ac:spMkLst>
            <pc:docMk/>
            <pc:sldMk cId="2668915460" sldId="282"/>
            <ac:spMk id="6" creationId="{CD9689E7-5236-36A0-E796-88A2BE52FC55}"/>
          </ac:spMkLst>
        </pc:spChg>
        <pc:spChg chg="mod">
          <ac:chgData name="David Sola Gil" userId="13d37114-6d49-4082-831f-5f1d713f0237" providerId="ADAL" clId="{A3E7123F-B08C-4E2B-A0D3-9391E5545848}" dt="2025-06-13T15:33:05.485" v="971" actId="1036"/>
          <ac:spMkLst>
            <pc:docMk/>
            <pc:sldMk cId="2668915460" sldId="282"/>
            <ac:spMk id="8" creationId="{8F38E21E-1F36-7EEE-6DF8-AE8BF56E3A26}"/>
          </ac:spMkLst>
        </pc:spChg>
        <pc:spChg chg="mod">
          <ac:chgData name="David Sola Gil" userId="13d37114-6d49-4082-831f-5f1d713f0237" providerId="ADAL" clId="{A3E7123F-B08C-4E2B-A0D3-9391E5545848}" dt="2025-06-13T15:33:05.485" v="971" actId="1036"/>
          <ac:spMkLst>
            <pc:docMk/>
            <pc:sldMk cId="2668915460" sldId="282"/>
            <ac:spMk id="9" creationId="{A4A11041-2F4D-E3C2-9248-DA6B0EFB73DC}"/>
          </ac:spMkLst>
        </pc:spChg>
        <pc:spChg chg="mod">
          <ac:chgData name="David Sola Gil" userId="13d37114-6d49-4082-831f-5f1d713f0237" providerId="ADAL" clId="{A3E7123F-B08C-4E2B-A0D3-9391E5545848}" dt="2025-06-13T15:33:05.485" v="971" actId="1036"/>
          <ac:spMkLst>
            <pc:docMk/>
            <pc:sldMk cId="2668915460" sldId="282"/>
            <ac:spMk id="10" creationId="{D544939C-DC5D-2D1F-11EE-92CE3B3CC737}"/>
          </ac:spMkLst>
        </pc:spChg>
        <pc:spChg chg="mod">
          <ac:chgData name="David Sola Gil" userId="13d37114-6d49-4082-831f-5f1d713f0237" providerId="ADAL" clId="{A3E7123F-B08C-4E2B-A0D3-9391E5545848}" dt="2025-06-16T15:27:45.719" v="1748" actId="1076"/>
          <ac:spMkLst>
            <pc:docMk/>
            <pc:sldMk cId="2668915460" sldId="282"/>
            <ac:spMk id="17" creationId="{2F580C58-52E3-ED2D-BA6B-8F6EBF5777A7}"/>
          </ac:spMkLst>
        </pc:spChg>
        <pc:spChg chg="mod">
          <ac:chgData name="David Sola Gil" userId="13d37114-6d49-4082-831f-5f1d713f0237" providerId="ADAL" clId="{A3E7123F-B08C-4E2B-A0D3-9391E5545848}" dt="2025-06-16T15:27:42.259" v="1747" actId="1076"/>
          <ac:spMkLst>
            <pc:docMk/>
            <pc:sldMk cId="2668915460" sldId="282"/>
            <ac:spMk id="19" creationId="{1B9C7D6D-DDD9-701F-7156-F5061E2E6C6F}"/>
          </ac:spMkLst>
        </pc:spChg>
        <pc:spChg chg="mod">
          <ac:chgData name="David Sola Gil" userId="13d37114-6d49-4082-831f-5f1d713f0237" providerId="ADAL" clId="{A3E7123F-B08C-4E2B-A0D3-9391E5545848}" dt="2025-06-13T15:33:05.485" v="971" actId="1036"/>
          <ac:spMkLst>
            <pc:docMk/>
            <pc:sldMk cId="2668915460" sldId="282"/>
            <ac:spMk id="22" creationId="{FB720998-9428-9853-E97E-B8A4D0834556}"/>
          </ac:spMkLst>
        </pc:spChg>
        <pc:spChg chg="mod">
          <ac:chgData name="David Sola Gil" userId="13d37114-6d49-4082-831f-5f1d713f0237" providerId="ADAL" clId="{A3E7123F-B08C-4E2B-A0D3-9391E5545848}" dt="2025-06-13T15:33:21.123" v="981" actId="1036"/>
          <ac:spMkLst>
            <pc:docMk/>
            <pc:sldMk cId="2668915460" sldId="282"/>
            <ac:spMk id="26" creationId="{82AD84AC-D2B8-96C7-09EF-84BD09E25A02}"/>
          </ac:spMkLst>
        </pc:spChg>
        <pc:spChg chg="mod">
          <ac:chgData name="David Sola Gil" userId="13d37114-6d49-4082-831f-5f1d713f0237" providerId="ADAL" clId="{A3E7123F-B08C-4E2B-A0D3-9391E5545848}" dt="2025-06-13T15:33:05.485" v="971" actId="1036"/>
          <ac:spMkLst>
            <pc:docMk/>
            <pc:sldMk cId="2668915460" sldId="282"/>
            <ac:spMk id="27" creationId="{CF0C72CC-7705-F94F-93A4-A2EFD99432CE}"/>
          </ac:spMkLst>
        </pc:spChg>
        <pc:grpChg chg="mod">
          <ac:chgData name="David Sola Gil" userId="13d37114-6d49-4082-831f-5f1d713f0237" providerId="ADAL" clId="{A3E7123F-B08C-4E2B-A0D3-9391E5545848}" dt="2025-06-13T15:33:05.485" v="971" actId="1036"/>
          <ac:grpSpMkLst>
            <pc:docMk/>
            <pc:sldMk cId="2668915460" sldId="282"/>
            <ac:grpSpMk id="13" creationId="{7DCE4466-11E6-12CF-B561-5667FA5738B8}"/>
          </ac:grpSpMkLst>
        </pc:grpChg>
        <pc:picChg chg="add del mod">
          <ac:chgData name="David Sola Gil" userId="13d37114-6d49-4082-831f-5f1d713f0237" providerId="ADAL" clId="{A3E7123F-B08C-4E2B-A0D3-9391E5545848}" dt="2025-06-16T14:28:11.742" v="1673" actId="478"/>
          <ac:picMkLst>
            <pc:docMk/>
            <pc:sldMk cId="2668915460" sldId="282"/>
            <ac:picMk id="41" creationId="{C6744260-AB49-CC91-0F59-62D52B3BE65A}"/>
          </ac:picMkLst>
        </pc:picChg>
      </pc:sldChg>
      <pc:sldChg chg="addSp delSp modSp mod modTransition delAnim modAnim modNotesTx">
        <pc:chgData name="David Sola Gil" userId="13d37114-6d49-4082-831f-5f1d713f0237" providerId="ADAL" clId="{A3E7123F-B08C-4E2B-A0D3-9391E5545848}" dt="2025-06-17T10:18:20.156" v="1804"/>
        <pc:sldMkLst>
          <pc:docMk/>
          <pc:sldMk cId="3013036019" sldId="283"/>
        </pc:sldMkLst>
        <pc:spChg chg="mod">
          <ac:chgData name="David Sola Gil" userId="13d37114-6d49-4082-831f-5f1d713f0237" providerId="ADAL" clId="{A3E7123F-B08C-4E2B-A0D3-9391E5545848}" dt="2025-06-12T19:18:17.755" v="204" actId="20577"/>
          <ac:spMkLst>
            <pc:docMk/>
            <pc:sldMk cId="3013036019" sldId="283"/>
            <ac:spMk id="9" creationId="{C8EBDE2E-A38A-5EC6-7BA5-A20496DD86B5}"/>
          </ac:spMkLst>
        </pc:spChg>
        <pc:spChg chg="mod">
          <ac:chgData name="David Sola Gil" userId="13d37114-6d49-4082-831f-5f1d713f0237" providerId="ADAL" clId="{A3E7123F-B08C-4E2B-A0D3-9391E5545848}" dt="2025-06-13T15:35:05.169" v="1015" actId="1076"/>
          <ac:spMkLst>
            <pc:docMk/>
            <pc:sldMk cId="3013036019" sldId="283"/>
            <ac:spMk id="12" creationId="{E8732C4E-ACC3-8EB4-7231-38FDDABDDEE6}"/>
          </ac:spMkLst>
        </pc:spChg>
        <pc:spChg chg="add mod">
          <ac:chgData name="David Sola Gil" userId="13d37114-6d49-4082-831f-5f1d713f0237" providerId="ADAL" clId="{A3E7123F-B08C-4E2B-A0D3-9391E5545848}" dt="2025-06-13T15:34:51.103" v="1007"/>
          <ac:spMkLst>
            <pc:docMk/>
            <pc:sldMk cId="3013036019" sldId="283"/>
            <ac:spMk id="19" creationId="{FE6FB92B-8868-FA78-30C9-E1AED34828D9}"/>
          </ac:spMkLst>
        </pc:spChg>
        <pc:picChg chg="add del mod">
          <ac:chgData name="David Sola Gil" userId="13d37114-6d49-4082-831f-5f1d713f0237" providerId="ADAL" clId="{A3E7123F-B08C-4E2B-A0D3-9391E5545848}" dt="2025-06-16T14:28:15.964" v="1675" actId="478"/>
          <ac:picMkLst>
            <pc:docMk/>
            <pc:sldMk cId="3013036019" sldId="283"/>
            <ac:picMk id="35" creationId="{FBC27A63-6FA3-C967-D966-374C79923F41}"/>
          </ac:picMkLst>
        </pc:picChg>
      </pc:sldChg>
      <pc:sldChg chg="addSp delSp modSp mod modTransition delAnim modAnim modNotesTx">
        <pc:chgData name="David Sola Gil" userId="13d37114-6d49-4082-831f-5f1d713f0237" providerId="ADAL" clId="{A3E7123F-B08C-4E2B-A0D3-9391E5545848}" dt="2025-06-17T10:18:14.184" v="1803"/>
        <pc:sldMkLst>
          <pc:docMk/>
          <pc:sldMk cId="1349333681" sldId="284"/>
        </pc:sldMkLst>
        <pc:spChg chg="add mod">
          <ac:chgData name="David Sola Gil" userId="13d37114-6d49-4082-831f-5f1d713f0237" providerId="ADAL" clId="{A3E7123F-B08C-4E2B-A0D3-9391E5545848}" dt="2025-06-12T19:21:44.373" v="450" actId="20577"/>
          <ac:spMkLst>
            <pc:docMk/>
            <pc:sldMk cId="1349333681" sldId="284"/>
            <ac:spMk id="2" creationId="{A9038D75-5E56-3CAE-1E16-02B2C26FFDFC}"/>
          </ac:spMkLst>
        </pc:spChg>
        <pc:spChg chg="mod">
          <ac:chgData name="David Sola Gil" userId="13d37114-6d49-4082-831f-5f1d713f0237" providerId="ADAL" clId="{A3E7123F-B08C-4E2B-A0D3-9391E5545848}" dt="2025-06-13T15:37:01.714" v="1026" actId="1076"/>
          <ac:spMkLst>
            <pc:docMk/>
            <pc:sldMk cId="1349333681" sldId="284"/>
            <ac:spMk id="4" creationId="{0618911B-392C-8973-F4E7-9F10A577DE26}"/>
          </ac:spMkLst>
        </pc:spChg>
        <pc:spChg chg="mod">
          <ac:chgData name="David Sola Gil" userId="13d37114-6d49-4082-831f-5f1d713f0237" providerId="ADAL" clId="{A3E7123F-B08C-4E2B-A0D3-9391E5545848}" dt="2025-06-13T15:37:01.714" v="1026" actId="1076"/>
          <ac:spMkLst>
            <pc:docMk/>
            <pc:sldMk cId="1349333681" sldId="284"/>
            <ac:spMk id="5" creationId="{C0DEF595-A317-9477-FB58-E45B543E2094}"/>
          </ac:spMkLst>
        </pc:spChg>
        <pc:spChg chg="mod">
          <ac:chgData name="David Sola Gil" userId="13d37114-6d49-4082-831f-5f1d713f0237" providerId="ADAL" clId="{A3E7123F-B08C-4E2B-A0D3-9391E5545848}" dt="2025-06-13T15:37:01.714" v="1026" actId="1076"/>
          <ac:spMkLst>
            <pc:docMk/>
            <pc:sldMk cId="1349333681" sldId="284"/>
            <ac:spMk id="6" creationId="{DFE64FB6-7891-AC0F-3A4C-E1FF34D2E96D}"/>
          </ac:spMkLst>
        </pc:spChg>
        <pc:spChg chg="mod">
          <ac:chgData name="David Sola Gil" userId="13d37114-6d49-4082-831f-5f1d713f0237" providerId="ADAL" clId="{A3E7123F-B08C-4E2B-A0D3-9391E5545848}" dt="2025-06-12T19:20:18.252" v="384" actId="1076"/>
          <ac:spMkLst>
            <pc:docMk/>
            <pc:sldMk cId="1349333681" sldId="284"/>
            <ac:spMk id="9" creationId="{4710AA1A-CFCC-2901-3742-E78C5A136E8D}"/>
          </ac:spMkLst>
        </pc:spChg>
        <pc:spChg chg="mod">
          <ac:chgData name="David Sola Gil" userId="13d37114-6d49-4082-831f-5f1d713f0237" providerId="ADAL" clId="{A3E7123F-B08C-4E2B-A0D3-9391E5545848}" dt="2025-06-13T15:37:01.714" v="1026" actId="1076"/>
          <ac:spMkLst>
            <pc:docMk/>
            <pc:sldMk cId="1349333681" sldId="284"/>
            <ac:spMk id="12" creationId="{38F41E76-F360-419C-BF99-6F8925AFFD98}"/>
          </ac:spMkLst>
        </pc:spChg>
        <pc:spChg chg="mod">
          <ac:chgData name="David Sola Gil" userId="13d37114-6d49-4082-831f-5f1d713f0237" providerId="ADAL" clId="{A3E7123F-B08C-4E2B-A0D3-9391E5545848}" dt="2025-06-13T15:37:01.714" v="1026" actId="1076"/>
          <ac:spMkLst>
            <pc:docMk/>
            <pc:sldMk cId="1349333681" sldId="284"/>
            <ac:spMk id="17" creationId="{86A6B9F9-4A98-A968-1F63-2388BC9A1B12}"/>
          </ac:spMkLst>
        </pc:spChg>
        <pc:spChg chg="add mod">
          <ac:chgData name="David Sola Gil" userId="13d37114-6d49-4082-831f-5f1d713f0237" providerId="ADAL" clId="{A3E7123F-B08C-4E2B-A0D3-9391E5545848}" dt="2025-06-12T19:21:50.618" v="452" actId="1076"/>
          <ac:spMkLst>
            <pc:docMk/>
            <pc:sldMk cId="1349333681" sldId="284"/>
            <ac:spMk id="19" creationId="{EC7884E7-A11A-C15B-24DE-550E387CAEC3}"/>
          </ac:spMkLst>
        </pc:spChg>
        <pc:spChg chg="add mod">
          <ac:chgData name="David Sola Gil" userId="13d37114-6d49-4082-831f-5f1d713f0237" providerId="ADAL" clId="{A3E7123F-B08C-4E2B-A0D3-9391E5545848}" dt="2025-06-13T14:05:27.784" v="538" actId="14100"/>
          <ac:spMkLst>
            <pc:docMk/>
            <pc:sldMk cId="1349333681" sldId="284"/>
            <ac:spMk id="20" creationId="{9573B80D-1275-154A-95B9-42B5607A685A}"/>
          </ac:spMkLst>
        </pc:spChg>
        <pc:spChg chg="mod">
          <ac:chgData name="David Sola Gil" userId="13d37114-6d49-4082-831f-5f1d713f0237" providerId="ADAL" clId="{A3E7123F-B08C-4E2B-A0D3-9391E5545848}" dt="2025-06-12T19:21:07.337" v="428" actId="1076"/>
          <ac:spMkLst>
            <pc:docMk/>
            <pc:sldMk cId="1349333681" sldId="284"/>
            <ac:spMk id="24" creationId="{2C1E7680-B74E-E563-7CCE-64869D0E93DC}"/>
          </ac:spMkLst>
        </pc:spChg>
        <pc:spChg chg="mod">
          <ac:chgData name="David Sola Gil" userId="13d37114-6d49-4082-831f-5f1d713f0237" providerId="ADAL" clId="{A3E7123F-B08C-4E2B-A0D3-9391E5545848}" dt="2025-06-12T19:21:54.199" v="453" actId="1076"/>
          <ac:spMkLst>
            <pc:docMk/>
            <pc:sldMk cId="1349333681" sldId="284"/>
            <ac:spMk id="25" creationId="{BE118C33-8BA7-A54A-D01D-E2466A372B06}"/>
          </ac:spMkLst>
        </pc:spChg>
        <pc:spChg chg="mod">
          <ac:chgData name="David Sola Gil" userId="13d37114-6d49-4082-831f-5f1d713f0237" providerId="ADAL" clId="{A3E7123F-B08C-4E2B-A0D3-9391E5545848}" dt="2025-06-13T15:36:42.684" v="1023" actId="1076"/>
          <ac:spMkLst>
            <pc:docMk/>
            <pc:sldMk cId="1349333681" sldId="284"/>
            <ac:spMk id="28" creationId="{7652A6A5-6BFC-02BF-EB5A-45353475E31C}"/>
          </ac:spMkLst>
        </pc:spChg>
        <pc:spChg chg="mod">
          <ac:chgData name="David Sola Gil" userId="13d37114-6d49-4082-831f-5f1d713f0237" providerId="ADAL" clId="{A3E7123F-B08C-4E2B-A0D3-9391E5545848}" dt="2025-06-13T15:36:53.156" v="1024" actId="14100"/>
          <ac:spMkLst>
            <pc:docMk/>
            <pc:sldMk cId="1349333681" sldId="284"/>
            <ac:spMk id="38" creationId="{F8D66C12-05DC-65F8-76A8-709C45DE1175}"/>
          </ac:spMkLst>
        </pc:spChg>
        <pc:grpChg chg="mod">
          <ac:chgData name="David Sola Gil" userId="13d37114-6d49-4082-831f-5f1d713f0237" providerId="ADAL" clId="{A3E7123F-B08C-4E2B-A0D3-9391E5545848}" dt="2025-06-13T15:37:01.714" v="1026" actId="1076"/>
          <ac:grpSpMkLst>
            <pc:docMk/>
            <pc:sldMk cId="1349333681" sldId="284"/>
            <ac:grpSpMk id="3" creationId="{D2206B51-0F02-3750-A88F-6DE7393E41F9}"/>
          </ac:grpSpMkLst>
        </pc:grpChg>
        <pc:picChg chg="mod">
          <ac:chgData name="David Sola Gil" userId="13d37114-6d49-4082-831f-5f1d713f0237" providerId="ADAL" clId="{A3E7123F-B08C-4E2B-A0D3-9391E5545848}" dt="2025-06-13T15:37:01.714" v="1026" actId="1076"/>
          <ac:picMkLst>
            <pc:docMk/>
            <pc:sldMk cId="1349333681" sldId="284"/>
            <ac:picMk id="11" creationId="{1E76EBB8-5168-0B73-AB29-9A47C8FF3A4C}"/>
          </ac:picMkLst>
        </pc:picChg>
        <pc:picChg chg="mod">
          <ac:chgData name="David Sola Gil" userId="13d37114-6d49-4082-831f-5f1d713f0237" providerId="ADAL" clId="{A3E7123F-B08C-4E2B-A0D3-9391E5545848}" dt="2025-06-12T19:20:31.534" v="387" actId="1076"/>
          <ac:picMkLst>
            <pc:docMk/>
            <pc:sldMk cId="1349333681" sldId="284"/>
            <ac:picMk id="13" creationId="{EC57A922-58A8-35C2-5BAE-19423F28CE4A}"/>
          </ac:picMkLst>
        </pc:picChg>
        <pc:picChg chg="mod">
          <ac:chgData name="David Sola Gil" userId="13d37114-6d49-4082-831f-5f1d713f0237" providerId="ADAL" clId="{A3E7123F-B08C-4E2B-A0D3-9391E5545848}" dt="2025-06-12T19:20:21.923" v="385" actId="1076"/>
          <ac:picMkLst>
            <pc:docMk/>
            <pc:sldMk cId="1349333681" sldId="284"/>
            <ac:picMk id="14" creationId="{47D10E12-6FA2-38EA-0472-6B8FAA166DEB}"/>
          </ac:picMkLst>
        </pc:picChg>
        <pc:picChg chg="mod">
          <ac:chgData name="David Sola Gil" userId="13d37114-6d49-4082-831f-5f1d713f0237" providerId="ADAL" clId="{A3E7123F-B08C-4E2B-A0D3-9391E5545848}" dt="2025-06-13T15:37:01.714" v="1026" actId="1076"/>
          <ac:picMkLst>
            <pc:docMk/>
            <pc:sldMk cId="1349333681" sldId="284"/>
            <ac:picMk id="27" creationId="{AA713612-130F-E3F9-0CE9-5F60234F43A9}"/>
          </ac:picMkLst>
        </pc:picChg>
        <pc:picChg chg="add del mod">
          <ac:chgData name="David Sola Gil" userId="13d37114-6d49-4082-831f-5f1d713f0237" providerId="ADAL" clId="{A3E7123F-B08C-4E2B-A0D3-9391E5545848}" dt="2025-06-16T14:28:18.853" v="1676" actId="478"/>
          <ac:picMkLst>
            <pc:docMk/>
            <pc:sldMk cId="1349333681" sldId="284"/>
            <ac:picMk id="41" creationId="{045CCAE6-8644-068B-9055-968C6D747FD9}"/>
          </ac:picMkLst>
        </pc:picChg>
        <pc:picChg chg="add mod">
          <ac:chgData name="David Sola Gil" userId="13d37114-6d49-4082-831f-5f1d713f0237" providerId="ADAL" clId="{A3E7123F-B08C-4E2B-A0D3-9391E5545848}" dt="2025-06-13T15:37:01.714" v="1026" actId="1076"/>
          <ac:picMkLst>
            <pc:docMk/>
            <pc:sldMk cId="1349333681" sldId="284"/>
            <ac:picMk id="1028" creationId="{FD3AC3A2-802F-0328-3386-C91AFD788EB6}"/>
          </ac:picMkLst>
        </pc:picChg>
        <pc:cxnChg chg="mod">
          <ac:chgData name="David Sola Gil" userId="13d37114-6d49-4082-831f-5f1d713f0237" providerId="ADAL" clId="{A3E7123F-B08C-4E2B-A0D3-9391E5545848}" dt="2025-06-13T15:37:01.714" v="1026" actId="1076"/>
          <ac:cxnSpMkLst>
            <pc:docMk/>
            <pc:sldMk cId="1349333681" sldId="284"/>
            <ac:cxnSpMk id="7" creationId="{2896E92D-DAFA-E993-49BF-FBBE571A97D0}"/>
          </ac:cxnSpMkLst>
        </pc:cxnChg>
        <pc:cxnChg chg="mod">
          <ac:chgData name="David Sola Gil" userId="13d37114-6d49-4082-831f-5f1d713f0237" providerId="ADAL" clId="{A3E7123F-B08C-4E2B-A0D3-9391E5545848}" dt="2025-06-12T19:17:17.135" v="124" actId="478"/>
          <ac:cxnSpMkLst>
            <pc:docMk/>
            <pc:sldMk cId="1349333681" sldId="284"/>
            <ac:cxnSpMk id="8" creationId="{EF9613F0-11BE-AE3D-BBF5-FF93E499CD96}"/>
          </ac:cxnSpMkLst>
        </pc:cxnChg>
        <pc:cxnChg chg="mod">
          <ac:chgData name="David Sola Gil" userId="13d37114-6d49-4082-831f-5f1d713f0237" providerId="ADAL" clId="{A3E7123F-B08C-4E2B-A0D3-9391E5545848}" dt="2025-06-13T15:36:58.970" v="1025" actId="1076"/>
          <ac:cxnSpMkLst>
            <pc:docMk/>
            <pc:sldMk cId="1349333681" sldId="284"/>
            <ac:cxnSpMk id="15" creationId="{4940D917-F0C5-CDBD-B4BB-E4D991D7BC6F}"/>
          </ac:cxnSpMkLst>
        </pc:cxnChg>
      </pc:sldChg>
      <pc:sldChg chg="addSp delSp modSp mod modTransition modAnim">
        <pc:chgData name="David Sola Gil" userId="13d37114-6d49-4082-831f-5f1d713f0237" providerId="ADAL" clId="{A3E7123F-B08C-4E2B-A0D3-9391E5545848}" dt="2025-06-17T16:44:13.406" v="1957" actId="20577"/>
        <pc:sldMkLst>
          <pc:docMk/>
          <pc:sldMk cId="3481235475" sldId="285"/>
        </pc:sldMkLst>
        <pc:spChg chg="mod">
          <ac:chgData name="David Sola Gil" userId="13d37114-6d49-4082-831f-5f1d713f0237" providerId="ADAL" clId="{A3E7123F-B08C-4E2B-A0D3-9391E5545848}" dt="2025-06-17T16:20:18.469" v="1946" actId="20577"/>
          <ac:spMkLst>
            <pc:docMk/>
            <pc:sldMk cId="3481235475" sldId="285"/>
            <ac:spMk id="37" creationId="{5B27B78F-6C0B-3F2C-57F0-A193D848C7BC}"/>
          </ac:spMkLst>
        </pc:spChg>
        <pc:picChg chg="add del mod">
          <ac:chgData name="David Sola Gil" userId="13d37114-6d49-4082-831f-5f1d713f0237" providerId="ADAL" clId="{A3E7123F-B08C-4E2B-A0D3-9391E5545848}" dt="2025-06-16T14:28:26.630" v="1679" actId="478"/>
          <ac:picMkLst>
            <pc:docMk/>
            <pc:sldMk cId="3481235475" sldId="285"/>
            <ac:picMk id="6" creationId="{27967E14-C273-E17D-E5BB-996F10269A72}"/>
          </ac:picMkLst>
        </pc:picChg>
      </pc:sldChg>
      <pc:sldChg chg="addSp delSp modSp mod modTransition delAnim modNotesTx">
        <pc:chgData name="David Sola Gil" userId="13d37114-6d49-4082-831f-5f1d713f0237" providerId="ADAL" clId="{A3E7123F-B08C-4E2B-A0D3-9391E5545848}" dt="2025-06-17T10:19:00.215" v="1898" actId="20577"/>
        <pc:sldMkLst>
          <pc:docMk/>
          <pc:sldMk cId="1607574180" sldId="286"/>
        </pc:sldMkLst>
        <pc:spChg chg="add mod">
          <ac:chgData name="David Sola Gil" userId="13d37114-6d49-4082-831f-5f1d713f0237" providerId="ADAL" clId="{A3E7123F-B08C-4E2B-A0D3-9391E5545848}" dt="2025-06-13T16:06:14.022" v="1137" actId="20577"/>
          <ac:spMkLst>
            <pc:docMk/>
            <pc:sldMk cId="1607574180" sldId="286"/>
            <ac:spMk id="7" creationId="{5C262614-D921-B2B0-AAC3-F89C6A02018E}"/>
          </ac:spMkLst>
        </pc:spChg>
        <pc:picChg chg="add del mod">
          <ac:chgData name="David Sola Gil" userId="13d37114-6d49-4082-831f-5f1d713f0237" providerId="ADAL" clId="{A3E7123F-B08C-4E2B-A0D3-9391E5545848}" dt="2025-06-16T14:28:22.629" v="1678" actId="478"/>
          <ac:picMkLst>
            <pc:docMk/>
            <pc:sldMk cId="1607574180" sldId="286"/>
            <ac:picMk id="2" creationId="{1C421EFD-946B-8E2E-602A-502042402916}"/>
          </ac:picMkLst>
        </pc:picChg>
        <pc:picChg chg="add mod">
          <ac:chgData name="David Sola Gil" userId="13d37114-6d49-4082-831f-5f1d713f0237" providerId="ADAL" clId="{A3E7123F-B08C-4E2B-A0D3-9391E5545848}" dt="2025-06-13T15:45:26.688" v="1049" actId="1076"/>
          <ac:picMkLst>
            <pc:docMk/>
            <pc:sldMk cId="1607574180" sldId="286"/>
            <ac:picMk id="6" creationId="{39006FE5-3D13-3F7D-FD53-91CC76DB7208}"/>
          </ac:picMkLst>
        </pc:picChg>
      </pc:sldChg>
      <pc:sldChg chg="new del">
        <pc:chgData name="David Sola Gil" userId="13d37114-6d49-4082-831f-5f1d713f0237" providerId="ADAL" clId="{A3E7123F-B08C-4E2B-A0D3-9391E5545848}" dt="2025-06-13T14:41:40.375" v="876" actId="680"/>
        <pc:sldMkLst>
          <pc:docMk/>
          <pc:sldMk cId="780805296" sldId="287"/>
        </pc:sldMkLst>
      </pc:sldChg>
      <pc:sldChg chg="addSp delSp modSp add mod modNotesTx">
        <pc:chgData name="David Sola Gil" userId="13d37114-6d49-4082-831f-5f1d713f0237" providerId="ADAL" clId="{A3E7123F-B08C-4E2B-A0D3-9391E5545848}" dt="2025-06-17T15:54:54.292" v="1899" actId="20577"/>
        <pc:sldMkLst>
          <pc:docMk/>
          <pc:sldMk cId="1036091785" sldId="287"/>
        </pc:sldMkLst>
        <pc:spChg chg="add mod">
          <ac:chgData name="David Sola Gil" userId="13d37114-6d49-4082-831f-5f1d713f0237" providerId="ADAL" clId="{A3E7123F-B08C-4E2B-A0D3-9391E5545848}" dt="2025-06-16T14:45:29.088" v="1698" actId="20577"/>
          <ac:spMkLst>
            <pc:docMk/>
            <pc:sldMk cId="1036091785" sldId="287"/>
            <ac:spMk id="2" creationId="{80248F6B-6F94-375E-B9C5-CD03C28F2E92}"/>
          </ac:spMkLst>
        </pc:spChg>
        <pc:picChg chg="del">
          <ac:chgData name="David Sola Gil" userId="13d37114-6d49-4082-831f-5f1d713f0237" providerId="ADAL" clId="{A3E7123F-B08C-4E2B-A0D3-9391E5545848}" dt="2025-06-16T14:45:14.376" v="1691" actId="478"/>
          <ac:picMkLst>
            <pc:docMk/>
            <pc:sldMk cId="1036091785" sldId="287"/>
            <ac:picMk id="6" creationId="{2BB6E46D-BC45-DF63-30A7-C21152B0D10E}"/>
          </ac:picMkLst>
        </pc:picChg>
      </pc:sldChg>
      <pc:sldChg chg="new del">
        <pc:chgData name="David Sola Gil" userId="13d37114-6d49-4082-831f-5f1d713f0237" providerId="ADAL" clId="{A3E7123F-B08C-4E2B-A0D3-9391E5545848}" dt="2025-06-17T16:44:13.262" v="1956" actId="680"/>
        <pc:sldMkLst>
          <pc:docMk/>
          <pc:sldMk cId="119432837" sldId="288"/>
        </pc:sldMkLst>
      </pc:sldChg>
      <pc:sldChg chg="new del">
        <pc:chgData name="David Sola Gil" userId="13d37114-6d49-4082-831f-5f1d713f0237" providerId="ADAL" clId="{A3E7123F-B08C-4E2B-A0D3-9391E5545848}" dt="2025-06-17T16:44:13.254" v="1955" actId="680"/>
        <pc:sldMkLst>
          <pc:docMk/>
          <pc:sldMk cId="2745010342" sldId="289"/>
        </pc:sldMkLst>
      </pc:sldChg>
      <pc:sldChg chg="new del">
        <pc:chgData name="David Sola Gil" userId="13d37114-6d49-4082-831f-5f1d713f0237" providerId="ADAL" clId="{A3E7123F-B08C-4E2B-A0D3-9391E5545848}" dt="2025-06-17T16:44:13.240" v="1954" actId="680"/>
        <pc:sldMkLst>
          <pc:docMk/>
          <pc:sldMk cId="3637751261" sldId="290"/>
        </pc:sldMkLst>
      </pc:sldChg>
      <pc:sldChg chg="new del">
        <pc:chgData name="David Sola Gil" userId="13d37114-6d49-4082-831f-5f1d713f0237" providerId="ADAL" clId="{A3E7123F-B08C-4E2B-A0D3-9391E5545848}" dt="2025-06-17T16:44:12.483" v="1953" actId="680"/>
        <pc:sldMkLst>
          <pc:docMk/>
          <pc:sldMk cId="1510411966" sldId="291"/>
        </pc:sldMkLst>
      </pc:sldChg>
      <pc:sldChg chg="new del">
        <pc:chgData name="David Sola Gil" userId="13d37114-6d49-4082-831f-5f1d713f0237" providerId="ADAL" clId="{A3E7123F-B08C-4E2B-A0D3-9391E5545848}" dt="2025-06-17T16:44:12.262" v="1952" actId="680"/>
        <pc:sldMkLst>
          <pc:docMk/>
          <pc:sldMk cId="1971716685" sldId="292"/>
        </pc:sldMkLst>
      </pc:sldChg>
    </pc:docChg>
  </pc:docChgLst>
  <pc:docChgLst>
    <pc:chgData name="David Sola Gil" userId="13d37114-6d49-4082-831f-5f1d713f0237" providerId="ADAL" clId="{C61AD6E9-89D7-48E4-B66A-0BCF2F83C882}"/>
    <pc:docChg chg="undo custSel addSld delSld modSld sldOrd">
      <pc:chgData name="David Sola Gil" userId="13d37114-6d49-4082-831f-5f1d713f0237" providerId="ADAL" clId="{C61AD6E9-89D7-48E4-B66A-0BCF2F83C882}" dt="2025-06-06T14:09:01.055" v="5799" actId="1076"/>
      <pc:docMkLst>
        <pc:docMk/>
      </pc:docMkLst>
      <pc:sldChg chg="modSp mod">
        <pc:chgData name="David Sola Gil" userId="13d37114-6d49-4082-831f-5f1d713f0237" providerId="ADAL" clId="{C61AD6E9-89D7-48E4-B66A-0BCF2F83C882}" dt="2025-06-06T14:09:01.055" v="5799" actId="1076"/>
        <pc:sldMkLst>
          <pc:docMk/>
          <pc:sldMk cId="0" sldId="256"/>
        </pc:sldMkLst>
        <pc:spChg chg="mod">
          <ac:chgData name="David Sola Gil" userId="13d37114-6d49-4082-831f-5f1d713f0237" providerId="ADAL" clId="{C61AD6E9-89D7-48E4-B66A-0BCF2F83C882}" dt="2025-06-06T14:09:01.055" v="5799" actId="1076"/>
          <ac:spMkLst>
            <pc:docMk/>
            <pc:sldMk cId="0" sldId="256"/>
            <ac:spMk id="13" creationId="{00000000-0000-0000-0000-000000000000}"/>
          </ac:spMkLst>
        </pc:spChg>
      </pc:sldChg>
      <pc:sldChg chg="addSp delSp modSp add del mod modTransition modAnim">
        <pc:chgData name="David Sola Gil" userId="13d37114-6d49-4082-831f-5f1d713f0237" providerId="ADAL" clId="{C61AD6E9-89D7-48E4-B66A-0BCF2F83C882}" dt="2025-06-06T12:49:54.162" v="5479"/>
        <pc:sldMkLst>
          <pc:docMk/>
          <pc:sldMk cId="0" sldId="257"/>
        </pc:sldMkLst>
        <pc:spChg chg="add mod">
          <ac:chgData name="David Sola Gil" userId="13d37114-6d49-4082-831f-5f1d713f0237" providerId="ADAL" clId="{C61AD6E9-89D7-48E4-B66A-0BCF2F83C882}" dt="2025-05-29T15:30:34.860" v="300" actId="164"/>
          <ac:spMkLst>
            <pc:docMk/>
            <pc:sldMk cId="0" sldId="257"/>
            <ac:spMk id="3" creationId="{4975DA41-19C5-555B-899D-AC562D343950}"/>
          </ac:spMkLst>
        </pc:spChg>
        <pc:spChg chg="add mod">
          <ac:chgData name="David Sola Gil" userId="13d37114-6d49-4082-831f-5f1d713f0237" providerId="ADAL" clId="{C61AD6E9-89D7-48E4-B66A-0BCF2F83C882}" dt="2025-06-05T16:32:05.093" v="2217" actId="1076"/>
          <ac:spMkLst>
            <pc:docMk/>
            <pc:sldMk cId="0" sldId="257"/>
            <ac:spMk id="4" creationId="{944B143C-2441-ED77-A8BD-2B77142EC976}"/>
          </ac:spMkLst>
        </pc:spChg>
        <pc:spChg chg="add mod ord">
          <ac:chgData name="David Sola Gil" userId="13d37114-6d49-4082-831f-5f1d713f0237" providerId="ADAL" clId="{C61AD6E9-89D7-48E4-B66A-0BCF2F83C882}" dt="2025-05-29T15:30:34.860" v="300" actId="164"/>
          <ac:spMkLst>
            <pc:docMk/>
            <pc:sldMk cId="0" sldId="257"/>
            <ac:spMk id="5" creationId="{D4F44A4B-CA8E-E97F-6431-4260C4FDE473}"/>
          </ac:spMkLst>
        </pc:spChg>
        <pc:spChg chg="add mod">
          <ac:chgData name="David Sola Gil" userId="13d37114-6d49-4082-831f-5f1d713f0237" providerId="ADAL" clId="{C61AD6E9-89D7-48E4-B66A-0BCF2F83C882}" dt="2025-06-06T11:16:50.049" v="5431" actId="20577"/>
          <ac:spMkLst>
            <pc:docMk/>
            <pc:sldMk cId="0" sldId="257"/>
            <ac:spMk id="13" creationId="{6A3D3A43-E290-B725-0412-1C576DAC0DEC}"/>
          </ac:spMkLst>
        </pc:spChg>
        <pc:spChg chg="add mod">
          <ac:chgData name="David Sola Gil" userId="13d37114-6d49-4082-831f-5f1d713f0237" providerId="ADAL" clId="{C61AD6E9-89D7-48E4-B66A-0BCF2F83C882}" dt="2025-06-06T11:07:47.581" v="5328" actId="20577"/>
          <ac:spMkLst>
            <pc:docMk/>
            <pc:sldMk cId="0" sldId="257"/>
            <ac:spMk id="17" creationId="{9AB0ACB2-8E42-86CF-D862-37B6F0E5C824}"/>
          </ac:spMkLst>
        </pc:spChg>
        <pc:grpChg chg="add mod">
          <ac:chgData name="David Sola Gil" userId="13d37114-6d49-4082-831f-5f1d713f0237" providerId="ADAL" clId="{C61AD6E9-89D7-48E4-B66A-0BCF2F83C882}" dt="2025-06-06T11:07:33.726" v="5322" actId="1076"/>
          <ac:grpSpMkLst>
            <pc:docMk/>
            <pc:sldMk cId="0" sldId="257"/>
            <ac:grpSpMk id="6" creationId="{AE22FBE4-2020-CEF9-5394-C636CD7E9130}"/>
          </ac:grpSpMkLst>
        </pc:grpChg>
        <pc:picChg chg="add mod">
          <ac:chgData name="David Sola Gil" userId="13d37114-6d49-4082-831f-5f1d713f0237" providerId="ADAL" clId="{C61AD6E9-89D7-48E4-B66A-0BCF2F83C882}" dt="2025-06-06T11:07:51.033" v="5329" actId="1076"/>
          <ac:picMkLst>
            <pc:docMk/>
            <pc:sldMk cId="0" sldId="257"/>
            <ac:picMk id="24" creationId="{02C438A4-6EB4-F96A-5EBF-3D96EC8EB2DD}"/>
          </ac:picMkLst>
        </pc:picChg>
        <pc:cxnChg chg="add mod">
          <ac:chgData name="David Sola Gil" userId="13d37114-6d49-4082-831f-5f1d713f0237" providerId="ADAL" clId="{C61AD6E9-89D7-48E4-B66A-0BCF2F83C882}" dt="2025-06-06T11:16:34.814" v="5391" actId="20577"/>
          <ac:cxnSpMkLst>
            <pc:docMk/>
            <pc:sldMk cId="0" sldId="257"/>
            <ac:cxnSpMk id="15" creationId="{DC7B5544-7429-B2EA-DCF7-A824CBD47213}"/>
          </ac:cxnSpMkLst>
        </pc:cxnChg>
        <pc:cxnChg chg="add mod">
          <ac:chgData name="David Sola Gil" userId="13d37114-6d49-4082-831f-5f1d713f0237" providerId="ADAL" clId="{C61AD6E9-89D7-48E4-B66A-0BCF2F83C882}" dt="2025-06-06T11:07:33.726" v="5322" actId="1076"/>
          <ac:cxnSpMkLst>
            <pc:docMk/>
            <pc:sldMk cId="0" sldId="257"/>
            <ac:cxnSpMk id="20" creationId="{EC29F695-71D5-8809-A41E-A257596508C5}"/>
          </ac:cxnSpMkLst>
        </pc:cxnChg>
      </pc:sldChg>
      <pc:sldChg chg="addSp delSp modSp add del mod">
        <pc:chgData name="David Sola Gil" userId="13d37114-6d49-4082-831f-5f1d713f0237" providerId="ADAL" clId="{C61AD6E9-89D7-48E4-B66A-0BCF2F83C882}" dt="2025-05-29T15:15:33.030" v="136" actId="47"/>
        <pc:sldMkLst>
          <pc:docMk/>
          <pc:sldMk cId="0" sldId="258"/>
        </pc:sldMkLst>
      </pc:sldChg>
      <pc:sldChg chg="del">
        <pc:chgData name="David Sola Gil" userId="13d37114-6d49-4082-831f-5f1d713f0237" providerId="ADAL" clId="{C61AD6E9-89D7-48E4-B66A-0BCF2F83C882}" dt="2025-05-29T15:15:33.980" v="137" actId="47"/>
        <pc:sldMkLst>
          <pc:docMk/>
          <pc:sldMk cId="0" sldId="259"/>
        </pc:sldMkLst>
      </pc:sldChg>
      <pc:sldChg chg="del">
        <pc:chgData name="David Sola Gil" userId="13d37114-6d49-4082-831f-5f1d713f0237" providerId="ADAL" clId="{C61AD6E9-89D7-48E4-B66A-0BCF2F83C882}" dt="2025-05-29T15:15:34.520" v="138" actId="47"/>
        <pc:sldMkLst>
          <pc:docMk/>
          <pc:sldMk cId="0" sldId="260"/>
        </pc:sldMkLst>
      </pc:sldChg>
      <pc:sldChg chg="del">
        <pc:chgData name="David Sola Gil" userId="13d37114-6d49-4082-831f-5f1d713f0237" providerId="ADAL" clId="{C61AD6E9-89D7-48E4-B66A-0BCF2F83C882}" dt="2025-05-29T15:16:18.850" v="170" actId="47"/>
        <pc:sldMkLst>
          <pc:docMk/>
          <pc:sldMk cId="0" sldId="261"/>
        </pc:sldMkLst>
      </pc:sldChg>
      <pc:sldChg chg="addSp delSp modSp add mod ord modTransition modAnim">
        <pc:chgData name="David Sola Gil" userId="13d37114-6d49-4082-831f-5f1d713f0237" providerId="ADAL" clId="{C61AD6E9-89D7-48E4-B66A-0BCF2F83C882}" dt="2025-06-06T14:07:37.129" v="5798"/>
        <pc:sldMkLst>
          <pc:docMk/>
          <pc:sldMk cId="1576595139" sldId="262"/>
        </pc:sldMkLst>
        <pc:spChg chg="mod">
          <ac:chgData name="David Sola Gil" userId="13d37114-6d49-4082-831f-5f1d713f0237" providerId="ADAL" clId="{C61AD6E9-89D7-48E4-B66A-0BCF2F83C882}" dt="2025-06-05T16:36:31.556" v="2270" actId="20577"/>
          <ac:spMkLst>
            <pc:docMk/>
            <pc:sldMk cId="1576595139" sldId="262"/>
            <ac:spMk id="2" creationId="{36F5DD8A-C5AC-AD6B-C34C-662E1D6A7224}"/>
          </ac:spMkLst>
        </pc:spChg>
        <pc:spChg chg="add del mod topLvl">
          <ac:chgData name="David Sola Gil" userId="13d37114-6d49-4082-831f-5f1d713f0237" providerId="ADAL" clId="{C61AD6E9-89D7-48E4-B66A-0BCF2F83C882}" dt="2025-06-05T16:49:15.148" v="2577" actId="1076"/>
          <ac:spMkLst>
            <pc:docMk/>
            <pc:sldMk cId="1576595139" sldId="262"/>
            <ac:spMk id="3" creationId="{C9243134-B740-7176-FD32-B11D1F40754E}"/>
          </ac:spMkLst>
        </pc:spChg>
        <pc:spChg chg="add mod">
          <ac:chgData name="David Sola Gil" userId="13d37114-6d49-4082-831f-5f1d713f0237" providerId="ADAL" clId="{C61AD6E9-89D7-48E4-B66A-0BCF2F83C882}" dt="2025-06-06T08:12:40.785" v="2685" actId="1076"/>
          <ac:spMkLst>
            <pc:docMk/>
            <pc:sldMk cId="1576595139" sldId="262"/>
            <ac:spMk id="11" creationId="{ED610FE6-C3A6-BCE7-934D-BACDA39E41D8}"/>
          </ac:spMkLst>
        </pc:spChg>
        <pc:spChg chg="add mod">
          <ac:chgData name="David Sola Gil" userId="13d37114-6d49-4082-831f-5f1d713f0237" providerId="ADAL" clId="{C61AD6E9-89D7-48E4-B66A-0BCF2F83C882}" dt="2025-06-05T16:56:31.108" v="2677" actId="1076"/>
          <ac:spMkLst>
            <pc:docMk/>
            <pc:sldMk cId="1576595139" sldId="262"/>
            <ac:spMk id="12" creationId="{370CC376-7F52-DB13-71E8-613EBED6B0E6}"/>
          </ac:spMkLst>
        </pc:spChg>
        <pc:spChg chg="add mod">
          <ac:chgData name="David Sola Gil" userId="13d37114-6d49-4082-831f-5f1d713f0237" providerId="ADAL" clId="{C61AD6E9-89D7-48E4-B66A-0BCF2F83C882}" dt="2025-06-05T16:44:27.684" v="2427" actId="164"/>
          <ac:spMkLst>
            <pc:docMk/>
            <pc:sldMk cId="1576595139" sldId="262"/>
            <ac:spMk id="39" creationId="{FC29FA14-C5F0-C520-3F92-B3EEE5F0FA33}"/>
          </ac:spMkLst>
        </pc:spChg>
        <pc:spChg chg="add mod">
          <ac:chgData name="David Sola Gil" userId="13d37114-6d49-4082-831f-5f1d713f0237" providerId="ADAL" clId="{C61AD6E9-89D7-48E4-B66A-0BCF2F83C882}" dt="2025-06-05T16:49:15.148" v="2577" actId="1076"/>
          <ac:spMkLst>
            <pc:docMk/>
            <pc:sldMk cId="1576595139" sldId="262"/>
            <ac:spMk id="41" creationId="{B966AE83-198D-6735-C157-654344ADC987}"/>
          </ac:spMkLst>
        </pc:spChg>
        <pc:spChg chg="add mod">
          <ac:chgData name="David Sola Gil" userId="13d37114-6d49-4082-831f-5f1d713f0237" providerId="ADAL" clId="{C61AD6E9-89D7-48E4-B66A-0BCF2F83C882}" dt="2025-06-05T16:45:01.380" v="2467" actId="1036"/>
          <ac:spMkLst>
            <pc:docMk/>
            <pc:sldMk cId="1576595139" sldId="262"/>
            <ac:spMk id="42" creationId="{F916D7BD-DA38-B02B-57A4-7E680CC1DD3F}"/>
          </ac:spMkLst>
        </pc:spChg>
        <pc:spChg chg="add mod">
          <ac:chgData name="David Sola Gil" userId="13d37114-6d49-4082-831f-5f1d713f0237" providerId="ADAL" clId="{C61AD6E9-89D7-48E4-B66A-0BCF2F83C882}" dt="2025-06-05T16:49:15.148" v="2577" actId="1076"/>
          <ac:spMkLst>
            <pc:docMk/>
            <pc:sldMk cId="1576595139" sldId="262"/>
            <ac:spMk id="43" creationId="{274B6A67-362E-DDFA-3E0F-AE1F0E8F2A29}"/>
          </ac:spMkLst>
        </pc:spChg>
        <pc:spChg chg="add mod">
          <ac:chgData name="David Sola Gil" userId="13d37114-6d49-4082-831f-5f1d713f0237" providerId="ADAL" clId="{C61AD6E9-89D7-48E4-B66A-0BCF2F83C882}" dt="2025-06-05T16:50:58.506" v="2621" actId="207"/>
          <ac:spMkLst>
            <pc:docMk/>
            <pc:sldMk cId="1576595139" sldId="262"/>
            <ac:spMk id="46" creationId="{42F96078-86A2-228A-6B6B-95148E95BF5A}"/>
          </ac:spMkLst>
        </pc:spChg>
        <pc:spChg chg="add mod">
          <ac:chgData name="David Sola Gil" userId="13d37114-6d49-4082-831f-5f1d713f0237" providerId="ADAL" clId="{C61AD6E9-89D7-48E4-B66A-0BCF2F83C882}" dt="2025-06-05T16:55:07.640" v="2646" actId="1035"/>
          <ac:spMkLst>
            <pc:docMk/>
            <pc:sldMk cId="1576595139" sldId="262"/>
            <ac:spMk id="47" creationId="{99A2CA6F-6320-E827-473E-AAADF93969EB}"/>
          </ac:spMkLst>
        </pc:spChg>
        <pc:spChg chg="add mod">
          <ac:chgData name="David Sola Gil" userId="13d37114-6d49-4082-831f-5f1d713f0237" providerId="ADAL" clId="{C61AD6E9-89D7-48E4-B66A-0BCF2F83C882}" dt="2025-06-05T16:50:58.506" v="2621" actId="207"/>
          <ac:spMkLst>
            <pc:docMk/>
            <pc:sldMk cId="1576595139" sldId="262"/>
            <ac:spMk id="48" creationId="{5C0B257C-823A-7EB7-09A5-92FDF06A7793}"/>
          </ac:spMkLst>
        </pc:spChg>
        <pc:spChg chg="add mod">
          <ac:chgData name="David Sola Gil" userId="13d37114-6d49-4082-831f-5f1d713f0237" providerId="ADAL" clId="{C61AD6E9-89D7-48E4-B66A-0BCF2F83C882}" dt="2025-06-05T16:50:58.506" v="2621" actId="207"/>
          <ac:spMkLst>
            <pc:docMk/>
            <pc:sldMk cId="1576595139" sldId="262"/>
            <ac:spMk id="49" creationId="{A7178867-F4D3-7693-005E-7DCB8701B8AE}"/>
          </ac:spMkLst>
        </pc:spChg>
        <pc:spChg chg="add mod">
          <ac:chgData name="David Sola Gil" userId="13d37114-6d49-4082-831f-5f1d713f0237" providerId="ADAL" clId="{C61AD6E9-89D7-48E4-B66A-0BCF2F83C882}" dt="2025-06-05T16:50:00.748" v="2604" actId="1036"/>
          <ac:spMkLst>
            <pc:docMk/>
            <pc:sldMk cId="1576595139" sldId="262"/>
            <ac:spMk id="51" creationId="{C9FACF5F-C6F0-AC7D-A391-DDF526FD7F23}"/>
          </ac:spMkLst>
        </pc:spChg>
        <pc:spChg chg="add mod">
          <ac:chgData name="David Sola Gil" userId="13d37114-6d49-4082-831f-5f1d713f0237" providerId="ADAL" clId="{C61AD6E9-89D7-48E4-B66A-0BCF2F83C882}" dt="2025-06-06T08:14:56.256" v="2708" actId="1076"/>
          <ac:spMkLst>
            <pc:docMk/>
            <pc:sldMk cId="1576595139" sldId="262"/>
            <ac:spMk id="52" creationId="{83C2B20A-F4A7-8DF8-B6EF-5E7E405E5E1B}"/>
          </ac:spMkLst>
        </pc:spChg>
        <pc:spChg chg="add mod">
          <ac:chgData name="David Sola Gil" userId="13d37114-6d49-4082-831f-5f1d713f0237" providerId="ADAL" clId="{C61AD6E9-89D7-48E4-B66A-0BCF2F83C882}" dt="2025-06-06T08:13:28.090" v="2697" actId="1076"/>
          <ac:spMkLst>
            <pc:docMk/>
            <pc:sldMk cId="1576595139" sldId="262"/>
            <ac:spMk id="53" creationId="{87C988D8-4468-27E2-FDA8-CB13DC069518}"/>
          </ac:spMkLst>
        </pc:spChg>
        <pc:spChg chg="add mod">
          <ac:chgData name="David Sola Gil" userId="13d37114-6d49-4082-831f-5f1d713f0237" providerId="ADAL" clId="{C61AD6E9-89D7-48E4-B66A-0BCF2F83C882}" dt="2025-06-06T08:13:23.581" v="2696" actId="1076"/>
          <ac:spMkLst>
            <pc:docMk/>
            <pc:sldMk cId="1576595139" sldId="262"/>
            <ac:spMk id="54" creationId="{29023F8E-88E7-27CE-F19B-ECF9F2F5433F}"/>
          </ac:spMkLst>
        </pc:spChg>
        <pc:grpChg chg="add mod">
          <ac:chgData name="David Sola Gil" userId="13d37114-6d49-4082-831f-5f1d713f0237" providerId="ADAL" clId="{C61AD6E9-89D7-48E4-B66A-0BCF2F83C882}" dt="2025-06-05T16:44:27.684" v="2427" actId="164"/>
          <ac:grpSpMkLst>
            <pc:docMk/>
            <pc:sldMk cId="1576595139" sldId="262"/>
            <ac:grpSpMk id="40" creationId="{85B41476-7F3C-ECC9-5506-58C1A80DF0EC}"/>
          </ac:grpSpMkLst>
        </pc:grpChg>
        <pc:picChg chg="add mod">
          <ac:chgData name="David Sola Gil" userId="13d37114-6d49-4082-831f-5f1d713f0237" providerId="ADAL" clId="{C61AD6E9-89D7-48E4-B66A-0BCF2F83C882}" dt="2025-06-05T16:44:27.684" v="2427" actId="164"/>
          <ac:picMkLst>
            <pc:docMk/>
            <pc:sldMk cId="1576595139" sldId="262"/>
            <ac:picMk id="20" creationId="{A2A48DA9-D6FE-EC30-938C-02EFACB88271}"/>
          </ac:picMkLst>
        </pc:picChg>
        <pc:cxnChg chg="add mod">
          <ac:chgData name="David Sola Gil" userId="13d37114-6d49-4082-831f-5f1d713f0237" providerId="ADAL" clId="{C61AD6E9-89D7-48E4-B66A-0BCF2F83C882}" dt="2025-06-05T16:44:22.752" v="2426" actId="1076"/>
          <ac:cxnSpMkLst>
            <pc:docMk/>
            <pc:sldMk cId="1576595139" sldId="262"/>
            <ac:cxnSpMk id="22" creationId="{E771C3D9-184E-82F1-9226-0151543626CB}"/>
          </ac:cxnSpMkLst>
        </pc:cxnChg>
        <pc:cxnChg chg="add mod">
          <ac:chgData name="David Sola Gil" userId="13d37114-6d49-4082-831f-5f1d713f0237" providerId="ADAL" clId="{C61AD6E9-89D7-48E4-B66A-0BCF2F83C882}" dt="2025-06-05T16:44:22.752" v="2426" actId="1076"/>
          <ac:cxnSpMkLst>
            <pc:docMk/>
            <pc:sldMk cId="1576595139" sldId="262"/>
            <ac:cxnSpMk id="25" creationId="{5E6BB6D9-88DB-2A7F-ADCA-D52F6F090D07}"/>
          </ac:cxnSpMkLst>
        </pc:cxnChg>
      </pc:sldChg>
      <pc:sldChg chg="addSp delSp modSp add del mod">
        <pc:chgData name="David Sola Gil" userId="13d37114-6d49-4082-831f-5f1d713f0237" providerId="ADAL" clId="{C61AD6E9-89D7-48E4-B66A-0BCF2F83C882}" dt="2025-05-29T15:15:13.122" v="105" actId="47"/>
        <pc:sldMkLst>
          <pc:docMk/>
          <pc:sldMk cId="2763177455" sldId="263"/>
        </pc:sldMkLst>
      </pc:sldChg>
      <pc:sldChg chg="addSp delSp modSp add del mod">
        <pc:chgData name="David Sola Gil" userId="13d37114-6d49-4082-831f-5f1d713f0237" providerId="ADAL" clId="{C61AD6E9-89D7-48E4-B66A-0BCF2F83C882}" dt="2025-06-06T08:53:32.689" v="3137" actId="47"/>
        <pc:sldMkLst>
          <pc:docMk/>
          <pc:sldMk cId="1039223361" sldId="264"/>
        </pc:sldMkLst>
      </pc:sldChg>
      <pc:sldChg chg="add del">
        <pc:chgData name="David Sola Gil" userId="13d37114-6d49-4082-831f-5f1d713f0237" providerId="ADAL" clId="{C61AD6E9-89D7-48E4-B66A-0BCF2F83C882}" dt="2025-05-29T15:38:32.358" v="392" actId="47"/>
        <pc:sldMkLst>
          <pc:docMk/>
          <pc:sldMk cId="222409549" sldId="265"/>
        </pc:sldMkLst>
      </pc:sldChg>
      <pc:sldChg chg="addSp delSp modSp add mod">
        <pc:chgData name="David Sola Gil" userId="13d37114-6d49-4082-831f-5f1d713f0237" providerId="ADAL" clId="{C61AD6E9-89D7-48E4-B66A-0BCF2F83C882}" dt="2025-05-29T16:01:33.698" v="1617" actId="1076"/>
        <pc:sldMkLst>
          <pc:docMk/>
          <pc:sldMk cId="1279039271" sldId="266"/>
        </pc:sldMkLst>
      </pc:sldChg>
      <pc:sldChg chg="addSp delSp modSp add mod modTransition modAnim modNotesTx">
        <pc:chgData name="David Sola Gil" userId="13d37114-6d49-4082-831f-5f1d713f0237" providerId="ADAL" clId="{C61AD6E9-89D7-48E4-B66A-0BCF2F83C882}" dt="2025-06-06T13:33:34.289" v="5796" actId="1076"/>
        <pc:sldMkLst>
          <pc:docMk/>
          <pc:sldMk cId="1961293922" sldId="267"/>
        </pc:sldMkLst>
        <pc:spChg chg="mod">
          <ac:chgData name="David Sola Gil" userId="13d37114-6d49-4082-831f-5f1d713f0237" providerId="ADAL" clId="{C61AD6E9-89D7-48E4-B66A-0BCF2F83C882}" dt="2025-06-06T10:45:09.970" v="4737" actId="1076"/>
          <ac:spMkLst>
            <pc:docMk/>
            <pc:sldMk cId="1961293922" sldId="267"/>
            <ac:spMk id="2" creationId="{9782C042-F5A9-3D2F-0244-D6BE090F6827}"/>
          </ac:spMkLst>
        </pc:spChg>
        <pc:spChg chg="mod">
          <ac:chgData name="David Sola Gil" userId="13d37114-6d49-4082-831f-5f1d713f0237" providerId="ADAL" clId="{C61AD6E9-89D7-48E4-B66A-0BCF2F83C882}" dt="2025-06-06T10:45:24.063" v="4739"/>
          <ac:spMkLst>
            <pc:docMk/>
            <pc:sldMk cId="1961293922" sldId="267"/>
            <ac:spMk id="4" creationId="{87E900A6-B34F-3870-BC32-22C6690E762A}"/>
          </ac:spMkLst>
        </pc:spChg>
        <pc:spChg chg="mod">
          <ac:chgData name="David Sola Gil" userId="13d37114-6d49-4082-831f-5f1d713f0237" providerId="ADAL" clId="{C61AD6E9-89D7-48E4-B66A-0BCF2F83C882}" dt="2025-06-06T10:45:24.063" v="4739"/>
          <ac:spMkLst>
            <pc:docMk/>
            <pc:sldMk cId="1961293922" sldId="267"/>
            <ac:spMk id="5" creationId="{5FBA64E3-3E37-13FC-32CD-A7DB25DF4CD4}"/>
          </ac:spMkLst>
        </pc:spChg>
        <pc:spChg chg="add mod">
          <ac:chgData name="David Sola Gil" userId="13d37114-6d49-4082-831f-5f1d713f0237" providerId="ADAL" clId="{C61AD6E9-89D7-48E4-B66A-0BCF2F83C882}" dt="2025-06-06T13:08:07.019" v="5787" actId="1076"/>
          <ac:spMkLst>
            <pc:docMk/>
            <pc:sldMk cId="1961293922" sldId="267"/>
            <ac:spMk id="7" creationId="{5E3B2432-D77C-B39F-99E5-7FCD6EA830AE}"/>
          </ac:spMkLst>
        </pc:spChg>
        <pc:spChg chg="add mod">
          <ac:chgData name="David Sola Gil" userId="13d37114-6d49-4082-831f-5f1d713f0237" providerId="ADAL" clId="{C61AD6E9-89D7-48E4-B66A-0BCF2F83C882}" dt="2025-06-06T10:57:06.212" v="5017" actId="20577"/>
          <ac:spMkLst>
            <pc:docMk/>
            <pc:sldMk cId="1961293922" sldId="267"/>
            <ac:spMk id="17" creationId="{936E6018-A654-D9B5-3035-417E132EB640}"/>
          </ac:spMkLst>
        </pc:spChg>
        <pc:spChg chg="mod">
          <ac:chgData name="David Sola Gil" userId="13d37114-6d49-4082-831f-5f1d713f0237" providerId="ADAL" clId="{C61AD6E9-89D7-48E4-B66A-0BCF2F83C882}" dt="2025-06-06T10:55:42.636" v="4973"/>
          <ac:spMkLst>
            <pc:docMk/>
            <pc:sldMk cId="1961293922" sldId="267"/>
            <ac:spMk id="19" creationId="{B407618B-F427-2FD8-6003-80784F407FB8}"/>
          </ac:spMkLst>
        </pc:spChg>
        <pc:spChg chg="mod">
          <ac:chgData name="David Sola Gil" userId="13d37114-6d49-4082-831f-5f1d713f0237" providerId="ADAL" clId="{C61AD6E9-89D7-48E4-B66A-0BCF2F83C882}" dt="2025-06-06T10:55:42.636" v="4973"/>
          <ac:spMkLst>
            <pc:docMk/>
            <pc:sldMk cId="1961293922" sldId="267"/>
            <ac:spMk id="20" creationId="{AB2FA0A6-1C38-2310-4CB7-810C0AC17873}"/>
          </ac:spMkLst>
        </pc:spChg>
        <pc:spChg chg="add mod">
          <ac:chgData name="David Sola Gil" userId="13d37114-6d49-4082-831f-5f1d713f0237" providerId="ADAL" clId="{C61AD6E9-89D7-48E4-B66A-0BCF2F83C882}" dt="2025-06-06T13:33:34.289" v="5796" actId="1076"/>
          <ac:spMkLst>
            <pc:docMk/>
            <pc:sldMk cId="1961293922" sldId="267"/>
            <ac:spMk id="22" creationId="{6D36EFAF-E3C5-740B-420B-4D6B77687C53}"/>
          </ac:spMkLst>
        </pc:spChg>
        <pc:spChg chg="add mod">
          <ac:chgData name="David Sola Gil" userId="13d37114-6d49-4082-831f-5f1d713f0237" providerId="ADAL" clId="{C61AD6E9-89D7-48E4-B66A-0BCF2F83C882}" dt="2025-06-06T11:02:52.280" v="5270" actId="20577"/>
          <ac:spMkLst>
            <pc:docMk/>
            <pc:sldMk cId="1961293922" sldId="267"/>
            <ac:spMk id="26" creationId="{AB976BF3-BFFF-C10D-2949-F53903CFEEAD}"/>
          </ac:spMkLst>
        </pc:spChg>
        <pc:grpChg chg="add mod">
          <ac:chgData name="David Sola Gil" userId="13d37114-6d49-4082-831f-5f1d713f0237" providerId="ADAL" clId="{C61AD6E9-89D7-48E4-B66A-0BCF2F83C882}" dt="2025-06-06T10:55:18.144" v="4933" actId="1076"/>
          <ac:grpSpMkLst>
            <pc:docMk/>
            <pc:sldMk cId="1961293922" sldId="267"/>
            <ac:grpSpMk id="3" creationId="{298933E8-A67F-2F4F-EBA2-CB2C64CED5F0}"/>
          </ac:grpSpMkLst>
        </pc:grpChg>
        <pc:grpChg chg="add mod">
          <ac:chgData name="David Sola Gil" userId="13d37114-6d49-4082-831f-5f1d713f0237" providerId="ADAL" clId="{C61AD6E9-89D7-48E4-B66A-0BCF2F83C882}" dt="2025-06-06T10:56:15.437" v="5009" actId="1076"/>
          <ac:grpSpMkLst>
            <pc:docMk/>
            <pc:sldMk cId="1961293922" sldId="267"/>
            <ac:grpSpMk id="18" creationId="{FAFB0BF6-476E-1346-68BA-C12E048FBF41}"/>
          </ac:grpSpMkLst>
        </pc:grpChg>
        <pc:picChg chg="add mod">
          <ac:chgData name="David Sola Gil" userId="13d37114-6d49-4082-831f-5f1d713f0237" providerId="ADAL" clId="{C61AD6E9-89D7-48E4-B66A-0BCF2F83C882}" dt="2025-06-06T10:55:18.144" v="4933" actId="1076"/>
          <ac:picMkLst>
            <pc:docMk/>
            <pc:sldMk cId="1961293922" sldId="267"/>
            <ac:picMk id="6" creationId="{1A28FDBA-C900-FD91-255F-2768D0BADAEB}"/>
          </ac:picMkLst>
        </pc:picChg>
        <pc:picChg chg="add mod">
          <ac:chgData name="David Sola Gil" userId="13d37114-6d49-4082-831f-5f1d713f0237" providerId="ADAL" clId="{C61AD6E9-89D7-48E4-B66A-0BCF2F83C882}" dt="2025-06-06T10:55:18.144" v="4933" actId="1076"/>
          <ac:picMkLst>
            <pc:docMk/>
            <pc:sldMk cId="1961293922" sldId="267"/>
            <ac:picMk id="9" creationId="{6832BBD5-9671-FACF-863D-5ED3DF1FA754}"/>
          </ac:picMkLst>
        </pc:picChg>
        <pc:picChg chg="add mod">
          <ac:chgData name="David Sola Gil" userId="13d37114-6d49-4082-831f-5f1d713f0237" providerId="ADAL" clId="{C61AD6E9-89D7-48E4-B66A-0BCF2F83C882}" dt="2025-06-06T10:55:18.144" v="4933" actId="1076"/>
          <ac:picMkLst>
            <pc:docMk/>
            <pc:sldMk cId="1961293922" sldId="267"/>
            <ac:picMk id="13" creationId="{C8663F01-7288-1CDC-9284-B9CF557E04C0}"/>
          </ac:picMkLst>
        </pc:picChg>
        <pc:picChg chg="add mod">
          <ac:chgData name="David Sola Gil" userId="13d37114-6d49-4082-831f-5f1d713f0237" providerId="ADAL" clId="{C61AD6E9-89D7-48E4-B66A-0BCF2F83C882}" dt="2025-06-06T10:56:15.437" v="5009" actId="1076"/>
          <ac:picMkLst>
            <pc:docMk/>
            <pc:sldMk cId="1961293922" sldId="267"/>
            <ac:picMk id="21" creationId="{33733803-F8FD-19F9-2F8D-260CD0AC94A0}"/>
          </ac:picMkLst>
        </pc:picChg>
      </pc:sldChg>
      <pc:sldChg chg="addSp delSp modSp mod modTransition modAnim">
        <pc:chgData name="David Sola Gil" userId="13d37114-6d49-4082-831f-5f1d713f0237" providerId="ADAL" clId="{C61AD6E9-89D7-48E4-B66A-0BCF2F83C882}" dt="2025-06-06T12:55:10.097" v="5569"/>
        <pc:sldMkLst>
          <pc:docMk/>
          <pc:sldMk cId="790054851" sldId="269"/>
        </pc:sldMkLst>
        <pc:spChg chg="add mod">
          <ac:chgData name="David Sola Gil" userId="13d37114-6d49-4082-831f-5f1d713f0237" providerId="ADAL" clId="{C61AD6E9-89D7-48E4-B66A-0BCF2F83C882}" dt="2025-06-06T09:38:52.629" v="3627" actId="1076"/>
          <ac:spMkLst>
            <pc:docMk/>
            <pc:sldMk cId="790054851" sldId="269"/>
            <ac:spMk id="6" creationId="{9FBBB12C-1BEC-2D0B-5F04-2CA518C3B0EE}"/>
          </ac:spMkLst>
        </pc:spChg>
        <pc:spChg chg="add mod">
          <ac:chgData name="David Sola Gil" userId="13d37114-6d49-4082-831f-5f1d713f0237" providerId="ADAL" clId="{C61AD6E9-89D7-48E4-B66A-0BCF2F83C882}" dt="2025-06-06T11:37:00.366" v="5469" actId="20577"/>
          <ac:spMkLst>
            <pc:docMk/>
            <pc:sldMk cId="790054851" sldId="269"/>
            <ac:spMk id="9" creationId="{449442C2-BB82-8BFA-B4A0-CD2330723D59}"/>
          </ac:spMkLst>
        </pc:spChg>
        <pc:spChg chg="add mod">
          <ac:chgData name="David Sola Gil" userId="13d37114-6d49-4082-831f-5f1d713f0237" providerId="ADAL" clId="{C61AD6E9-89D7-48E4-B66A-0BCF2F83C882}" dt="2025-06-06T09:49:15.570" v="3804" actId="1076"/>
          <ac:spMkLst>
            <pc:docMk/>
            <pc:sldMk cId="790054851" sldId="269"/>
            <ac:spMk id="20" creationId="{E7D35A88-1D2A-E447-0D46-4CD0DB482090}"/>
          </ac:spMkLst>
        </pc:spChg>
        <pc:spChg chg="add mod">
          <ac:chgData name="David Sola Gil" userId="13d37114-6d49-4082-831f-5f1d713f0237" providerId="ADAL" clId="{C61AD6E9-89D7-48E4-B66A-0BCF2F83C882}" dt="2025-06-06T09:49:15.570" v="3804" actId="1076"/>
          <ac:spMkLst>
            <pc:docMk/>
            <pc:sldMk cId="790054851" sldId="269"/>
            <ac:spMk id="21" creationId="{EEC92456-975E-56B4-E94A-DE4052707AE0}"/>
          </ac:spMkLst>
        </pc:spChg>
        <pc:spChg chg="add mod">
          <ac:chgData name="David Sola Gil" userId="13d37114-6d49-4082-831f-5f1d713f0237" providerId="ADAL" clId="{C61AD6E9-89D7-48E4-B66A-0BCF2F83C882}" dt="2025-06-06T11:10:13.157" v="5372" actId="1076"/>
          <ac:spMkLst>
            <pc:docMk/>
            <pc:sldMk cId="790054851" sldId="269"/>
            <ac:spMk id="22" creationId="{586A51EA-01FF-D3C1-8BB4-2180D005D647}"/>
          </ac:spMkLst>
        </pc:spChg>
        <pc:spChg chg="add mod">
          <ac:chgData name="David Sola Gil" userId="13d37114-6d49-4082-831f-5f1d713f0237" providerId="ADAL" clId="{C61AD6E9-89D7-48E4-B66A-0BCF2F83C882}" dt="2025-06-06T09:49:20.918" v="3805" actId="1076"/>
          <ac:spMkLst>
            <pc:docMk/>
            <pc:sldMk cId="790054851" sldId="269"/>
            <ac:spMk id="23" creationId="{A0C55D65-0D27-893E-0321-96EA8A5EE08C}"/>
          </ac:spMkLst>
        </pc:spChg>
        <pc:spChg chg="add mod">
          <ac:chgData name="David Sola Gil" userId="13d37114-6d49-4082-831f-5f1d713f0237" providerId="ADAL" clId="{C61AD6E9-89D7-48E4-B66A-0BCF2F83C882}" dt="2025-06-06T11:10:14.844" v="5373" actId="1076"/>
          <ac:spMkLst>
            <pc:docMk/>
            <pc:sldMk cId="790054851" sldId="269"/>
            <ac:spMk id="24" creationId="{C099B5C5-5A4E-B77C-9FE5-5BFBBA9D55DE}"/>
          </ac:spMkLst>
        </pc:spChg>
        <pc:spChg chg="add mod">
          <ac:chgData name="David Sola Gil" userId="13d37114-6d49-4082-831f-5f1d713f0237" providerId="ADAL" clId="{C61AD6E9-89D7-48E4-B66A-0BCF2F83C882}" dt="2025-06-06T09:49:15.570" v="3804" actId="1076"/>
          <ac:spMkLst>
            <pc:docMk/>
            <pc:sldMk cId="790054851" sldId="269"/>
            <ac:spMk id="25" creationId="{737CD107-8209-7326-E58C-EC92F6C7FB41}"/>
          </ac:spMkLst>
        </pc:spChg>
        <pc:picChg chg="add mod">
          <ac:chgData name="David Sola Gil" userId="13d37114-6d49-4082-831f-5f1d713f0237" providerId="ADAL" clId="{C61AD6E9-89D7-48E4-B66A-0BCF2F83C882}" dt="2025-06-06T09:49:15.570" v="3804" actId="1076"/>
          <ac:picMkLst>
            <pc:docMk/>
            <pc:sldMk cId="790054851" sldId="269"/>
            <ac:picMk id="13" creationId="{AB87FD9C-4DCF-DF02-D39A-C0FE15517D0B}"/>
          </ac:picMkLst>
        </pc:picChg>
        <pc:picChg chg="add mod">
          <ac:chgData name="David Sola Gil" userId="13d37114-6d49-4082-831f-5f1d713f0237" providerId="ADAL" clId="{C61AD6E9-89D7-48E4-B66A-0BCF2F83C882}" dt="2025-06-06T09:49:15.570" v="3804" actId="1076"/>
          <ac:picMkLst>
            <pc:docMk/>
            <pc:sldMk cId="790054851" sldId="269"/>
            <ac:picMk id="14" creationId="{380E82C0-1FC7-76F3-1514-052A0E10B192}"/>
          </ac:picMkLst>
        </pc:picChg>
      </pc:sldChg>
      <pc:sldChg chg="del">
        <pc:chgData name="David Sola Gil" userId="13d37114-6d49-4082-831f-5f1d713f0237" providerId="ADAL" clId="{C61AD6E9-89D7-48E4-B66A-0BCF2F83C882}" dt="2025-06-06T09:49:28.897" v="3807" actId="47"/>
        <pc:sldMkLst>
          <pc:docMk/>
          <pc:sldMk cId="153944587" sldId="270"/>
        </pc:sldMkLst>
      </pc:sldChg>
      <pc:sldChg chg="del">
        <pc:chgData name="David Sola Gil" userId="13d37114-6d49-4082-831f-5f1d713f0237" providerId="ADAL" clId="{C61AD6E9-89D7-48E4-B66A-0BCF2F83C882}" dt="2025-06-06T09:33:44.218" v="3597" actId="47"/>
        <pc:sldMkLst>
          <pc:docMk/>
          <pc:sldMk cId="1055706619" sldId="271"/>
        </pc:sldMkLst>
      </pc:sldChg>
      <pc:sldChg chg="addSp modSp del mod">
        <pc:chgData name="David Sola Gil" userId="13d37114-6d49-4082-831f-5f1d713f0237" providerId="ADAL" clId="{C61AD6E9-89D7-48E4-B66A-0BCF2F83C882}" dt="2025-06-06T08:52:24.720" v="3118" actId="47"/>
        <pc:sldMkLst>
          <pc:docMk/>
          <pc:sldMk cId="3269403426" sldId="275"/>
        </pc:sldMkLst>
      </pc:sldChg>
      <pc:sldChg chg="del">
        <pc:chgData name="David Sola Gil" userId="13d37114-6d49-4082-831f-5f1d713f0237" providerId="ADAL" clId="{C61AD6E9-89D7-48E4-B66A-0BCF2F83C882}" dt="2025-06-05T15:46:29.399" v="1892" actId="47"/>
        <pc:sldMkLst>
          <pc:docMk/>
          <pc:sldMk cId="1119062569" sldId="276"/>
        </pc:sldMkLst>
      </pc:sldChg>
      <pc:sldChg chg="add del">
        <pc:chgData name="David Sola Gil" userId="13d37114-6d49-4082-831f-5f1d713f0237" providerId="ADAL" clId="{C61AD6E9-89D7-48E4-B66A-0BCF2F83C882}" dt="2025-06-05T15:47:40.015" v="1915" actId="47"/>
        <pc:sldMkLst>
          <pc:docMk/>
          <pc:sldMk cId="1998191383" sldId="276"/>
        </pc:sldMkLst>
      </pc:sldChg>
      <pc:sldChg chg="addSp delSp modSp add mod ord delAnim modAnim">
        <pc:chgData name="David Sola Gil" userId="13d37114-6d49-4082-831f-5f1d713f0237" providerId="ADAL" clId="{C61AD6E9-89D7-48E4-B66A-0BCF2F83C882}" dt="2025-06-06T13:03:53.161" v="5748" actId="20577"/>
        <pc:sldMkLst>
          <pc:docMk/>
          <pc:sldMk cId="518842799" sldId="277"/>
        </pc:sldMkLst>
        <pc:spChg chg="add del mod">
          <ac:chgData name="David Sola Gil" userId="13d37114-6d49-4082-831f-5f1d713f0237" providerId="ADAL" clId="{C61AD6E9-89D7-48E4-B66A-0BCF2F83C882}" dt="2025-06-05T15:47:33.934" v="1914" actId="14100"/>
          <ac:spMkLst>
            <pc:docMk/>
            <pc:sldMk cId="518842799" sldId="277"/>
            <ac:spMk id="2" creationId="{FF1B102F-AFDF-387E-6006-E86AB499A345}"/>
          </ac:spMkLst>
        </pc:spChg>
        <pc:spChg chg="mod">
          <ac:chgData name="David Sola Gil" userId="13d37114-6d49-4082-831f-5f1d713f0237" providerId="ADAL" clId="{C61AD6E9-89D7-48E4-B66A-0BCF2F83C882}" dt="2025-06-05T15:49:24.956" v="1936"/>
          <ac:spMkLst>
            <pc:docMk/>
            <pc:sldMk cId="518842799" sldId="277"/>
            <ac:spMk id="18" creationId="{5ED70DAD-1D90-DC0E-CA44-ADAD5309760F}"/>
          </ac:spMkLst>
        </pc:spChg>
        <pc:spChg chg="mod">
          <ac:chgData name="David Sola Gil" userId="13d37114-6d49-4082-831f-5f1d713f0237" providerId="ADAL" clId="{C61AD6E9-89D7-48E4-B66A-0BCF2F83C882}" dt="2025-06-05T15:49:24.956" v="1936"/>
          <ac:spMkLst>
            <pc:docMk/>
            <pc:sldMk cId="518842799" sldId="277"/>
            <ac:spMk id="20" creationId="{FF455727-FCDB-E209-ABDD-A20A408DAE1A}"/>
          </ac:spMkLst>
        </pc:spChg>
        <pc:spChg chg="add mod">
          <ac:chgData name="David Sola Gil" userId="13d37114-6d49-4082-831f-5f1d713f0237" providerId="ADAL" clId="{C61AD6E9-89D7-48E4-B66A-0BCF2F83C882}" dt="2025-06-05T16:05:52.717" v="2090" actId="1076"/>
          <ac:spMkLst>
            <pc:docMk/>
            <pc:sldMk cId="518842799" sldId="277"/>
            <ac:spMk id="47" creationId="{053DCDD6-18F2-3E83-1051-975413F724DF}"/>
          </ac:spMkLst>
        </pc:spChg>
        <pc:spChg chg="add mod">
          <ac:chgData name="David Sola Gil" userId="13d37114-6d49-4082-831f-5f1d713f0237" providerId="ADAL" clId="{C61AD6E9-89D7-48E4-B66A-0BCF2F83C882}" dt="2025-06-05T16:17:28.912" v="2103" actId="1076"/>
          <ac:spMkLst>
            <pc:docMk/>
            <pc:sldMk cId="518842799" sldId="277"/>
            <ac:spMk id="48" creationId="{71AD3BB2-2290-F9C8-CAFD-5F67B7CD0187}"/>
          </ac:spMkLst>
        </pc:spChg>
        <pc:spChg chg="add mod">
          <ac:chgData name="David Sola Gil" userId="13d37114-6d49-4082-831f-5f1d713f0237" providerId="ADAL" clId="{C61AD6E9-89D7-48E4-B66A-0BCF2F83C882}" dt="2025-06-06T13:03:53.161" v="5748" actId="20577"/>
          <ac:spMkLst>
            <pc:docMk/>
            <pc:sldMk cId="518842799" sldId="277"/>
            <ac:spMk id="49" creationId="{93FC1F86-2069-93CF-6308-FF0E52B89709}"/>
          </ac:spMkLst>
        </pc:spChg>
        <pc:spChg chg="add mod">
          <ac:chgData name="David Sola Gil" userId="13d37114-6d49-4082-831f-5f1d713f0237" providerId="ADAL" clId="{C61AD6E9-89D7-48E4-B66A-0BCF2F83C882}" dt="2025-06-06T13:01:05.147" v="5734" actId="1036"/>
          <ac:spMkLst>
            <pc:docMk/>
            <pc:sldMk cId="518842799" sldId="277"/>
            <ac:spMk id="50" creationId="{934103D2-6610-B8B9-768F-5C7E60E95A89}"/>
          </ac:spMkLst>
        </pc:spChg>
        <pc:grpChg chg="add mod">
          <ac:chgData name="David Sola Gil" userId="13d37114-6d49-4082-831f-5f1d713f0237" providerId="ADAL" clId="{C61AD6E9-89D7-48E4-B66A-0BCF2F83C882}" dt="2025-06-05T16:26:11.541" v="2175" actId="1076"/>
          <ac:grpSpMkLst>
            <pc:docMk/>
            <pc:sldMk cId="518842799" sldId="277"/>
            <ac:grpSpMk id="17" creationId="{940EE681-6661-0415-FC76-029C0B8FAFD4}"/>
          </ac:grpSpMkLst>
        </pc:grpChg>
        <pc:grpChg chg="add mod">
          <ac:chgData name="David Sola Gil" userId="13d37114-6d49-4082-831f-5f1d713f0237" providerId="ADAL" clId="{C61AD6E9-89D7-48E4-B66A-0BCF2F83C882}" dt="2025-06-05T15:54:21.068" v="2000" actId="164"/>
          <ac:grpSpMkLst>
            <pc:docMk/>
            <pc:sldMk cId="518842799" sldId="277"/>
            <ac:grpSpMk id="26" creationId="{4FBB8B6E-E2E3-EBD5-60D2-AD555867FD42}"/>
          </ac:grpSpMkLst>
        </pc:grpChg>
        <pc:grpChg chg="add mod ord">
          <ac:chgData name="David Sola Gil" userId="13d37114-6d49-4082-831f-5f1d713f0237" providerId="ADAL" clId="{C61AD6E9-89D7-48E4-B66A-0BCF2F83C882}" dt="2025-06-05T15:54:21.068" v="2000" actId="164"/>
          <ac:grpSpMkLst>
            <pc:docMk/>
            <pc:sldMk cId="518842799" sldId="277"/>
            <ac:grpSpMk id="27" creationId="{574BB57C-B917-F731-35DE-5B489CBBA3BA}"/>
          </ac:grpSpMkLst>
        </pc:grpChg>
        <pc:grpChg chg="add mod">
          <ac:chgData name="David Sola Gil" userId="13d37114-6d49-4082-831f-5f1d713f0237" providerId="ADAL" clId="{C61AD6E9-89D7-48E4-B66A-0BCF2F83C882}" dt="2025-06-05T16:01:08.657" v="2046" actId="1076"/>
          <ac:grpSpMkLst>
            <pc:docMk/>
            <pc:sldMk cId="518842799" sldId="277"/>
            <ac:grpSpMk id="30" creationId="{8532A9BF-8405-BD0B-07E1-98BBEBA17C79}"/>
          </ac:grpSpMkLst>
        </pc:grpChg>
        <pc:grpChg chg="add mod">
          <ac:chgData name="David Sola Gil" userId="13d37114-6d49-4082-831f-5f1d713f0237" providerId="ADAL" clId="{C61AD6E9-89D7-48E4-B66A-0BCF2F83C882}" dt="2025-06-05T16:17:05.143" v="2097" actId="1076"/>
          <ac:grpSpMkLst>
            <pc:docMk/>
            <pc:sldMk cId="518842799" sldId="277"/>
            <ac:grpSpMk id="40" creationId="{3BE59699-589E-CE5A-CE21-9D667FF4421B}"/>
          </ac:grpSpMkLst>
        </pc:grpChg>
        <pc:grpChg chg="mod">
          <ac:chgData name="David Sola Gil" userId="13d37114-6d49-4082-831f-5f1d713f0237" providerId="ADAL" clId="{C61AD6E9-89D7-48E4-B66A-0BCF2F83C882}" dt="2025-06-05T16:00:50.372" v="2044"/>
          <ac:grpSpMkLst>
            <pc:docMk/>
            <pc:sldMk cId="518842799" sldId="277"/>
            <ac:grpSpMk id="41" creationId="{534C6FA5-978A-7AD2-5F56-3431AE73D72E}"/>
          </ac:grpSpMkLst>
        </pc:grpChg>
        <pc:grpChg chg="mod">
          <ac:chgData name="David Sola Gil" userId="13d37114-6d49-4082-831f-5f1d713f0237" providerId="ADAL" clId="{C61AD6E9-89D7-48E4-B66A-0BCF2F83C882}" dt="2025-06-05T16:00:50.372" v="2044"/>
          <ac:grpSpMkLst>
            <pc:docMk/>
            <pc:sldMk cId="518842799" sldId="277"/>
            <ac:grpSpMk id="42" creationId="{2FAA27CC-EB57-F955-5128-D38CF9952834}"/>
          </ac:grpSpMkLst>
        </pc:grpChg>
        <pc:picChg chg="add mod">
          <ac:chgData name="David Sola Gil" userId="13d37114-6d49-4082-831f-5f1d713f0237" providerId="ADAL" clId="{C61AD6E9-89D7-48E4-B66A-0BCF2F83C882}" dt="2025-06-05T16:17:05.143" v="2097" actId="1076"/>
          <ac:picMkLst>
            <pc:docMk/>
            <pc:sldMk cId="518842799" sldId="277"/>
            <ac:picMk id="15" creationId="{8AECEDEF-CB0E-0652-666A-91B8BF867E0D}"/>
          </ac:picMkLst>
        </pc:picChg>
        <pc:picChg chg="add mod">
          <ac:chgData name="David Sola Gil" userId="13d37114-6d49-4082-831f-5f1d713f0237" providerId="ADAL" clId="{C61AD6E9-89D7-48E4-B66A-0BCF2F83C882}" dt="2025-06-05T16:01:08.657" v="2046" actId="1076"/>
          <ac:picMkLst>
            <pc:docMk/>
            <pc:sldMk cId="518842799" sldId="277"/>
            <ac:picMk id="22" creationId="{6371DED7-D27C-020E-9D7E-6D9278D79C3E}"/>
          </ac:picMkLst>
        </pc:picChg>
        <pc:picChg chg="add mod">
          <ac:chgData name="David Sola Gil" userId="13d37114-6d49-4082-831f-5f1d713f0237" providerId="ADAL" clId="{C61AD6E9-89D7-48E4-B66A-0BCF2F83C882}" dt="2025-06-05T15:53:58.218" v="1994" actId="207"/>
          <ac:picMkLst>
            <pc:docMk/>
            <pc:sldMk cId="518842799" sldId="277"/>
            <ac:picMk id="24" creationId="{B652D014-E714-0647-75A8-56FAA2AFFF0E}"/>
          </ac:picMkLst>
        </pc:picChg>
        <pc:picChg chg="add mod">
          <ac:chgData name="David Sola Gil" userId="13d37114-6d49-4082-831f-5f1d713f0237" providerId="ADAL" clId="{C61AD6E9-89D7-48E4-B66A-0BCF2F83C882}" dt="2025-06-05T15:53:58.218" v="1994" actId="207"/>
          <ac:picMkLst>
            <pc:docMk/>
            <pc:sldMk cId="518842799" sldId="277"/>
            <ac:picMk id="25" creationId="{D6104A03-879F-292A-F5EB-48337E3029C4}"/>
          </ac:picMkLst>
        </pc:picChg>
        <pc:picChg chg="mod">
          <ac:chgData name="David Sola Gil" userId="13d37114-6d49-4082-831f-5f1d713f0237" providerId="ADAL" clId="{C61AD6E9-89D7-48E4-B66A-0BCF2F83C882}" dt="2025-06-05T15:54:01.640" v="1995" actId="207"/>
          <ac:picMkLst>
            <pc:docMk/>
            <pc:sldMk cId="518842799" sldId="277"/>
            <ac:picMk id="28" creationId="{C909BA8A-B0CC-BF34-CDEA-695DD80D1C26}"/>
          </ac:picMkLst>
        </pc:picChg>
        <pc:picChg chg="mod">
          <ac:chgData name="David Sola Gil" userId="13d37114-6d49-4082-831f-5f1d713f0237" providerId="ADAL" clId="{C61AD6E9-89D7-48E4-B66A-0BCF2F83C882}" dt="2025-06-05T15:54:01.640" v="1995" actId="207"/>
          <ac:picMkLst>
            <pc:docMk/>
            <pc:sldMk cId="518842799" sldId="277"/>
            <ac:picMk id="29" creationId="{59CCF7A7-C801-44B3-4D9F-62A96524138C}"/>
          </ac:picMkLst>
        </pc:picChg>
        <pc:picChg chg="add mod">
          <ac:chgData name="David Sola Gil" userId="13d37114-6d49-4082-831f-5f1d713f0237" providerId="ADAL" clId="{C61AD6E9-89D7-48E4-B66A-0BCF2F83C882}" dt="2025-06-05T16:17:05.143" v="2097" actId="1076"/>
          <ac:picMkLst>
            <pc:docMk/>
            <pc:sldMk cId="518842799" sldId="277"/>
            <ac:picMk id="39" creationId="{B8086161-6094-7EE1-5DBB-704413D08CD6}"/>
          </ac:picMkLst>
        </pc:picChg>
        <pc:picChg chg="mod">
          <ac:chgData name="David Sola Gil" userId="13d37114-6d49-4082-831f-5f1d713f0237" providerId="ADAL" clId="{C61AD6E9-89D7-48E4-B66A-0BCF2F83C882}" dt="2025-06-05T16:00:50.372" v="2044"/>
          <ac:picMkLst>
            <pc:docMk/>
            <pc:sldMk cId="518842799" sldId="277"/>
            <ac:picMk id="43" creationId="{6317D70C-7117-9A32-35F8-EDCA3F1ECD51}"/>
          </ac:picMkLst>
        </pc:picChg>
        <pc:picChg chg="mod">
          <ac:chgData name="David Sola Gil" userId="13d37114-6d49-4082-831f-5f1d713f0237" providerId="ADAL" clId="{C61AD6E9-89D7-48E4-B66A-0BCF2F83C882}" dt="2025-06-05T16:00:50.372" v="2044"/>
          <ac:picMkLst>
            <pc:docMk/>
            <pc:sldMk cId="518842799" sldId="277"/>
            <ac:picMk id="44" creationId="{16B4D4DF-BFC7-4066-5E62-44B0A95C3D2F}"/>
          </ac:picMkLst>
        </pc:picChg>
        <pc:picChg chg="mod">
          <ac:chgData name="David Sola Gil" userId="13d37114-6d49-4082-831f-5f1d713f0237" providerId="ADAL" clId="{C61AD6E9-89D7-48E4-B66A-0BCF2F83C882}" dt="2025-06-05T16:00:50.372" v="2044"/>
          <ac:picMkLst>
            <pc:docMk/>
            <pc:sldMk cId="518842799" sldId="277"/>
            <ac:picMk id="45" creationId="{DC693461-F1E3-3671-1FD1-28122AA35114}"/>
          </ac:picMkLst>
        </pc:picChg>
        <pc:picChg chg="mod">
          <ac:chgData name="David Sola Gil" userId="13d37114-6d49-4082-831f-5f1d713f0237" providerId="ADAL" clId="{C61AD6E9-89D7-48E4-B66A-0BCF2F83C882}" dt="2025-06-05T16:00:50.372" v="2044"/>
          <ac:picMkLst>
            <pc:docMk/>
            <pc:sldMk cId="518842799" sldId="277"/>
            <ac:picMk id="46" creationId="{B8BF1E46-C41E-E32E-4A6C-6CD150687EF2}"/>
          </ac:picMkLst>
        </pc:picChg>
      </pc:sldChg>
      <pc:sldChg chg="addSp delSp modSp add del mod modTransition">
        <pc:chgData name="David Sola Gil" userId="13d37114-6d49-4082-831f-5f1d713f0237" providerId="ADAL" clId="{C61AD6E9-89D7-48E4-B66A-0BCF2F83C882}" dt="2025-06-05T15:46:29.399" v="1892" actId="47"/>
        <pc:sldMkLst>
          <pc:docMk/>
          <pc:sldMk cId="1206105166" sldId="277"/>
        </pc:sldMkLst>
      </pc:sldChg>
      <pc:sldChg chg="addSp delSp modSp add mod ord modTransition delAnim modAnim">
        <pc:chgData name="David Sola Gil" userId="13d37114-6d49-4082-831f-5f1d713f0237" providerId="ADAL" clId="{C61AD6E9-89D7-48E4-B66A-0BCF2F83C882}" dt="2025-06-06T14:07:37.129" v="5798"/>
        <pc:sldMkLst>
          <pc:docMk/>
          <pc:sldMk cId="3330538141" sldId="278"/>
        </pc:sldMkLst>
        <pc:spChg chg="mod">
          <ac:chgData name="David Sola Gil" userId="13d37114-6d49-4082-831f-5f1d713f0237" providerId="ADAL" clId="{C61AD6E9-89D7-48E4-B66A-0BCF2F83C882}" dt="2025-06-06T08:29:42.129" v="2790" actId="14100"/>
          <ac:spMkLst>
            <pc:docMk/>
            <pc:sldMk cId="3330538141" sldId="278"/>
            <ac:spMk id="2" creationId="{8B2AC310-4A65-0687-6BB0-EF30D9846CC5}"/>
          </ac:spMkLst>
        </pc:spChg>
        <pc:spChg chg="mod">
          <ac:chgData name="David Sola Gil" userId="13d37114-6d49-4082-831f-5f1d713f0237" providerId="ADAL" clId="{C61AD6E9-89D7-48E4-B66A-0BCF2F83C882}" dt="2025-06-06T11:08:09.191" v="5331" actId="1076"/>
          <ac:spMkLst>
            <pc:docMk/>
            <pc:sldMk cId="3330538141" sldId="278"/>
            <ac:spMk id="3" creationId="{99A2FC72-5027-995A-CD20-AC040A8AC45D}"/>
          </ac:spMkLst>
        </pc:spChg>
        <pc:spChg chg="add mod">
          <ac:chgData name="David Sola Gil" userId="13d37114-6d49-4082-831f-5f1d713f0237" providerId="ADAL" clId="{C61AD6E9-89D7-48E4-B66A-0BCF2F83C882}" dt="2025-06-06T11:08:09.191" v="5331" actId="1076"/>
          <ac:spMkLst>
            <pc:docMk/>
            <pc:sldMk cId="3330538141" sldId="278"/>
            <ac:spMk id="18" creationId="{5AF3FE6A-558B-B69F-DB77-616348143970}"/>
          </ac:spMkLst>
        </pc:spChg>
        <pc:spChg chg="add mod">
          <ac:chgData name="David Sola Gil" userId="13d37114-6d49-4082-831f-5f1d713f0237" providerId="ADAL" clId="{C61AD6E9-89D7-48E4-B66A-0BCF2F83C882}" dt="2025-06-06T11:08:09.191" v="5331" actId="1076"/>
          <ac:spMkLst>
            <pc:docMk/>
            <pc:sldMk cId="3330538141" sldId="278"/>
            <ac:spMk id="24" creationId="{C0DDC122-F6BC-780A-2CC7-1CD8AE9C0233}"/>
          </ac:spMkLst>
        </pc:spChg>
        <pc:spChg chg="add mod">
          <ac:chgData name="David Sola Gil" userId="13d37114-6d49-4082-831f-5f1d713f0237" providerId="ADAL" clId="{C61AD6E9-89D7-48E4-B66A-0BCF2F83C882}" dt="2025-06-06T08:37:07.517" v="2969" actId="164"/>
          <ac:spMkLst>
            <pc:docMk/>
            <pc:sldMk cId="3330538141" sldId="278"/>
            <ac:spMk id="32" creationId="{A64B3C31-9B4F-B5BF-1FEE-04ADBA19A59E}"/>
          </ac:spMkLst>
        </pc:spChg>
        <pc:spChg chg="add mod">
          <ac:chgData name="David Sola Gil" userId="13d37114-6d49-4082-831f-5f1d713f0237" providerId="ADAL" clId="{C61AD6E9-89D7-48E4-B66A-0BCF2F83C882}" dt="2025-06-06T11:08:09.191" v="5331" actId="1076"/>
          <ac:spMkLst>
            <pc:docMk/>
            <pc:sldMk cId="3330538141" sldId="278"/>
            <ac:spMk id="44" creationId="{D37BD002-0838-0157-AF8D-FC75D80225B0}"/>
          </ac:spMkLst>
        </pc:spChg>
        <pc:spChg chg="mod">
          <ac:chgData name="David Sola Gil" userId="13d37114-6d49-4082-831f-5f1d713f0237" providerId="ADAL" clId="{C61AD6E9-89D7-48E4-B66A-0BCF2F83C882}" dt="2025-06-06T08:45:22.145" v="3025"/>
          <ac:spMkLst>
            <pc:docMk/>
            <pc:sldMk cId="3330538141" sldId="278"/>
            <ac:spMk id="60" creationId="{82A1AB95-E5B5-9907-E2BA-A729558757D5}"/>
          </ac:spMkLst>
        </pc:spChg>
        <pc:spChg chg="mod">
          <ac:chgData name="David Sola Gil" userId="13d37114-6d49-4082-831f-5f1d713f0237" providerId="ADAL" clId="{C61AD6E9-89D7-48E4-B66A-0BCF2F83C882}" dt="2025-06-06T08:45:22.145" v="3025"/>
          <ac:spMkLst>
            <pc:docMk/>
            <pc:sldMk cId="3330538141" sldId="278"/>
            <ac:spMk id="61" creationId="{0CB66B83-9D78-54F2-BCA2-AD41F08A5DFE}"/>
          </ac:spMkLst>
        </pc:spChg>
        <pc:spChg chg="add mod">
          <ac:chgData name="David Sola Gil" userId="13d37114-6d49-4082-831f-5f1d713f0237" providerId="ADAL" clId="{C61AD6E9-89D7-48E4-B66A-0BCF2F83C882}" dt="2025-06-06T11:08:23.111" v="5333" actId="1076"/>
          <ac:spMkLst>
            <pc:docMk/>
            <pc:sldMk cId="3330538141" sldId="278"/>
            <ac:spMk id="62" creationId="{C471EF87-4E2B-B322-104D-4033D8325A09}"/>
          </ac:spMkLst>
        </pc:spChg>
        <pc:spChg chg="add mod">
          <ac:chgData name="David Sola Gil" userId="13d37114-6d49-4082-831f-5f1d713f0237" providerId="ADAL" clId="{C61AD6E9-89D7-48E4-B66A-0BCF2F83C882}" dt="2025-06-06T11:08:23.111" v="5333" actId="1076"/>
          <ac:spMkLst>
            <pc:docMk/>
            <pc:sldMk cId="3330538141" sldId="278"/>
            <ac:spMk id="64" creationId="{3287D135-CDF2-7325-9028-B7A6E698D53F}"/>
          </ac:spMkLst>
        </pc:spChg>
        <pc:spChg chg="add mod">
          <ac:chgData name="David Sola Gil" userId="13d37114-6d49-4082-831f-5f1d713f0237" providerId="ADAL" clId="{C61AD6E9-89D7-48E4-B66A-0BCF2F83C882}" dt="2025-06-06T11:08:13.492" v="5332" actId="1076"/>
          <ac:spMkLst>
            <pc:docMk/>
            <pc:sldMk cId="3330538141" sldId="278"/>
            <ac:spMk id="66" creationId="{07FA0205-E6B6-1466-7DCC-AC29CF68032D}"/>
          </ac:spMkLst>
        </pc:spChg>
        <pc:grpChg chg="add mod">
          <ac:chgData name="David Sola Gil" userId="13d37114-6d49-4082-831f-5f1d713f0237" providerId="ADAL" clId="{C61AD6E9-89D7-48E4-B66A-0BCF2F83C882}" dt="2025-06-06T11:08:09.191" v="5331" actId="1076"/>
          <ac:grpSpMkLst>
            <pc:docMk/>
            <pc:sldMk cId="3330538141" sldId="278"/>
            <ac:grpSpMk id="36" creationId="{5D84D706-D143-E9B1-7427-F2AB8CCD2E52}"/>
          </ac:grpSpMkLst>
        </pc:grpChg>
        <pc:grpChg chg="add mod">
          <ac:chgData name="David Sola Gil" userId="13d37114-6d49-4082-831f-5f1d713f0237" providerId="ADAL" clId="{C61AD6E9-89D7-48E4-B66A-0BCF2F83C882}" dt="2025-06-06T11:08:23.111" v="5333" actId="1076"/>
          <ac:grpSpMkLst>
            <pc:docMk/>
            <pc:sldMk cId="3330538141" sldId="278"/>
            <ac:grpSpMk id="59" creationId="{4122621C-274E-6B31-2E46-E4C135796032}"/>
          </ac:grpSpMkLst>
        </pc:grpChg>
        <pc:picChg chg="add mod">
          <ac:chgData name="David Sola Gil" userId="13d37114-6d49-4082-831f-5f1d713f0237" providerId="ADAL" clId="{C61AD6E9-89D7-48E4-B66A-0BCF2F83C882}" dt="2025-06-06T08:37:07.517" v="2969" actId="164"/>
          <ac:picMkLst>
            <pc:docMk/>
            <pc:sldMk cId="3330538141" sldId="278"/>
            <ac:picMk id="28" creationId="{CFEF3CD7-C7F2-739C-53F5-7CEF8E0C2AB5}"/>
          </ac:picMkLst>
        </pc:picChg>
        <pc:cxnChg chg="add mod">
          <ac:chgData name="David Sola Gil" userId="13d37114-6d49-4082-831f-5f1d713f0237" providerId="ADAL" clId="{C61AD6E9-89D7-48E4-B66A-0BCF2F83C882}" dt="2025-06-06T11:08:09.191" v="5331" actId="1076"/>
          <ac:cxnSpMkLst>
            <pc:docMk/>
            <pc:sldMk cId="3330538141" sldId="278"/>
            <ac:cxnSpMk id="21" creationId="{2BDA69E9-6960-F704-77BB-5393BCB018DB}"/>
          </ac:cxnSpMkLst>
        </pc:cxnChg>
        <pc:cxnChg chg="mod">
          <ac:chgData name="David Sola Gil" userId="13d37114-6d49-4082-831f-5f1d713f0237" providerId="ADAL" clId="{C61AD6E9-89D7-48E4-B66A-0BCF2F83C882}" dt="2025-06-06T11:08:09.191" v="5331" actId="1076"/>
          <ac:cxnSpMkLst>
            <pc:docMk/>
            <pc:sldMk cId="3330538141" sldId="278"/>
            <ac:cxnSpMk id="22" creationId="{AB17A88C-8295-F81C-E4CE-86F342E30A39}"/>
          </ac:cxnSpMkLst>
        </pc:cxnChg>
        <pc:cxnChg chg="add mod">
          <ac:chgData name="David Sola Gil" userId="13d37114-6d49-4082-831f-5f1d713f0237" providerId="ADAL" clId="{C61AD6E9-89D7-48E4-B66A-0BCF2F83C882}" dt="2025-06-06T08:38:19.766" v="2985" actId="14100"/>
          <ac:cxnSpMkLst>
            <pc:docMk/>
            <pc:sldMk cId="3330538141" sldId="278"/>
            <ac:cxnSpMk id="34" creationId="{56728CBD-FD59-5FF2-F2A2-0784AD8C4553}"/>
          </ac:cxnSpMkLst>
        </pc:cxnChg>
        <pc:cxnChg chg="add mod">
          <ac:chgData name="David Sola Gil" userId="13d37114-6d49-4082-831f-5f1d713f0237" providerId="ADAL" clId="{C61AD6E9-89D7-48E4-B66A-0BCF2F83C882}" dt="2025-06-06T11:08:09.191" v="5331" actId="1076"/>
          <ac:cxnSpMkLst>
            <pc:docMk/>
            <pc:sldMk cId="3330538141" sldId="278"/>
            <ac:cxnSpMk id="55" creationId="{4AC80280-73D4-845D-33D0-5A39B0E1CFEA}"/>
          </ac:cxnSpMkLst>
        </pc:cxnChg>
        <pc:cxnChg chg="add mod">
          <ac:chgData name="David Sola Gil" userId="13d37114-6d49-4082-831f-5f1d713f0237" providerId="ADAL" clId="{C61AD6E9-89D7-48E4-B66A-0BCF2F83C882}" dt="2025-06-06T11:08:23.111" v="5333" actId="1076"/>
          <ac:cxnSpMkLst>
            <pc:docMk/>
            <pc:sldMk cId="3330538141" sldId="278"/>
            <ac:cxnSpMk id="63" creationId="{25F6B8F2-0BA7-CBD0-E16F-F7F703BE2CDD}"/>
          </ac:cxnSpMkLst>
        </pc:cxnChg>
      </pc:sldChg>
      <pc:sldChg chg="addSp delSp modSp add del mod modTransition">
        <pc:chgData name="David Sola Gil" userId="13d37114-6d49-4082-831f-5f1d713f0237" providerId="ADAL" clId="{C61AD6E9-89D7-48E4-B66A-0BCF2F83C882}" dt="2025-06-06T08:53:38.977" v="3138" actId="47"/>
        <pc:sldMkLst>
          <pc:docMk/>
          <pc:sldMk cId="2514817724" sldId="279"/>
        </pc:sldMkLst>
      </pc:sldChg>
      <pc:sldChg chg="add del">
        <pc:chgData name="David Sola Gil" userId="13d37114-6d49-4082-831f-5f1d713f0237" providerId="ADAL" clId="{C61AD6E9-89D7-48E4-B66A-0BCF2F83C882}" dt="2025-06-06T08:27:23.747" v="2772"/>
        <pc:sldMkLst>
          <pc:docMk/>
          <pc:sldMk cId="2523173988" sldId="279"/>
        </pc:sldMkLst>
      </pc:sldChg>
      <pc:sldChg chg="addSp delSp modSp add mod modTransition delAnim modAnim">
        <pc:chgData name="David Sola Gil" userId="13d37114-6d49-4082-831f-5f1d713f0237" providerId="ADAL" clId="{C61AD6E9-89D7-48E4-B66A-0BCF2F83C882}" dt="2025-06-06T13:09:39.270" v="5788"/>
        <pc:sldMkLst>
          <pc:docMk/>
          <pc:sldMk cId="332438681" sldId="280"/>
        </pc:sldMkLst>
        <pc:spChg chg="add mod">
          <ac:chgData name="David Sola Gil" userId="13d37114-6d49-4082-831f-5f1d713f0237" providerId="ADAL" clId="{C61AD6E9-89D7-48E4-B66A-0BCF2F83C882}" dt="2025-06-06T09:19:55.345" v="3333" actId="1076"/>
          <ac:spMkLst>
            <pc:docMk/>
            <pc:sldMk cId="332438681" sldId="280"/>
            <ac:spMk id="3" creationId="{537F816D-AB9C-C93A-7179-042CE71036B4}"/>
          </ac:spMkLst>
        </pc:spChg>
        <pc:spChg chg="add mod">
          <ac:chgData name="David Sola Gil" userId="13d37114-6d49-4082-831f-5f1d713f0237" providerId="ADAL" clId="{C61AD6E9-89D7-48E4-B66A-0BCF2F83C882}" dt="2025-06-06T11:29:00.121" v="5442" actId="20577"/>
          <ac:spMkLst>
            <pc:docMk/>
            <pc:sldMk cId="332438681" sldId="280"/>
            <ac:spMk id="4" creationId="{5AF94113-D44D-6E9C-A425-6D2437736473}"/>
          </ac:spMkLst>
        </pc:spChg>
        <pc:spChg chg="add mod">
          <ac:chgData name="David Sola Gil" userId="13d37114-6d49-4082-831f-5f1d713f0237" providerId="ADAL" clId="{C61AD6E9-89D7-48E4-B66A-0BCF2F83C882}" dt="2025-06-06T09:19:17.287" v="3327" actId="1076"/>
          <ac:spMkLst>
            <pc:docMk/>
            <pc:sldMk cId="332438681" sldId="280"/>
            <ac:spMk id="5" creationId="{3D45FE3A-1FC1-25B4-5DBA-EB7E9CC47EF5}"/>
          </ac:spMkLst>
        </pc:spChg>
        <pc:spChg chg="mod">
          <ac:chgData name="David Sola Gil" userId="13d37114-6d49-4082-831f-5f1d713f0237" providerId="ADAL" clId="{C61AD6E9-89D7-48E4-B66A-0BCF2F83C882}" dt="2025-06-06T08:53:49.687" v="3140" actId="1076"/>
          <ac:spMkLst>
            <pc:docMk/>
            <pc:sldMk cId="332438681" sldId="280"/>
            <ac:spMk id="6" creationId="{6C6023DF-EA86-918E-04C0-E4785CF99BA5}"/>
          </ac:spMkLst>
        </pc:spChg>
        <pc:spChg chg="mod">
          <ac:chgData name="David Sola Gil" userId="13d37114-6d49-4082-831f-5f1d713f0237" providerId="ADAL" clId="{C61AD6E9-89D7-48E4-B66A-0BCF2F83C882}" dt="2025-06-06T08:53:49.687" v="3140" actId="1076"/>
          <ac:spMkLst>
            <pc:docMk/>
            <pc:sldMk cId="332438681" sldId="280"/>
            <ac:spMk id="7" creationId="{A8681F43-A044-4F20-5C6F-513BEACEAF9C}"/>
          </ac:spMkLst>
        </pc:spChg>
        <pc:spChg chg="mod">
          <ac:chgData name="David Sola Gil" userId="13d37114-6d49-4082-831f-5f1d713f0237" providerId="ADAL" clId="{C61AD6E9-89D7-48E4-B66A-0BCF2F83C882}" dt="2025-06-06T08:53:49.687" v="3140" actId="1076"/>
          <ac:spMkLst>
            <pc:docMk/>
            <pc:sldMk cId="332438681" sldId="280"/>
            <ac:spMk id="8" creationId="{44275E9F-8D11-CBC7-3468-7DE3B935E734}"/>
          </ac:spMkLst>
        </pc:spChg>
        <pc:spChg chg="mod">
          <ac:chgData name="David Sola Gil" userId="13d37114-6d49-4082-831f-5f1d713f0237" providerId="ADAL" clId="{C61AD6E9-89D7-48E4-B66A-0BCF2F83C882}" dt="2025-06-06T08:53:49.687" v="3140" actId="1076"/>
          <ac:spMkLst>
            <pc:docMk/>
            <pc:sldMk cId="332438681" sldId="280"/>
            <ac:spMk id="9" creationId="{90E39E5F-668E-93B5-3125-CC251851264B}"/>
          </ac:spMkLst>
        </pc:spChg>
        <pc:spChg chg="mod">
          <ac:chgData name="David Sola Gil" userId="13d37114-6d49-4082-831f-5f1d713f0237" providerId="ADAL" clId="{C61AD6E9-89D7-48E4-B66A-0BCF2F83C882}" dt="2025-06-06T09:19:50.070" v="3331" actId="1076"/>
          <ac:spMkLst>
            <pc:docMk/>
            <pc:sldMk cId="332438681" sldId="280"/>
            <ac:spMk id="10" creationId="{B5439017-2219-968A-8174-F1B7F1C12798}"/>
          </ac:spMkLst>
        </pc:spChg>
        <pc:spChg chg="add mod">
          <ac:chgData name="David Sola Gil" userId="13d37114-6d49-4082-831f-5f1d713f0237" providerId="ADAL" clId="{C61AD6E9-89D7-48E4-B66A-0BCF2F83C882}" dt="2025-06-06T13:00:05.233" v="5723"/>
          <ac:spMkLst>
            <pc:docMk/>
            <pc:sldMk cId="332438681" sldId="280"/>
            <ac:spMk id="14" creationId="{AF3E9486-C3C6-86BF-67D4-564162112C63}"/>
          </ac:spMkLst>
        </pc:spChg>
        <pc:spChg chg="mod">
          <ac:chgData name="David Sola Gil" userId="13d37114-6d49-4082-831f-5f1d713f0237" providerId="ADAL" clId="{C61AD6E9-89D7-48E4-B66A-0BCF2F83C882}" dt="2025-06-06T08:53:49.687" v="3140" actId="1076"/>
          <ac:spMkLst>
            <pc:docMk/>
            <pc:sldMk cId="332438681" sldId="280"/>
            <ac:spMk id="21" creationId="{2D23523A-E487-E89E-CFAB-C7C238ACA8D3}"/>
          </ac:spMkLst>
        </pc:spChg>
        <pc:spChg chg="mod">
          <ac:chgData name="David Sola Gil" userId="13d37114-6d49-4082-831f-5f1d713f0237" providerId="ADAL" clId="{C61AD6E9-89D7-48E4-B66A-0BCF2F83C882}" dt="2025-06-06T08:53:49.687" v="3140" actId="1076"/>
          <ac:spMkLst>
            <pc:docMk/>
            <pc:sldMk cId="332438681" sldId="280"/>
            <ac:spMk id="22" creationId="{DAA31D4E-22C3-5B1D-8BEB-56FB66242CFD}"/>
          </ac:spMkLst>
        </pc:spChg>
      </pc:sldChg>
      <pc:sldChg chg="addSp delSp modSp add del mod">
        <pc:chgData name="David Sola Gil" userId="13d37114-6d49-4082-831f-5f1d713f0237" providerId="ADAL" clId="{C61AD6E9-89D7-48E4-B66A-0BCF2F83C882}" dt="2025-06-06T09:20:02.124" v="3334" actId="47"/>
        <pc:sldMkLst>
          <pc:docMk/>
          <pc:sldMk cId="908712346" sldId="281"/>
        </pc:sldMkLst>
      </pc:sldChg>
      <pc:sldChg chg="add del">
        <pc:chgData name="David Sola Gil" userId="13d37114-6d49-4082-831f-5f1d713f0237" providerId="ADAL" clId="{C61AD6E9-89D7-48E4-B66A-0BCF2F83C882}" dt="2025-06-06T08:53:52.978" v="3141" actId="47"/>
        <pc:sldMkLst>
          <pc:docMk/>
          <pc:sldMk cId="2272884848" sldId="281"/>
        </pc:sldMkLst>
      </pc:sldChg>
      <pc:sldChg chg="delSp modSp add del mod delAnim">
        <pc:chgData name="David Sola Gil" userId="13d37114-6d49-4082-831f-5f1d713f0237" providerId="ADAL" clId="{C61AD6E9-89D7-48E4-B66A-0BCF2F83C882}" dt="2025-06-06T09:22:28.810" v="3383" actId="47"/>
        <pc:sldMkLst>
          <pc:docMk/>
          <pc:sldMk cId="3478832105" sldId="281"/>
        </pc:sldMkLst>
      </pc:sldChg>
      <pc:sldChg chg="addSp delSp modSp add mod modTransition delAnim modAnim">
        <pc:chgData name="David Sola Gil" userId="13d37114-6d49-4082-831f-5f1d713f0237" providerId="ADAL" clId="{C61AD6E9-89D7-48E4-B66A-0BCF2F83C882}" dt="2025-06-06T12:59:03.509" v="5716" actId="1076"/>
        <pc:sldMkLst>
          <pc:docMk/>
          <pc:sldMk cId="2668915460" sldId="282"/>
        </pc:sldMkLst>
        <pc:spChg chg="mod">
          <ac:chgData name="David Sola Gil" userId="13d37114-6d49-4082-831f-5f1d713f0237" providerId="ADAL" clId="{C61AD6E9-89D7-48E4-B66A-0BCF2F83C882}" dt="2025-06-06T09:22:40.865" v="3387"/>
          <ac:spMkLst>
            <pc:docMk/>
            <pc:sldMk cId="2668915460" sldId="282"/>
            <ac:spMk id="14" creationId="{88A20CE7-5149-7265-E66D-F3C47E63773E}"/>
          </ac:spMkLst>
        </pc:spChg>
        <pc:spChg chg="mod">
          <ac:chgData name="David Sola Gil" userId="13d37114-6d49-4082-831f-5f1d713f0237" providerId="ADAL" clId="{C61AD6E9-89D7-48E4-B66A-0BCF2F83C882}" dt="2025-06-06T09:22:40.865" v="3387"/>
          <ac:spMkLst>
            <pc:docMk/>
            <pc:sldMk cId="2668915460" sldId="282"/>
            <ac:spMk id="15" creationId="{D8257F00-DB00-791B-D288-5273BEFE23E9}"/>
          </ac:spMkLst>
        </pc:spChg>
        <pc:spChg chg="add mod">
          <ac:chgData name="David Sola Gil" userId="13d37114-6d49-4082-831f-5f1d713f0237" providerId="ADAL" clId="{C61AD6E9-89D7-48E4-B66A-0BCF2F83C882}" dt="2025-06-06T11:09:35.818" v="5366" actId="20577"/>
          <ac:spMkLst>
            <pc:docMk/>
            <pc:sldMk cId="2668915460" sldId="282"/>
            <ac:spMk id="17" creationId="{2F580C58-52E3-ED2D-BA6B-8F6EBF5777A7}"/>
          </ac:spMkLst>
        </pc:spChg>
        <pc:spChg chg="add mod">
          <ac:chgData name="David Sola Gil" userId="13d37114-6d49-4082-831f-5f1d713f0237" providerId="ADAL" clId="{C61AD6E9-89D7-48E4-B66A-0BCF2F83C882}" dt="2025-06-06T11:09:12.565" v="5362" actId="1076"/>
          <ac:spMkLst>
            <pc:docMk/>
            <pc:sldMk cId="2668915460" sldId="282"/>
            <ac:spMk id="19" creationId="{1B9C7D6D-DDD9-701F-7156-F5061E2E6C6F}"/>
          </ac:spMkLst>
        </pc:spChg>
        <pc:spChg chg="add mod">
          <ac:chgData name="David Sola Gil" userId="13d37114-6d49-4082-831f-5f1d713f0237" providerId="ADAL" clId="{C61AD6E9-89D7-48E4-B66A-0BCF2F83C882}" dt="2025-06-06T12:54:53.375" v="5568" actId="1076"/>
          <ac:spMkLst>
            <pc:docMk/>
            <pc:sldMk cId="2668915460" sldId="282"/>
            <ac:spMk id="20" creationId="{B37A5EC0-E9EE-CA34-78CB-4DBCBAFBAFF4}"/>
          </ac:spMkLst>
        </pc:spChg>
        <pc:spChg chg="add mod">
          <ac:chgData name="David Sola Gil" userId="13d37114-6d49-4082-831f-5f1d713f0237" providerId="ADAL" clId="{C61AD6E9-89D7-48E4-B66A-0BCF2F83C882}" dt="2025-06-06T12:51:24.388" v="5485"/>
          <ac:spMkLst>
            <pc:docMk/>
            <pc:sldMk cId="2668915460" sldId="282"/>
            <ac:spMk id="24" creationId="{923F2A18-9379-61FD-BF08-49A6E8FA30DC}"/>
          </ac:spMkLst>
        </pc:spChg>
        <pc:spChg chg="add mod">
          <ac:chgData name="David Sola Gil" userId="13d37114-6d49-4082-831f-5f1d713f0237" providerId="ADAL" clId="{C61AD6E9-89D7-48E4-B66A-0BCF2F83C882}" dt="2025-06-06T12:59:03.509" v="5716" actId="1076"/>
          <ac:spMkLst>
            <pc:docMk/>
            <pc:sldMk cId="2668915460" sldId="282"/>
            <ac:spMk id="26" creationId="{82AD84AC-D2B8-96C7-09EF-84BD09E25A02}"/>
          </ac:spMkLst>
        </pc:spChg>
        <pc:spChg chg="add mod">
          <ac:chgData name="David Sola Gil" userId="13d37114-6d49-4082-831f-5f1d713f0237" providerId="ADAL" clId="{C61AD6E9-89D7-48E4-B66A-0BCF2F83C882}" dt="2025-06-06T12:51:51.938" v="5492"/>
          <ac:spMkLst>
            <pc:docMk/>
            <pc:sldMk cId="2668915460" sldId="282"/>
            <ac:spMk id="27" creationId="{CF0C72CC-7705-F94F-93A4-A2EFD99432CE}"/>
          </ac:spMkLst>
        </pc:spChg>
        <pc:grpChg chg="add mod">
          <ac:chgData name="David Sola Gil" userId="13d37114-6d49-4082-831f-5f1d713f0237" providerId="ADAL" clId="{C61AD6E9-89D7-48E4-B66A-0BCF2F83C882}" dt="2025-06-06T09:23:00.054" v="3393" actId="1076"/>
          <ac:grpSpMkLst>
            <pc:docMk/>
            <pc:sldMk cId="2668915460" sldId="282"/>
            <ac:grpSpMk id="13" creationId="{7DCE4466-11E6-12CF-B561-5667FA5738B8}"/>
          </ac:grpSpMkLst>
        </pc:grpChg>
      </pc:sldChg>
      <pc:sldChg chg="addSp delSp modSp add mod modTransition modAnim modNotesTx">
        <pc:chgData name="David Sola Gil" userId="13d37114-6d49-4082-831f-5f1d713f0237" providerId="ADAL" clId="{C61AD6E9-89D7-48E4-B66A-0BCF2F83C882}" dt="2025-06-06T13:07:15.513" v="5755"/>
        <pc:sldMkLst>
          <pc:docMk/>
          <pc:sldMk cId="3013036019" sldId="283"/>
        </pc:sldMkLst>
        <pc:spChg chg="mod">
          <ac:chgData name="David Sola Gil" userId="13d37114-6d49-4082-831f-5f1d713f0237" providerId="ADAL" clId="{C61AD6E9-89D7-48E4-B66A-0BCF2F83C882}" dt="2025-06-06T11:37:05.980" v="5477" actId="20577"/>
          <ac:spMkLst>
            <pc:docMk/>
            <pc:sldMk cId="3013036019" sldId="283"/>
            <ac:spMk id="9" creationId="{C8EBDE2E-A38A-5EC6-7BA5-A20496DD86B5}"/>
          </ac:spMkLst>
        </pc:spChg>
        <pc:spChg chg="add mod">
          <ac:chgData name="David Sola Gil" userId="13d37114-6d49-4082-831f-5f1d713f0237" providerId="ADAL" clId="{C61AD6E9-89D7-48E4-B66A-0BCF2F83C882}" dt="2025-06-06T13:07:12.469" v="5754"/>
          <ac:spMkLst>
            <pc:docMk/>
            <pc:sldMk cId="3013036019" sldId="283"/>
            <ac:spMk id="10" creationId="{5BCE8554-C8F3-C94C-30EB-9E64E216F180}"/>
          </ac:spMkLst>
        </pc:spChg>
        <pc:spChg chg="mod">
          <ac:chgData name="David Sola Gil" userId="13d37114-6d49-4082-831f-5f1d713f0237" providerId="ADAL" clId="{C61AD6E9-89D7-48E4-B66A-0BCF2F83C882}" dt="2025-06-06T09:49:49.424" v="3811" actId="1076"/>
          <ac:spMkLst>
            <pc:docMk/>
            <pc:sldMk cId="3013036019" sldId="283"/>
            <ac:spMk id="12" creationId="{E8732C4E-ACC3-8EB4-7231-38FDDABDDEE6}"/>
          </ac:spMkLst>
        </pc:spChg>
        <pc:spChg chg="mod">
          <ac:chgData name="David Sola Gil" userId="13d37114-6d49-4082-831f-5f1d713f0237" providerId="ADAL" clId="{C61AD6E9-89D7-48E4-B66A-0BCF2F83C882}" dt="2025-06-06T09:50:14.876" v="3815" actId="20577"/>
          <ac:spMkLst>
            <pc:docMk/>
            <pc:sldMk cId="3013036019" sldId="283"/>
            <ac:spMk id="21" creationId="{9FAFB342-A2D0-C2BD-A975-90B7DD71E227}"/>
          </ac:spMkLst>
        </pc:spChg>
        <pc:spChg chg="mod">
          <ac:chgData name="David Sola Gil" userId="13d37114-6d49-4082-831f-5f1d713f0237" providerId="ADAL" clId="{C61AD6E9-89D7-48E4-B66A-0BCF2F83C882}" dt="2025-06-06T09:50:17.088" v="3817" actId="20577"/>
          <ac:spMkLst>
            <pc:docMk/>
            <pc:sldMk cId="3013036019" sldId="283"/>
            <ac:spMk id="23" creationId="{20F755F0-477B-0F6F-9BF7-81A723B96879}"/>
          </ac:spMkLst>
        </pc:spChg>
        <pc:spChg chg="mod">
          <ac:chgData name="David Sola Gil" userId="13d37114-6d49-4082-831f-5f1d713f0237" providerId="ADAL" clId="{C61AD6E9-89D7-48E4-B66A-0BCF2F83C882}" dt="2025-06-06T09:50:19.337" v="3819" actId="20577"/>
          <ac:spMkLst>
            <pc:docMk/>
            <pc:sldMk cId="3013036019" sldId="283"/>
            <ac:spMk id="25" creationId="{06180873-E0F2-07A6-5277-6C4B92843A5E}"/>
          </ac:spMkLst>
        </pc:spChg>
      </pc:sldChg>
      <pc:sldChg chg="add del">
        <pc:chgData name="David Sola Gil" userId="13d37114-6d49-4082-831f-5f1d713f0237" providerId="ADAL" clId="{C61AD6E9-89D7-48E4-B66A-0BCF2F83C882}" dt="2025-06-06T09:24:57.921" v="3485" actId="47"/>
        <pc:sldMkLst>
          <pc:docMk/>
          <pc:sldMk cId="3772843501" sldId="283"/>
        </pc:sldMkLst>
      </pc:sldChg>
      <pc:sldChg chg="addSp delSp modSp add mod modTransition modNotesTx">
        <pc:chgData name="David Sola Gil" userId="13d37114-6d49-4082-831f-5f1d713f0237" providerId="ADAL" clId="{C61AD6E9-89D7-48E4-B66A-0BCF2F83C882}" dt="2025-06-06T13:06:27.555" v="5751" actId="20577"/>
        <pc:sldMkLst>
          <pc:docMk/>
          <pc:sldMk cId="1349333681" sldId="284"/>
        </pc:sldMkLst>
        <pc:spChg chg="mod">
          <ac:chgData name="David Sola Gil" userId="13d37114-6d49-4082-831f-5f1d713f0237" providerId="ADAL" clId="{C61AD6E9-89D7-48E4-B66A-0BCF2F83C882}" dt="2025-06-06T10:17:18.400" v="4399" actId="1076"/>
          <ac:spMkLst>
            <pc:docMk/>
            <pc:sldMk cId="1349333681" sldId="284"/>
            <ac:spMk id="9" creationId="{4710AA1A-CFCC-2901-3742-E78C5A136E8D}"/>
          </ac:spMkLst>
        </pc:spChg>
        <pc:spChg chg="mod">
          <ac:chgData name="David Sola Gil" userId="13d37114-6d49-4082-831f-5f1d713f0237" providerId="ADAL" clId="{C61AD6E9-89D7-48E4-B66A-0BCF2F83C882}" dt="2025-06-06T09:58:12.146" v="3894" actId="1076"/>
          <ac:spMkLst>
            <pc:docMk/>
            <pc:sldMk cId="1349333681" sldId="284"/>
            <ac:spMk id="12" creationId="{38F41E76-F360-419C-BF99-6F8925AFFD98}"/>
          </ac:spMkLst>
        </pc:spChg>
        <pc:spChg chg="mod">
          <ac:chgData name="David Sola Gil" userId="13d37114-6d49-4082-831f-5f1d713f0237" providerId="ADAL" clId="{C61AD6E9-89D7-48E4-B66A-0BCF2F83C882}" dt="2025-06-06T10:12:27.004" v="4293" actId="1076"/>
          <ac:spMkLst>
            <pc:docMk/>
            <pc:sldMk cId="1349333681" sldId="284"/>
            <ac:spMk id="24" creationId="{2C1E7680-B74E-E563-7CCE-64869D0E93DC}"/>
          </ac:spMkLst>
        </pc:spChg>
        <pc:spChg chg="mod">
          <ac:chgData name="David Sola Gil" userId="13d37114-6d49-4082-831f-5f1d713f0237" providerId="ADAL" clId="{C61AD6E9-89D7-48E4-B66A-0BCF2F83C882}" dt="2025-06-06T10:05:03.439" v="4254" actId="1076"/>
          <ac:spMkLst>
            <pc:docMk/>
            <pc:sldMk cId="1349333681" sldId="284"/>
            <ac:spMk id="25" creationId="{BE118C33-8BA7-A54A-D01D-E2466A372B06}"/>
          </ac:spMkLst>
        </pc:spChg>
        <pc:spChg chg="add mod">
          <ac:chgData name="David Sola Gil" userId="13d37114-6d49-4082-831f-5f1d713f0237" providerId="ADAL" clId="{C61AD6E9-89D7-48E4-B66A-0BCF2F83C882}" dt="2025-06-06T11:11:02.219" v="5377" actId="1076"/>
          <ac:spMkLst>
            <pc:docMk/>
            <pc:sldMk cId="1349333681" sldId="284"/>
            <ac:spMk id="28" creationId="{7652A6A5-6BFC-02BF-EB5A-45353475E31C}"/>
          </ac:spMkLst>
        </pc:spChg>
        <pc:spChg chg="add mod">
          <ac:chgData name="David Sola Gil" userId="13d37114-6d49-4082-831f-5f1d713f0237" providerId="ADAL" clId="{C61AD6E9-89D7-48E4-B66A-0BCF2F83C882}" dt="2025-06-06T12:56:27.671" v="5578"/>
          <ac:spMkLst>
            <pc:docMk/>
            <pc:sldMk cId="1349333681" sldId="284"/>
            <ac:spMk id="38" creationId="{F8D66C12-05DC-65F8-76A8-709C45DE1175}"/>
          </ac:spMkLst>
        </pc:spChg>
        <pc:picChg chg="mod">
          <ac:chgData name="David Sola Gil" userId="13d37114-6d49-4082-831f-5f1d713f0237" providerId="ADAL" clId="{C61AD6E9-89D7-48E4-B66A-0BCF2F83C882}" dt="2025-06-06T09:57:45.503" v="3837" actId="1076"/>
          <ac:picMkLst>
            <pc:docMk/>
            <pc:sldMk cId="1349333681" sldId="284"/>
            <ac:picMk id="11" creationId="{1E76EBB8-5168-0B73-AB29-9A47C8FF3A4C}"/>
          </ac:picMkLst>
        </pc:picChg>
        <pc:picChg chg="mod">
          <ac:chgData name="David Sola Gil" userId="13d37114-6d49-4082-831f-5f1d713f0237" providerId="ADAL" clId="{C61AD6E9-89D7-48E4-B66A-0BCF2F83C882}" dt="2025-06-06T10:12:27.004" v="4293" actId="1076"/>
          <ac:picMkLst>
            <pc:docMk/>
            <pc:sldMk cId="1349333681" sldId="284"/>
            <ac:picMk id="13" creationId="{EC57A922-58A8-35C2-5BAE-19423F28CE4A}"/>
          </ac:picMkLst>
        </pc:picChg>
        <pc:picChg chg="mod">
          <ac:chgData name="David Sola Gil" userId="13d37114-6d49-4082-831f-5f1d713f0237" providerId="ADAL" clId="{C61AD6E9-89D7-48E4-B66A-0BCF2F83C882}" dt="2025-06-06T10:05:03.439" v="4254" actId="1076"/>
          <ac:picMkLst>
            <pc:docMk/>
            <pc:sldMk cId="1349333681" sldId="284"/>
            <ac:picMk id="14" creationId="{47D10E12-6FA2-38EA-0472-6B8FAA166DEB}"/>
          </ac:picMkLst>
        </pc:picChg>
        <pc:cxnChg chg="mod">
          <ac:chgData name="David Sola Gil" userId="13d37114-6d49-4082-831f-5f1d713f0237" providerId="ADAL" clId="{C61AD6E9-89D7-48E4-B66A-0BCF2F83C882}" dt="2025-06-06T09:57:42.519" v="3836" actId="1076"/>
          <ac:cxnSpMkLst>
            <pc:docMk/>
            <pc:sldMk cId="1349333681" sldId="284"/>
            <ac:cxnSpMk id="8" creationId="{EF9613F0-11BE-AE3D-BBF5-FF93E499CD96}"/>
          </ac:cxnSpMkLst>
        </pc:cxnChg>
      </pc:sldChg>
      <pc:sldChg chg="addSp delSp modSp add mod ord modTransition modAnim modNotesTx">
        <pc:chgData name="David Sola Gil" userId="13d37114-6d49-4082-831f-5f1d713f0237" providerId="ADAL" clId="{C61AD6E9-89D7-48E4-B66A-0BCF2F83C882}" dt="2025-06-06T13:32:53.307" v="5795"/>
        <pc:sldMkLst>
          <pc:docMk/>
          <pc:sldMk cId="3481235475" sldId="285"/>
        </pc:sldMkLst>
        <pc:spChg chg="add mod">
          <ac:chgData name="David Sola Gil" userId="13d37114-6d49-4082-831f-5f1d713f0237" providerId="ADAL" clId="{C61AD6E9-89D7-48E4-B66A-0BCF2F83C882}" dt="2025-06-06T10:22:16.824" v="4676" actId="1076"/>
          <ac:spMkLst>
            <pc:docMk/>
            <pc:sldMk cId="3481235475" sldId="285"/>
            <ac:spMk id="19" creationId="{D81E8D6A-A072-46B6-A3CC-452AFDCC671C}"/>
          </ac:spMkLst>
        </pc:spChg>
        <pc:spChg chg="add mod">
          <ac:chgData name="David Sola Gil" userId="13d37114-6d49-4082-831f-5f1d713f0237" providerId="ADAL" clId="{C61AD6E9-89D7-48E4-B66A-0BCF2F83C882}" dt="2025-06-06T10:23:48.620" v="4700" actId="1076"/>
          <ac:spMkLst>
            <pc:docMk/>
            <pc:sldMk cId="3481235475" sldId="285"/>
            <ac:spMk id="30" creationId="{E7F5B9D5-D727-E226-F4A6-C5D96C4DBB74}"/>
          </ac:spMkLst>
        </pc:spChg>
        <pc:spChg chg="add mod">
          <ac:chgData name="David Sola Gil" userId="13d37114-6d49-4082-831f-5f1d713f0237" providerId="ADAL" clId="{C61AD6E9-89D7-48E4-B66A-0BCF2F83C882}" dt="2025-06-06T11:33:33.511" v="5462" actId="20577"/>
          <ac:spMkLst>
            <pc:docMk/>
            <pc:sldMk cId="3481235475" sldId="285"/>
            <ac:spMk id="36" creationId="{EFB0C1E4-529C-1385-A0B5-7260A23A271E}"/>
          </ac:spMkLst>
        </pc:spChg>
        <pc:spChg chg="add mod">
          <ac:chgData name="David Sola Gil" userId="13d37114-6d49-4082-831f-5f1d713f0237" providerId="ADAL" clId="{C61AD6E9-89D7-48E4-B66A-0BCF2F83C882}" dt="2025-06-06T11:11:25.718" v="5383" actId="1076"/>
          <ac:spMkLst>
            <pc:docMk/>
            <pc:sldMk cId="3481235475" sldId="285"/>
            <ac:spMk id="37" creationId="{5B27B78F-6C0B-3F2C-57F0-A193D848C7BC}"/>
          </ac:spMkLst>
        </pc:spChg>
        <pc:spChg chg="add mod">
          <ac:chgData name="David Sola Gil" userId="13d37114-6d49-4082-831f-5f1d713f0237" providerId="ADAL" clId="{C61AD6E9-89D7-48E4-B66A-0BCF2F83C882}" dt="2025-06-06T10:23:17.423" v="4694" actId="1076"/>
          <ac:spMkLst>
            <pc:docMk/>
            <pc:sldMk cId="3481235475" sldId="285"/>
            <ac:spMk id="44" creationId="{8E924549-494B-CE29-9CE4-5EDC511A19E5}"/>
          </ac:spMkLst>
        </pc:spChg>
        <pc:spChg chg="add mod">
          <ac:chgData name="David Sola Gil" userId="13d37114-6d49-4082-831f-5f1d713f0237" providerId="ADAL" clId="{C61AD6E9-89D7-48E4-B66A-0BCF2F83C882}" dt="2025-06-06T12:56:35.543" v="5581"/>
          <ac:spMkLst>
            <pc:docMk/>
            <pc:sldMk cId="3481235475" sldId="285"/>
            <ac:spMk id="63" creationId="{3BE23C6F-8C05-5B8C-A266-798A37EB0872}"/>
          </ac:spMkLst>
        </pc:spChg>
        <pc:picChg chg="add mod">
          <ac:chgData name="David Sola Gil" userId="13d37114-6d49-4082-831f-5f1d713f0237" providerId="ADAL" clId="{C61AD6E9-89D7-48E4-B66A-0BCF2F83C882}" dt="2025-06-06T10:22:45.836" v="4681" actId="1076"/>
          <ac:picMkLst>
            <pc:docMk/>
            <pc:sldMk cId="3481235475" sldId="285"/>
            <ac:picMk id="21" creationId="{02E9AE0F-7C1F-D796-D775-D8463D3D757C}"/>
          </ac:picMkLst>
        </pc:picChg>
        <pc:picChg chg="add mod">
          <ac:chgData name="David Sola Gil" userId="13d37114-6d49-4082-831f-5f1d713f0237" providerId="ADAL" clId="{C61AD6E9-89D7-48E4-B66A-0BCF2F83C882}" dt="2025-06-06T10:22:16.824" v="4676" actId="1076"/>
          <ac:picMkLst>
            <pc:docMk/>
            <pc:sldMk cId="3481235475" sldId="285"/>
            <ac:picMk id="22" creationId="{76645EE8-3B7F-28C3-8489-99C7CC45A983}"/>
          </ac:picMkLst>
        </pc:picChg>
        <pc:picChg chg="add mod">
          <ac:chgData name="David Sola Gil" userId="13d37114-6d49-4082-831f-5f1d713f0237" providerId="ADAL" clId="{C61AD6E9-89D7-48E4-B66A-0BCF2F83C882}" dt="2025-06-06T10:22:45.836" v="4681" actId="1076"/>
          <ac:picMkLst>
            <pc:docMk/>
            <pc:sldMk cId="3481235475" sldId="285"/>
            <ac:picMk id="23" creationId="{394E75C3-A828-C3D5-B391-449B0894D37A}"/>
          </ac:picMkLst>
        </pc:picChg>
        <pc:cxnChg chg="add mod">
          <ac:chgData name="David Sola Gil" userId="13d37114-6d49-4082-831f-5f1d713f0237" providerId="ADAL" clId="{C61AD6E9-89D7-48E4-B66A-0BCF2F83C882}" dt="2025-06-06T10:22:59.836" v="4686" actId="14100"/>
          <ac:cxnSpMkLst>
            <pc:docMk/>
            <pc:sldMk cId="3481235475" sldId="285"/>
            <ac:cxnSpMk id="38" creationId="{75CDFA2E-1F2C-D14B-2755-69A351377202}"/>
          </ac:cxnSpMkLst>
        </pc:cxnChg>
        <pc:cxnChg chg="add mod">
          <ac:chgData name="David Sola Gil" userId="13d37114-6d49-4082-831f-5f1d713f0237" providerId="ADAL" clId="{C61AD6E9-89D7-48E4-B66A-0BCF2F83C882}" dt="2025-06-06T10:22:41.924" v="4680" actId="1076"/>
          <ac:cxnSpMkLst>
            <pc:docMk/>
            <pc:sldMk cId="3481235475" sldId="285"/>
            <ac:cxnSpMk id="39" creationId="{C6B472C7-4C4B-3F82-D058-154644F84F6A}"/>
          </ac:cxnSpMkLst>
        </pc:cxnChg>
        <pc:cxnChg chg="add mod">
          <ac:chgData name="David Sola Gil" userId="13d37114-6d49-4082-831f-5f1d713f0237" providerId="ADAL" clId="{C61AD6E9-89D7-48E4-B66A-0BCF2F83C882}" dt="2025-06-06T10:22:53.524" v="4683" actId="14100"/>
          <ac:cxnSpMkLst>
            <pc:docMk/>
            <pc:sldMk cId="3481235475" sldId="285"/>
            <ac:cxnSpMk id="40" creationId="{9F209487-6800-C0E2-334B-3E9CB2446DB7}"/>
          </ac:cxnSpMkLst>
        </pc:cxnChg>
        <pc:cxnChg chg="add mod">
          <ac:chgData name="David Sola Gil" userId="13d37114-6d49-4082-831f-5f1d713f0237" providerId="ADAL" clId="{C61AD6E9-89D7-48E4-B66A-0BCF2F83C882}" dt="2025-06-06T10:24:31.593" v="4711" actId="14100"/>
          <ac:cxnSpMkLst>
            <pc:docMk/>
            <pc:sldMk cId="3481235475" sldId="285"/>
            <ac:cxnSpMk id="46" creationId="{4CCF93E7-9FAE-47CE-1C79-AA977F137C20}"/>
          </ac:cxnSpMkLst>
        </pc:cxnChg>
        <pc:cxnChg chg="add mod">
          <ac:chgData name="David Sola Gil" userId="13d37114-6d49-4082-831f-5f1d713f0237" providerId="ADAL" clId="{C61AD6E9-89D7-48E4-B66A-0BCF2F83C882}" dt="2025-06-06T10:24:39.443" v="4714" actId="14100"/>
          <ac:cxnSpMkLst>
            <pc:docMk/>
            <pc:sldMk cId="3481235475" sldId="285"/>
            <ac:cxnSpMk id="53" creationId="{826DA02F-3714-C17D-9E22-CC2803DAF0FF}"/>
          </ac:cxnSpMkLst>
        </pc:cxnChg>
      </pc:sldChg>
      <pc:sldChg chg="modSp add mod modNotesTx">
        <pc:chgData name="David Sola Gil" userId="13d37114-6d49-4082-831f-5f1d713f0237" providerId="ADAL" clId="{C61AD6E9-89D7-48E4-B66A-0BCF2F83C882}" dt="2025-06-06T13:19:47.477" v="5793" actId="1076"/>
        <pc:sldMkLst>
          <pc:docMk/>
          <pc:sldMk cId="1607574180" sldId="286"/>
        </pc:sldMkLst>
      </pc:sldChg>
      <pc:sldChg chg="add del">
        <pc:chgData name="David Sola Gil" userId="13d37114-6d49-4082-831f-5f1d713f0237" providerId="ADAL" clId="{C61AD6E9-89D7-48E4-B66A-0BCF2F83C882}" dt="2025-06-06T11:03:19.174" v="5272" actId="47"/>
        <pc:sldMkLst>
          <pc:docMk/>
          <pc:sldMk cId="3785420015"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s-ES" sz="4400" b="0" strike="noStrike" spc="-1">
                <a:solidFill>
                  <a:srgbClr val="000000"/>
                </a:solidFill>
                <a:latin typeface="Arial"/>
              </a:rPr>
              <a:t>Pulse para desplazar la diapositiva</a:t>
            </a:r>
          </a:p>
        </p:txBody>
      </p:sp>
      <p:sp>
        <p:nvSpPr>
          <p:cNvPr id="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s-ES" sz="2000" b="0" strike="noStrike" spc="-1">
                <a:solidFill>
                  <a:srgbClr val="000000"/>
                </a:solidFill>
                <a:latin typeface="Arial"/>
              </a:rPr>
              <a:t>Pulse para editar el formato de las notas</a:t>
            </a:r>
          </a:p>
        </p:txBody>
      </p:sp>
      <p:sp>
        <p:nvSpPr>
          <p:cNvPr id="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s-ES" sz="1400" b="0" strike="noStrike" spc="-1">
                <a:solidFill>
                  <a:srgbClr val="000000"/>
                </a:solidFill>
                <a:latin typeface="Times New Roman"/>
              </a:rPr>
              <a:t>&lt;cabecera&gt;</a:t>
            </a:r>
          </a:p>
        </p:txBody>
      </p:sp>
      <p:sp>
        <p:nvSpPr>
          <p:cNvPr id="10"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es-ES" sz="1400" b="0" strike="noStrike" spc="-1">
                <a:solidFill>
                  <a:srgbClr val="000000"/>
                </a:solidFill>
                <a:latin typeface="Times New Roman"/>
              </a:defRPr>
            </a:lvl1pPr>
          </a:lstStyle>
          <a:p>
            <a:pPr indent="0" algn="r">
              <a:buNone/>
            </a:pPr>
            <a:r>
              <a:rPr lang="es-ES" sz="1400" b="0" strike="noStrike" spc="-1">
                <a:solidFill>
                  <a:srgbClr val="000000"/>
                </a:solidFill>
                <a:latin typeface="Times New Roman"/>
              </a:rPr>
              <a:t>&lt;fecha/hora&gt;</a:t>
            </a:r>
          </a:p>
        </p:txBody>
      </p:sp>
      <p:sp>
        <p:nvSpPr>
          <p:cNvPr id="11"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es-ES" sz="1400" b="0" strike="noStrike" spc="-1">
                <a:solidFill>
                  <a:srgbClr val="000000"/>
                </a:solidFill>
                <a:latin typeface="Times New Roman"/>
              </a:defRPr>
            </a:lvl1pPr>
          </a:lstStyle>
          <a:p>
            <a:pPr indent="0">
              <a:buNone/>
            </a:pPr>
            <a:r>
              <a:rPr lang="es-ES" sz="1400" b="0" strike="noStrike" spc="-1">
                <a:solidFill>
                  <a:srgbClr val="000000"/>
                </a:solidFill>
                <a:latin typeface="Times New Roman"/>
              </a:rPr>
              <a:t>&lt;pie de página&gt;</a:t>
            </a:r>
          </a:p>
        </p:txBody>
      </p:sp>
      <p:sp>
        <p:nvSpPr>
          <p:cNvPr id="12"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es-ES" sz="1400" b="0" strike="noStrike" spc="-1">
                <a:solidFill>
                  <a:srgbClr val="000000"/>
                </a:solidFill>
                <a:latin typeface="Times New Roman"/>
              </a:defRPr>
            </a:lvl1pPr>
          </a:lstStyle>
          <a:p>
            <a:pPr indent="0" algn="r">
              <a:buNone/>
            </a:pPr>
            <a:fld id="{F5FB03B6-ADB1-44B2-B091-D3EE14585976}" type="slidenum">
              <a:rPr lang="es-ES" sz="1400" b="0" strike="noStrike" spc="-1">
                <a:solidFill>
                  <a:srgbClr val="000000"/>
                </a:solidFill>
                <a:latin typeface="Times New Roman"/>
              </a:rPr>
              <a:t>‹#›</a:t>
            </a:fld>
            <a:endParaRPr lang="es-E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laceHolder 1"/>
          <p:cNvSpPr>
            <a:spLocks noGrp="1" noRot="1" noChangeAspect="1"/>
          </p:cNvSpPr>
          <p:nvPr>
            <p:ph type="sldImg"/>
          </p:nvPr>
        </p:nvSpPr>
        <p:spPr>
          <a:xfrm>
            <a:off x="217488" y="812800"/>
            <a:ext cx="7124700" cy="4008438"/>
          </a:xfrm>
          <a:prstGeom prst="rect">
            <a:avLst/>
          </a:prstGeom>
          <a:ln w="0">
            <a:noFill/>
          </a:ln>
        </p:spPr>
      </p:sp>
      <p:sp>
        <p:nvSpPr>
          <p:cNvPr id="33" name="PlaceHolder 2"/>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rPr>
              <a:t>Buenas a todos, soy David. ¿Se me escucha? ¿Se me ve bien? Muchas gracias a la organización, y en particular a Carlos Morales por la presentación y por invitarme a formar parte del evento. En los próximos 7 minutos, quiero comentarles muy brevemente qué es un agujero negro y uno de los efectos más chulos que ocurren cerca de uno: la dilatación temporal.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D39B-BF7B-85A2-2999-E50CF63F8BA5}"/>
            </a:ext>
          </a:extLst>
        </p:cNvPr>
        <p:cNvGrpSpPr/>
        <p:nvPr/>
      </p:nvGrpSpPr>
      <p:grpSpPr>
        <a:xfrm>
          <a:off x="0" y="0"/>
          <a:ext cx="0" cy="0"/>
          <a:chOff x="0" y="0"/>
          <a:chExt cx="0" cy="0"/>
        </a:xfrm>
      </p:grpSpPr>
      <p:sp>
        <p:nvSpPr>
          <p:cNvPr id="32" name="PlaceHolder 1">
            <a:extLst>
              <a:ext uri="{FF2B5EF4-FFF2-40B4-BE49-F238E27FC236}">
                <a16:creationId xmlns:a16="http://schemas.microsoft.com/office/drawing/2014/main" id="{75678D2D-E24D-3E79-A25D-D119011F7387}"/>
              </a:ext>
            </a:extLst>
          </p:cNvPr>
          <p:cNvSpPr>
            <a:spLocks noGrp="1" noRot="1" noChangeAspect="1"/>
          </p:cNvSpPr>
          <p:nvPr>
            <p:ph type="sldImg"/>
          </p:nvPr>
        </p:nvSpPr>
        <p:spPr>
          <a:xfrm>
            <a:off x="217488" y="812800"/>
            <a:ext cx="7124700" cy="4008438"/>
          </a:xfrm>
          <a:prstGeom prst="rect">
            <a:avLst/>
          </a:prstGeom>
          <a:ln w="0">
            <a:noFill/>
          </a:ln>
        </p:spPr>
      </p:sp>
      <p:sp>
        <p:nvSpPr>
          <p:cNvPr id="33" name="PlaceHolder 2">
            <a:extLst>
              <a:ext uri="{FF2B5EF4-FFF2-40B4-BE49-F238E27FC236}">
                <a16:creationId xmlns:a16="http://schemas.microsoft.com/office/drawing/2014/main" id="{9F1B4A8C-8889-0822-A9EB-F350D295BB88}"/>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rPr>
              <a:t>Moraleja: la próxima vez que lleguen tarde a algún sitio, digan que estaban cerca de un agujero negro. Espero que les haya gustado la charla y que les pique la curiosidad y se interesen más por estos objetos astronómicos.  Disfruten del resto del día y de las charlas, que tienen una pinta maravillosa. </a:t>
            </a:r>
          </a:p>
        </p:txBody>
      </p:sp>
    </p:spTree>
    <p:extLst>
      <p:ext uri="{BB962C8B-B14F-4D97-AF65-F5344CB8AC3E}">
        <p14:creationId xmlns:p14="http://schemas.microsoft.com/office/powerpoint/2010/main" val="2195058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2A039-6742-28C4-DD70-279AEE6143E2}"/>
            </a:ext>
          </a:extLst>
        </p:cNvPr>
        <p:cNvGrpSpPr/>
        <p:nvPr/>
      </p:nvGrpSpPr>
      <p:grpSpPr>
        <a:xfrm>
          <a:off x="0" y="0"/>
          <a:ext cx="0" cy="0"/>
          <a:chOff x="0" y="0"/>
          <a:chExt cx="0" cy="0"/>
        </a:xfrm>
      </p:grpSpPr>
      <p:sp>
        <p:nvSpPr>
          <p:cNvPr id="32" name="PlaceHolder 1">
            <a:extLst>
              <a:ext uri="{FF2B5EF4-FFF2-40B4-BE49-F238E27FC236}">
                <a16:creationId xmlns:a16="http://schemas.microsoft.com/office/drawing/2014/main" id="{7774EF58-A28A-793D-B7F8-8B2DBB64E148}"/>
              </a:ext>
            </a:extLst>
          </p:cNvPr>
          <p:cNvSpPr>
            <a:spLocks noGrp="1" noRot="1" noChangeAspect="1"/>
          </p:cNvSpPr>
          <p:nvPr>
            <p:ph type="sldImg"/>
          </p:nvPr>
        </p:nvSpPr>
        <p:spPr>
          <a:xfrm>
            <a:off x="217488" y="812800"/>
            <a:ext cx="7124700" cy="4008438"/>
          </a:xfrm>
          <a:prstGeom prst="rect">
            <a:avLst/>
          </a:prstGeom>
          <a:ln w="0">
            <a:noFill/>
          </a:ln>
        </p:spPr>
      </p:sp>
      <p:sp>
        <p:nvSpPr>
          <p:cNvPr id="33" name="PlaceHolder 2">
            <a:extLst>
              <a:ext uri="{FF2B5EF4-FFF2-40B4-BE49-F238E27FC236}">
                <a16:creationId xmlns:a16="http://schemas.microsoft.com/office/drawing/2014/main" id="{C5B9BD1C-6DAA-39D0-90CB-34FF0DFEEEB1}"/>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2899385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8963A-3550-9A7C-D4A3-3196519558D4}"/>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FD251557-F34E-1446-AF58-4632C5669F42}"/>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C17123E9-4F7A-56D3-059E-BF4CDEE90DFC}"/>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1444815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A088D-D2BC-C292-0A00-FC906A1E6C90}"/>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D5C77809-44A3-4C6F-C4FF-5715BB3AA9B3}"/>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EF271FFF-91C7-9D1A-56AC-9ABB826D26FB}"/>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n-US" sz="1800" b="0" strike="noStrike" spc="-1">
                <a:solidFill>
                  <a:srgbClr val="000000"/>
                </a:solidFill>
                <a:latin typeface="Arial"/>
                <a:ea typeface="Arial"/>
              </a:rPr>
              <a:t>Carlos</a:t>
            </a:r>
            <a:endParaRPr lang="es-ES" sz="1800" b="0" strike="noStrike" spc="-1">
              <a:solidFill>
                <a:srgbClr val="000000"/>
              </a:solidFill>
              <a:latin typeface="Arial"/>
            </a:endParaRPr>
          </a:p>
          <a:p>
            <a:pPr marL="216000" indent="0">
              <a:lnSpc>
                <a:spcPct val="100000"/>
              </a:lnSpc>
              <a:buNone/>
              <a:tabLst>
                <a:tab pos="0" algn="l"/>
              </a:tabLst>
            </a:pPr>
            <a:endParaRPr lang="es-ES" sz="1800" b="0" strike="noStrike" spc="-1">
              <a:solidFill>
                <a:srgbClr val="000000"/>
              </a:solidFill>
              <a:latin typeface="Arial"/>
            </a:endParaRPr>
          </a:p>
          <a:p>
            <a:pPr marL="216000" indent="0">
              <a:lnSpc>
                <a:spcPct val="100000"/>
              </a:lnSpc>
              <a:buNone/>
              <a:tabLst>
                <a:tab pos="0" algn="l"/>
              </a:tabLst>
            </a:pPr>
            <a:endParaRPr lang="es-ES" sz="1800" b="0" strike="noStrike" spc="-1">
              <a:solidFill>
                <a:srgbClr val="000000"/>
              </a:solidFill>
              <a:latin typeface="Arial"/>
            </a:endParaRPr>
          </a:p>
          <a:p>
            <a:pPr marL="216000" indent="0">
              <a:lnSpc>
                <a:spcPct val="100000"/>
              </a:lnSpc>
              <a:buNone/>
              <a:tabLst>
                <a:tab pos="0" algn="l"/>
              </a:tabLst>
            </a:pPr>
            <a:endParaRPr lang="es-ES" sz="1800" b="0" strike="noStrike" spc="-1">
              <a:solidFill>
                <a:srgbClr val="000000"/>
              </a:solidFill>
              <a:latin typeface="Arial"/>
            </a:endParaRPr>
          </a:p>
        </p:txBody>
      </p:sp>
    </p:spTree>
    <p:extLst>
      <p:ext uri="{BB962C8B-B14F-4D97-AF65-F5344CB8AC3E}">
        <p14:creationId xmlns:p14="http://schemas.microsoft.com/office/powerpoint/2010/main" val="3206005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24E2C-05AA-EF5A-3A73-82647FD6D249}"/>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326CD861-AF0D-B4C7-5917-9897BF820DEA}"/>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9CB328C9-2B67-5D6A-FFE8-721320F5835B}"/>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n-US" sz="1800" b="0" strike="noStrike" spc="-1" dirty="0">
                <a:solidFill>
                  <a:srgbClr val="000000"/>
                </a:solidFill>
                <a:latin typeface="Arial"/>
                <a:ea typeface="Arial"/>
              </a:rPr>
              <a:t>Carlos</a:t>
            </a: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341158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3226F-89B9-6FFC-2610-93684CFA8972}"/>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1147B9D6-6DFF-ACA3-4675-122B272EB250}"/>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4900B8D4-CFFC-171F-89B0-1AFD75E617B4}"/>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rPr>
              <a:t>Lo primero es dar una idea sobre qué es un agujero negro. Imagínense que hay un cataclismo en la Tierra o que somos astronautas, y queremos salir al espacio exterior en un cohete. Para vencer la atracción gravitacional de la Tierra, tenemos que alcanzar una velocidad de unos $39.600 \, km/h$. A esta velocidad se le conoce como ``velocidad de escape'' y se puede estimar usando conservación de energía y la gravedad de Newton. </a:t>
            </a: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r>
              <a:rPr lang="es-ES" sz="1800" b="0" strike="noStrike" spc="-1" dirty="0">
                <a:solidFill>
                  <a:srgbClr val="000000"/>
                </a:solidFill>
                <a:latin typeface="Arial"/>
              </a:rPr>
              <a:t>Si en vez de partir de la Tierra, queremos dejar Saturno atrás en un cohete, tendríamos que alcanzar a unos $127.800 \, km/h$. Esto ocurre porque la masa de Saturno es unas 95 veces la de la Tierra. </a:t>
            </a: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r>
              <a:rPr lang="es-ES" sz="1800" b="0" strike="noStrike" spc="-1" dirty="0">
                <a:solidFill>
                  <a:srgbClr val="000000"/>
                </a:solidFill>
                <a:latin typeface="Arial"/>
              </a:rPr>
              <a:t>Cuanta más masa haya concentrada en una región del espacio, mayor será la velocidad de escape para huir de esa región. La velocidad más rápida a la que viaja cualquier cosa en el universo es la velocidad de la luz, alcanzada \</a:t>
            </a:r>
            <a:r>
              <a:rPr lang="es-ES" sz="1800" b="0" strike="noStrike" spc="-1" dirty="0" err="1">
                <a:solidFill>
                  <a:srgbClr val="000000"/>
                </a:solidFill>
                <a:latin typeface="Arial"/>
              </a:rPr>
              <a:t>textbf</a:t>
            </a:r>
            <a:r>
              <a:rPr lang="es-ES" sz="1800" b="0" strike="noStrike" spc="-1" dirty="0">
                <a:solidFill>
                  <a:srgbClr val="000000"/>
                </a:solidFill>
                <a:latin typeface="Arial"/>
              </a:rPr>
              <a:t>{solamente} por unas partículas sin masa que llamamos fotones. Un agujero negro no es más que una región del espacio en la que, hay tanta masa concentrada, que ni siquiera la luz puede escapar de ahí. La velocidad de escape en la superficie que delimita el agujero negro es la velocidad de la luz. </a:t>
            </a: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56532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PlaceHolder 1"/>
          <p:cNvSpPr>
            <a:spLocks noGrp="1" noRot="1" noChangeAspect="1"/>
          </p:cNvSpPr>
          <p:nvPr>
            <p:ph type="sldImg"/>
          </p:nvPr>
        </p:nvSpPr>
        <p:spPr>
          <a:xfrm>
            <a:off x="219075" y="812800"/>
            <a:ext cx="7121525" cy="4006850"/>
          </a:xfrm>
          <a:prstGeom prst="rect">
            <a:avLst/>
          </a:prstGeom>
          <a:ln w="0">
            <a:noFill/>
          </a:ln>
        </p:spPr>
      </p:sp>
      <p:sp>
        <p:nvSpPr>
          <p:cNvPr id="35" name="PlaceHolder 2"/>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ea typeface="Arial"/>
              </a:rPr>
              <a:t>Esto es una representación pictórica de un agujero negro. A la región que limita el punto de no retorno la llamamos horizonte de sucesos. Al punto central del agujero negro lo llamamos “singularidad”. De manera informal, es donde imaginamos que se concentra la masa de un agujero negro. Tiene este nombre porque es un punto especial o singular: la relatividad general deja de tener sentido y necesitamos otro tipo de teoría (posiblemente cuántica).</a:t>
            </a: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C2508-D974-5D7C-4E15-390182F6ABF5}"/>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7BF0ADFD-DC46-FDC0-3CF2-5F93C4C71E63}"/>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48CA6AE8-247A-7EB1-4C08-D715A7E51B4D}"/>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ea typeface="Arial"/>
              </a:rPr>
              <a:t>Ya tenemos una definición de agujero negro, así que les propongo un experimento teórico. Vamos a cambiar el Sol, en un instante, por un agujero negro de la misma masa e IMPORTATE, que no gire. Para los curiosos, o para quien necesite una buena contraseña, hablaremos de la solución de </a:t>
            </a:r>
            <a:r>
              <a:rPr lang="es-ES" sz="1800" b="0" strike="noStrike" spc="-1" dirty="0" err="1">
                <a:solidFill>
                  <a:srgbClr val="000000"/>
                </a:solidFill>
                <a:latin typeface="Arial"/>
                <a:ea typeface="Arial"/>
              </a:rPr>
              <a:t>Schwarzschild</a:t>
            </a:r>
            <a:r>
              <a:rPr lang="es-ES" sz="1800" b="0" strike="noStrike" spc="-1" dirty="0">
                <a:solidFill>
                  <a:srgbClr val="000000"/>
                </a:solidFill>
                <a:latin typeface="Arial"/>
                <a:ea typeface="Arial"/>
              </a:rPr>
              <a:t>.\</a:t>
            </a:r>
            <a:r>
              <a:rPr lang="es-ES" sz="1800" b="0" strike="noStrike" spc="-1" dirty="0" err="1">
                <a:solidFill>
                  <a:srgbClr val="000000"/>
                </a:solidFill>
                <a:latin typeface="Arial"/>
                <a:ea typeface="Arial"/>
              </a:rPr>
              <a:t>footnote</a:t>
            </a:r>
            <a:r>
              <a:rPr lang="es-ES" sz="1800" b="0" strike="noStrike" spc="-1" dirty="0">
                <a:solidFill>
                  <a:srgbClr val="000000"/>
                </a:solidFill>
                <a:latin typeface="Arial"/>
                <a:ea typeface="Arial"/>
              </a:rPr>
              <a:t>{Se llama así por el alemán que, durante la Primera Guerra Mundial, halló la solución.} </a:t>
            </a:r>
          </a:p>
          <a:p>
            <a:pPr marL="216000" indent="0">
              <a:lnSpc>
                <a:spcPct val="100000"/>
              </a:lnSpc>
              <a:buNone/>
              <a:tabLst>
                <a:tab pos="0" algn="l"/>
              </a:tabLst>
            </a:pPr>
            <a:endParaRPr lang="es-ES" sz="1800" b="0" strike="noStrike" spc="-1" dirty="0">
              <a:solidFill>
                <a:srgbClr val="000000"/>
              </a:solidFill>
              <a:latin typeface="Arial"/>
              <a:ea typeface="Arial"/>
            </a:endParaRPr>
          </a:p>
          <a:p>
            <a:pPr marL="216000" indent="0">
              <a:lnSpc>
                <a:spcPct val="100000"/>
              </a:lnSpc>
              <a:buNone/>
              <a:tabLst>
                <a:tab pos="0" algn="l"/>
              </a:tabLst>
            </a:pPr>
            <a:r>
              <a:rPr lang="es-ES" sz="1800" b="0" strike="noStrike" spc="-1" dirty="0">
                <a:solidFill>
                  <a:srgbClr val="000000"/>
                </a:solidFill>
                <a:latin typeface="Arial"/>
                <a:ea typeface="Arial"/>
              </a:rPr>
              <a:t>Un cambio notable que notaríamos en la Tierra sería un apagón. Al cabo de unos 8 minutos, dejaríamos de recibir el calorcito y la luz Solar y lo más probable es que la vida en la Tierra acabe extinguiéndose.</a:t>
            </a:r>
          </a:p>
          <a:p>
            <a:pPr marL="216000" indent="0">
              <a:lnSpc>
                <a:spcPct val="100000"/>
              </a:lnSpc>
              <a:buNone/>
              <a:tabLst>
                <a:tab pos="0" algn="l"/>
              </a:tabLst>
            </a:pPr>
            <a:endParaRPr lang="es-ES" sz="1800" b="0" strike="noStrike" spc="-1" dirty="0">
              <a:solidFill>
                <a:srgbClr val="000000"/>
              </a:solidFill>
              <a:latin typeface="Arial"/>
              <a:ea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3030868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A9605-256B-A770-8128-EBDD577F9C3C}"/>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7EE3D1E8-5092-496E-8382-A93794FE8207}"/>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280DFEF7-DC3F-D02E-419D-3C04715CA731}"/>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ea typeface="Arial"/>
              </a:rPr>
              <a:t>Para que se hagan una idea de las escalas, el Sol tiene unos $700.000$ km de radio. Un agujero negro de la masa del Sol tiene un horizonte de sucesos de unos $3$ km de radio. Unos $3$ km son, más o menos, la distancia de un paseo por la avenida de las Canteras, desde el Auditorio Alfredo Kraus hasta la puntilla. Una pregunta para que reflexionen durante 10 s en sus cabezas. ¿Qué ocurriría con las órbitas de los planetas de nuestro sistema? </a:t>
            </a:r>
          </a:p>
          <a:p>
            <a:pPr marL="216000" indent="0">
              <a:lnSpc>
                <a:spcPct val="100000"/>
              </a:lnSpc>
              <a:buNone/>
              <a:tabLst>
                <a:tab pos="0" algn="l"/>
              </a:tabLst>
            </a:pPr>
            <a:endParaRPr lang="es-ES" sz="1800" b="0" strike="noStrike" spc="-1" dirty="0">
              <a:solidFill>
                <a:srgbClr val="000000"/>
              </a:solidFill>
              <a:latin typeface="Arial"/>
              <a:ea typeface="Arial"/>
            </a:endParaRPr>
          </a:p>
          <a:p>
            <a:pPr marL="216000" indent="0">
              <a:lnSpc>
                <a:spcPct val="100000"/>
              </a:lnSpc>
              <a:buNone/>
              <a:tabLst>
                <a:tab pos="0" algn="l"/>
              </a:tabLst>
            </a:pPr>
            <a:r>
              <a:rPr lang="es-ES" sz="1800" b="0" strike="noStrike" spc="-1" dirty="0">
                <a:solidFill>
                  <a:srgbClr val="000000"/>
                </a:solidFill>
                <a:latin typeface="Arial"/>
                <a:ea typeface="Arial"/>
              </a:rPr>
              <a:t>Pues... Nada. La gravedad alrededor de un agujero negro, a una distancia mayor que la del radio del sol, es EXACTAMENTE la misma que la de alrededor del Sol. Esto da un poco de bajón, ¿no? Pero en cuanto nos acercamos un poquito más, empiezan a ocurrir las cosas fascinantes. Una de las más chocantes para mí, es lo que ocurre con nuestra percepción del tiempo.</a:t>
            </a: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397021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AF7F-CB0B-9F9B-9250-3EDDC2742DD6}"/>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43BC9D91-3839-B79D-BE97-33B3745F5CAB}"/>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607DDDD9-7920-D11C-5D71-6CF08FC3A9F7}"/>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ea typeface="Arial"/>
              </a:rPr>
              <a:t>Supongamos que, de alguna manera mágica, somos capaces de acercarnos sin ningún tipo de consecuencia al agujero negro e ir colocando relojes a la distancia que nos plazca, y que todos los relojes están completamente quietos en el momento que los comparamos. Como queremos ver qué ocurre con el tiempo a medida que nos acercamos a un agujero negro, ponemos nuestro primer reloj a unos $30$ m del horizonte de sucesos, el azul. El segundo reloj lo ponemos a una distancia de $100$ km, el rojo.  Utilizando mecánica clásica y nuestra intuición, todos los relojes deberían marcar siempre la misma hora, existe un único tiempo. </a:t>
            </a:r>
          </a:p>
          <a:p>
            <a:pPr marL="216000" indent="0">
              <a:lnSpc>
                <a:spcPct val="100000"/>
              </a:lnSpc>
              <a:buNone/>
              <a:tabLst>
                <a:tab pos="0" algn="l"/>
              </a:tabLst>
            </a:pPr>
            <a:endParaRPr lang="es-ES" sz="1800" b="0" strike="noStrike" spc="-1" dirty="0">
              <a:solidFill>
                <a:srgbClr val="000000"/>
              </a:solidFill>
              <a:latin typeface="Arial"/>
              <a:ea typeface="Arial"/>
            </a:endParaRPr>
          </a:p>
          <a:p>
            <a:pPr marL="216000" indent="0">
              <a:lnSpc>
                <a:spcPct val="100000"/>
              </a:lnSpc>
              <a:buNone/>
              <a:tabLst>
                <a:tab pos="0" algn="l"/>
              </a:tabLst>
            </a:pPr>
            <a:r>
              <a:rPr lang="es-ES" sz="1800" b="0" strike="noStrike" spc="-1" dirty="0">
                <a:solidFill>
                  <a:srgbClr val="000000"/>
                </a:solidFill>
                <a:latin typeface="Arial"/>
                <a:ea typeface="Arial"/>
              </a:rPr>
              <a:t>Pero la relatividad general nos dice algo diferente. Con todas nuestras simplificaciones (que no son pocas), el tiempo en el reloj más lejano pasa el doble de rápido. Un segundo cerca del agujero negro son dos segundos a $100$ km, un minuto son dos, y un año son dos años. A este efecto se le conoce como \</a:t>
            </a:r>
            <a:r>
              <a:rPr lang="es-ES" sz="1800" b="0" strike="noStrike" spc="-1" dirty="0" err="1">
                <a:solidFill>
                  <a:srgbClr val="000000"/>
                </a:solidFill>
                <a:latin typeface="Arial"/>
                <a:ea typeface="Arial"/>
              </a:rPr>
              <a:t>textit</a:t>
            </a:r>
            <a:r>
              <a:rPr lang="es-ES" sz="1800" b="0" strike="noStrike" spc="-1" dirty="0">
                <a:solidFill>
                  <a:srgbClr val="000000"/>
                </a:solidFill>
                <a:latin typeface="Arial"/>
                <a:ea typeface="Arial"/>
              </a:rPr>
              <a:t>{dilatación temporal}, y no tiene nada que ver con caminos más largos de la luz, el tipo de reloj que usemos, ni nada similar. Es un efecto completamente físico y medible. </a:t>
            </a:r>
            <a:endParaRPr lang="es-ES" sz="1800" b="0" strike="noStrike" spc="-1" dirty="0">
              <a:solidFill>
                <a:srgbClr val="000000"/>
              </a:solidFill>
              <a:latin typeface="Arial"/>
            </a:endParaRPr>
          </a:p>
        </p:txBody>
      </p:sp>
    </p:spTree>
    <p:extLst>
      <p:ext uri="{BB962C8B-B14F-4D97-AF65-F5344CB8AC3E}">
        <p14:creationId xmlns:p14="http://schemas.microsoft.com/office/powerpoint/2010/main" val="2486048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F9239-C1C5-9BCE-DC49-CDB0D8F5FB1D}"/>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F389A78F-C31A-65A3-0836-AFA427EA2A33}"/>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859A084B-CCFE-80BD-942F-702CE40A4D10}"/>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marR="0" lvl="0" indent="0" algn="l" defTabSz="914400" rtl="0" eaLnBrk="1" fontAlgn="auto" latinLnBrk="0" hangingPunct="1">
              <a:lnSpc>
                <a:spcPct val="100000"/>
              </a:lnSpc>
              <a:spcBef>
                <a:spcPts val="0"/>
              </a:spcBef>
              <a:spcAft>
                <a:spcPts val="0"/>
              </a:spcAft>
              <a:buClrTx/>
              <a:buSzTx/>
              <a:buFontTx/>
              <a:buNone/>
              <a:tabLst>
                <a:tab pos="0" algn="l"/>
              </a:tabLst>
              <a:defRPr/>
            </a:pPr>
            <a:r>
              <a:rPr lang="es-ES" sz="1800" b="0" strike="noStrike" spc="-1" dirty="0">
                <a:solidFill>
                  <a:srgbClr val="000000"/>
                </a:solidFill>
                <a:latin typeface="Arial"/>
                <a:ea typeface="Arial"/>
              </a:rPr>
              <a:t>Si alejo el segundo reloj unos cuantos diez-miles de kilómetros, la dilatación temporal pasa a ser de un factor de $8$, es decir, 1 hora cerca del agujero negro serían unas 8 horas en el reloj distante. </a:t>
            </a:r>
            <a:endParaRPr lang="es-ES" sz="1800" b="0" strike="noStrike" spc="-1" dirty="0">
              <a:solidFill>
                <a:srgbClr val="000000"/>
              </a:solidFill>
              <a:latin typeface="Arial"/>
            </a:endParaRP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201114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B4EF1-212C-1516-C55E-66EDE683C773}"/>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883F4B90-2E76-F309-C97F-3636A6F89D7C}"/>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9367BB02-FC72-411D-A6AA-10A7EBC96FEA}"/>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rPr>
              <a:t>¿Podemos seguir dilatando el tiempo indefinidamente alejándonos? Pues no. Recuerden que lejos del Sol, la gravedad debería funcionar como nos dijo Newton. Si ponemos el segundo reloj a la distancia de la Tierra, obtendremos un factor de dilatación temporal de unas $9.42$ veces. A partir de ahí, alejar el reloj más y más producirá pocos cambios, porque la gravedad no cambia de manera tan repentina como lo hace cerca de un agujero negro. </a:t>
            </a: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r>
              <a:rPr lang="es-ES" sz="1800" b="0" strike="noStrike" spc="-1" dirty="0">
                <a:solidFill>
                  <a:srgbClr val="000000"/>
                </a:solidFill>
                <a:latin typeface="Arial"/>
              </a:rPr>
              <a:t>El mensaje que se tienen que llevar a casa es el siguiente: un agujero negro no es una aspiradora que se traga todo cuanto hay a su alrededor. Los efectos especiales ocurren porque la gravedad, muy cerca de ellos, cambia muy rápido. Cuanto mayor es la diferencia de curvatura del espacio, es decir, la diferencia de la gravedad, mayor es la dilatación temporal.</a:t>
            </a: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386449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D52FE-C087-0166-25A4-5B9A38A16D0F}"/>
            </a:ext>
          </a:extLst>
        </p:cNvPr>
        <p:cNvGrpSpPr/>
        <p:nvPr/>
      </p:nvGrpSpPr>
      <p:grpSpPr>
        <a:xfrm>
          <a:off x="0" y="0"/>
          <a:ext cx="0" cy="0"/>
          <a:chOff x="0" y="0"/>
          <a:chExt cx="0" cy="0"/>
        </a:xfrm>
      </p:grpSpPr>
      <p:sp>
        <p:nvSpPr>
          <p:cNvPr id="34" name="PlaceHolder 1">
            <a:extLst>
              <a:ext uri="{FF2B5EF4-FFF2-40B4-BE49-F238E27FC236}">
                <a16:creationId xmlns:a16="http://schemas.microsoft.com/office/drawing/2014/main" id="{12CFE859-1B69-78C4-D8F7-27F0113B0B94}"/>
              </a:ext>
            </a:extLst>
          </p:cNvPr>
          <p:cNvSpPr>
            <a:spLocks noGrp="1" noRot="1" noChangeAspect="1"/>
          </p:cNvSpPr>
          <p:nvPr>
            <p:ph type="sldImg"/>
          </p:nvPr>
        </p:nvSpPr>
        <p:spPr>
          <a:xfrm>
            <a:off x="219075" y="812800"/>
            <a:ext cx="7121525" cy="4006850"/>
          </a:xfrm>
          <a:prstGeom prst="rect">
            <a:avLst/>
          </a:prstGeom>
          <a:ln w="0">
            <a:noFill/>
          </a:ln>
        </p:spPr>
      </p:sp>
      <p:sp>
        <p:nvSpPr>
          <p:cNvPr id="35" name="PlaceHolder 2">
            <a:extLst>
              <a:ext uri="{FF2B5EF4-FFF2-40B4-BE49-F238E27FC236}">
                <a16:creationId xmlns:a16="http://schemas.microsoft.com/office/drawing/2014/main" id="{45970299-1C9B-5E7E-9EE6-3AF225CE8F54}"/>
              </a:ext>
            </a:extLst>
          </p:cNvPr>
          <p:cNvSpPr>
            <a:spLocks noGrp="1"/>
          </p:cNvSpPr>
          <p:nvPr>
            <p:ph type="body"/>
          </p:nvPr>
        </p:nvSpPr>
        <p:spPr>
          <a:xfrm>
            <a:off x="755640" y="5078520"/>
            <a:ext cx="6047640" cy="4811040"/>
          </a:xfrm>
          <a:prstGeom prst="rect">
            <a:avLst/>
          </a:prstGeom>
          <a:noFill/>
          <a:ln w="0">
            <a:noFill/>
          </a:ln>
        </p:spPr>
        <p:txBody>
          <a:bodyPr lIns="0" tIns="0" rIns="0" bIns="0" anchor="ctr">
            <a:noAutofit/>
          </a:bodyPr>
          <a:lstStyle/>
          <a:p>
            <a:pPr marL="216000" indent="0">
              <a:lnSpc>
                <a:spcPct val="100000"/>
              </a:lnSpc>
              <a:buNone/>
              <a:tabLst>
                <a:tab pos="0" algn="l"/>
              </a:tabLst>
            </a:pPr>
            <a:r>
              <a:rPr lang="es-ES" sz="1800" b="0" strike="noStrike" spc="-1" dirty="0">
                <a:solidFill>
                  <a:srgbClr val="000000"/>
                </a:solidFill>
                <a:latin typeface="Arial"/>
              </a:rPr>
              <a:t>Para acabar la charla, vamos a hacer una locura final. En vez de dejarlo a unos $30$ m, vamos a darle un empujoncito final para que caiga dentro del agujero negro. Entonces, ocurre algo fascinante. Desde nuestro punto de vista, a medida que se acerca el reloj al horizonte de sucesos, el factor de dilatación incrementa indefinidamente. Desde fuera del agujero negro, sin importar la distancia a la que nos coloquemos, el reloj tardaría literalmente una eternidad en entrar al agujero negro.</a:t>
            </a:r>
          </a:p>
          <a:p>
            <a:pPr marL="216000" indent="0">
              <a:lnSpc>
                <a:spcPct val="100000"/>
              </a:lnSpc>
              <a:buNone/>
              <a:tabLst>
                <a:tab pos="0" algn="l"/>
              </a:tabLst>
            </a:pPr>
            <a:endParaRPr lang="es-ES" sz="1800" b="0" strike="noStrike" spc="-1" dirty="0">
              <a:solidFill>
                <a:srgbClr val="000000"/>
              </a:solidFill>
              <a:latin typeface="Arial"/>
            </a:endParaRPr>
          </a:p>
          <a:p>
            <a:pPr marL="216000" indent="0">
              <a:lnSpc>
                <a:spcPct val="100000"/>
              </a:lnSpc>
              <a:buNone/>
              <a:tabLst>
                <a:tab pos="0" algn="l"/>
              </a:tabLst>
            </a:pPr>
            <a:r>
              <a:rPr lang="es-ES" sz="1800" b="0" strike="noStrike" spc="-1" dirty="0">
                <a:solidFill>
                  <a:srgbClr val="000000"/>
                </a:solidFill>
                <a:latin typeface="Arial"/>
              </a:rPr>
              <a:t>Para el reloj, sin embargo, el tiempo sí que sigue pasando. Si no se destruyera inmediatamente, tardaría aproximadamente $10^{-5}s$ en alcanzar la singularidad, aunque mucho antes de eso estaría completamente destruido. </a:t>
            </a:r>
          </a:p>
          <a:p>
            <a:pPr marL="216000" indent="0">
              <a:lnSpc>
                <a:spcPct val="100000"/>
              </a:lnSpc>
              <a:buNone/>
              <a:tabLst>
                <a:tab pos="0" algn="l"/>
              </a:tabLst>
            </a:pPr>
            <a:endParaRPr lang="es-ES" sz="1800" b="0" strike="noStrike" spc="-1" dirty="0">
              <a:solidFill>
                <a:srgbClr val="000000"/>
              </a:solidFill>
              <a:latin typeface="Arial"/>
            </a:endParaRPr>
          </a:p>
        </p:txBody>
      </p:sp>
    </p:spTree>
    <p:extLst>
      <p:ext uri="{BB962C8B-B14F-4D97-AF65-F5344CB8AC3E}">
        <p14:creationId xmlns:p14="http://schemas.microsoft.com/office/powerpoint/2010/main" val="3581900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1680" cy="1469160"/>
          </a:xfrm>
          <a:prstGeom prst="rect">
            <a:avLst/>
          </a:prstGeom>
          <a:noFill/>
          <a:ln w="0">
            <a:noFill/>
          </a:ln>
        </p:spPr>
        <p:txBody>
          <a:bodyPr lIns="0" tIns="0" rIns="0" bIns="0" anchor="ctr">
            <a:noAutofit/>
          </a:bodyPr>
          <a:lstStyle/>
          <a:p>
            <a:pPr indent="0" algn="ctr">
              <a:buNone/>
            </a:pPr>
            <a:endParaRPr lang="es-ES" sz="4400" b="0" strike="noStrike" spc="-1">
              <a:solidFill>
                <a:srgbClr val="000000"/>
              </a:solidFill>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tIns="0" rIns="0" bIns="0" anchor="ctr">
            <a:noAutofit/>
          </a:bodyPr>
          <a:lstStyle/>
          <a:p>
            <a:pPr indent="0" algn="ctr">
              <a:buNone/>
            </a:pPr>
            <a:endParaRPr lang="es-E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74D43E41-046B-4AE3-B122-14D250B775CF}"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3"/>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1680" cy="1469160"/>
          </a:xfrm>
          <a:prstGeom prst="rect">
            <a:avLst/>
          </a:prstGeom>
          <a:noFill/>
          <a:ln w="0">
            <a:noFill/>
          </a:ln>
        </p:spPr>
        <p:txBody>
          <a:bodyPr lIns="0" tIns="0" rIns="0" bIns="0" anchor="ctr">
            <a:noAutofit/>
          </a:bodyPr>
          <a:lstStyle/>
          <a:p>
            <a:pPr indent="0">
              <a:buNone/>
            </a:pPr>
            <a:r>
              <a:rPr lang="es-ES" sz="1800" b="0" strike="noStrike" spc="-1">
                <a:solidFill>
                  <a:srgbClr val="000000"/>
                </a:solidFill>
                <a:latin typeface="Arial"/>
              </a:rPr>
              <a:t>Pulse para editar el formato del texto de título</a:t>
            </a:r>
          </a:p>
        </p:txBody>
      </p:sp>
      <p:sp>
        <p:nvSpPr>
          <p:cNvPr id="6" name="PlaceHolder 2"/>
          <p:cNvSpPr>
            <a:spLocks noGrp="1"/>
          </p:cNvSpPr>
          <p:nvPr>
            <p:ph type="ftr" idx="1"/>
          </p:nvPr>
        </p:nvSpPr>
        <p:spPr>
          <a:xfrm>
            <a:off x="3448080" y="5165640"/>
            <a:ext cx="3193200" cy="388080"/>
          </a:xfrm>
          <a:prstGeom prst="rect">
            <a:avLst/>
          </a:prstGeom>
          <a:noFill/>
          <a:ln w="0">
            <a:noFill/>
          </a:ln>
        </p:spPr>
        <p:txBody>
          <a:bodyPr lIns="0" tIns="0" rIns="0" bIns="0" anchor="t">
            <a:noAutofit/>
          </a:bodyPr>
          <a:lstStyle>
            <a:lvl1pPr indent="0" algn="ctr">
              <a:lnSpc>
                <a:spcPct val="100000"/>
              </a:lnSpc>
              <a:buNone/>
              <a:tabLst>
                <a:tab pos="0" algn="l"/>
              </a:tabLst>
              <a:defRPr lang="es-ES" sz="1400" b="0" strike="noStrike" spc="-1">
                <a:solidFill>
                  <a:srgbClr val="000000"/>
                </a:solidFill>
                <a:latin typeface="Times New Roman"/>
              </a:defRPr>
            </a:lvl1pPr>
          </a:lstStyle>
          <a:p>
            <a:pPr indent="0" algn="ctr">
              <a:lnSpc>
                <a:spcPct val="100000"/>
              </a:lnSpc>
              <a:buNone/>
              <a:tabLst>
                <a:tab pos="0" algn="l"/>
              </a:tabLst>
            </a:pPr>
            <a:r>
              <a:rPr lang="es-ES" sz="1400" b="0" strike="noStrike" spc="-1">
                <a:solidFill>
                  <a:srgbClr val="000000"/>
                </a:solidFill>
                <a:latin typeface="Times New Roman"/>
              </a:rPr>
              <a:t> </a:t>
            </a:r>
          </a:p>
        </p:txBody>
      </p:sp>
      <p:sp>
        <p:nvSpPr>
          <p:cNvPr id="2" name="PlaceHolder 3"/>
          <p:cNvSpPr>
            <a:spLocks noGrp="1"/>
          </p:cNvSpPr>
          <p:nvPr>
            <p:ph type="sldNum" idx="2"/>
          </p:nvPr>
        </p:nvSpPr>
        <p:spPr>
          <a:xfrm>
            <a:off x="7227720" y="5165640"/>
            <a:ext cx="2345760" cy="388080"/>
          </a:xfrm>
          <a:prstGeom prst="rect">
            <a:avLst/>
          </a:prstGeom>
          <a:noFill/>
          <a:ln w="0">
            <a:noFill/>
          </a:ln>
        </p:spPr>
        <p:txBody>
          <a:bodyPr lIns="0" tIns="0" rIns="0" bIns="0" anchor="t">
            <a:noAutofit/>
          </a:bodyPr>
          <a:lstStyle>
            <a:lvl1pPr indent="0" algn="r">
              <a:lnSpc>
                <a:spcPct val="93000"/>
              </a:lnSpc>
              <a:buNone/>
              <a:tabLst>
                <a:tab pos="0" algn="l"/>
              </a:tabLst>
              <a:defRPr lang="en-US" sz="1400" b="0" strike="noStrike" spc="-1">
                <a:solidFill>
                  <a:srgbClr val="000000"/>
                </a:solidFill>
                <a:latin typeface="Times New Roman"/>
                <a:ea typeface="Times New Roman"/>
              </a:defRPr>
            </a:lvl1pPr>
          </a:lstStyle>
          <a:p>
            <a:pPr indent="0" algn="r">
              <a:lnSpc>
                <a:spcPct val="93000"/>
              </a:lnSpc>
              <a:buNone/>
              <a:tabLst>
                <a:tab pos="0" algn="l"/>
              </a:tabLst>
            </a:pPr>
            <a:fld id="{4074DC09-56BF-4863-B722-215AF6129835}" type="slidenum">
              <a:rPr lang="en-US" sz="1400" b="0" strike="noStrike" spc="-1">
                <a:solidFill>
                  <a:srgbClr val="000000"/>
                </a:solidFill>
                <a:latin typeface="Times New Roman"/>
                <a:ea typeface="Times New Roman"/>
              </a:rPr>
              <a:t>‹#›</a:t>
            </a:fld>
            <a:endParaRPr lang="es-ES" sz="1400" b="0" strike="noStrike" spc="-1">
              <a:solidFill>
                <a:srgbClr val="000000"/>
              </a:solidFill>
              <a:latin typeface="Times New Roman"/>
            </a:endParaRPr>
          </a:p>
        </p:txBody>
      </p:sp>
      <p:sp>
        <p:nvSpPr>
          <p:cNvPr id="3" name="PlaceHolder 4"/>
          <p:cNvSpPr>
            <a:spLocks noGrp="1"/>
          </p:cNvSpPr>
          <p:nvPr>
            <p:ph type="dt" idx="3"/>
          </p:nvPr>
        </p:nvSpPr>
        <p:spPr>
          <a:xfrm>
            <a:off x="503280" y="5165640"/>
            <a:ext cx="2345760" cy="388080"/>
          </a:xfrm>
          <a:prstGeom prst="rect">
            <a:avLst/>
          </a:prstGeom>
          <a:noFill/>
          <a:ln w="0">
            <a:noFill/>
          </a:ln>
        </p:spPr>
        <p:txBody>
          <a:bodyPr lIns="0" tIns="0" rIns="0" bIns="0" anchor="t">
            <a:noAutofit/>
          </a:bodyPr>
          <a:lstStyle>
            <a:lvl1pPr indent="0">
              <a:buNone/>
              <a:defRPr lang="es-ES" sz="1400" b="0" strike="noStrike" spc="-1">
                <a:solidFill>
                  <a:srgbClr val="000000"/>
                </a:solidFill>
                <a:latin typeface="Times New Roman"/>
              </a:defRPr>
            </a:lvl1pPr>
          </a:lstStyle>
          <a:p>
            <a:pPr indent="0">
              <a:buNone/>
            </a:pPr>
            <a:r>
              <a:rPr lang="es-ES" sz="1400" b="0" strike="noStrike" spc="-1">
                <a:solidFill>
                  <a:srgbClr val="000000"/>
                </a:solidFill>
                <a:latin typeface="Times New Roman"/>
              </a:rPr>
              <a:t> </a:t>
            </a: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ES"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ES"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ES"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ES"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ES"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ES"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ES"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12" Type="http://schemas.openxmlformats.org/officeDocument/2006/relationships/image" Target="../media/image50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9.svg"/><Relationship Id="rId10" Type="http://schemas.openxmlformats.org/officeDocument/2006/relationships/image" Target="../media/image480.png"/><Relationship Id="rId4" Type="http://schemas.openxmlformats.org/officeDocument/2006/relationships/image" Target="../media/image38.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44.sv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6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47.sv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150.png"/><Relationship Id="rId3" Type="http://schemas.openxmlformats.org/officeDocument/2006/relationships/notesSlide" Target="../notesSlides/notesSlide2.xml"/><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17.png"/><Relationship Id="rId2" Type="http://schemas.openxmlformats.org/officeDocument/2006/relationships/slideLayout" Target="../slideLayouts/slideLayout1.xml"/><Relationship Id="rId16" Type="http://schemas.openxmlformats.org/officeDocument/2006/relationships/image" Target="../media/image130.png"/><Relationship Id="rId1" Type="http://schemas.openxmlformats.org/officeDocument/2006/relationships/tags" Target="../tags/tag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2.png"/><Relationship Id="rId10"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5.png"/><Relationship Id="rId18" Type="http://schemas.openxmlformats.org/officeDocument/2006/relationships/image" Target="../media/image29.png"/><Relationship Id="rId3" Type="http://schemas.openxmlformats.org/officeDocument/2006/relationships/notesSlide" Target="../notesSlides/notesSlide6.xml"/><Relationship Id="rId7" Type="http://schemas.openxmlformats.org/officeDocument/2006/relationships/image" Target="../media/image310.png"/><Relationship Id="rId12" Type="http://schemas.openxmlformats.org/officeDocument/2006/relationships/image" Target="../media/image240.png"/><Relationship Id="rId17" Type="http://schemas.openxmlformats.org/officeDocument/2006/relationships/image" Target="../media/image28.png"/><Relationship Id="rId2" Type="http://schemas.openxmlformats.org/officeDocument/2006/relationships/slideLayout" Target="../slideLayouts/slideLayout1.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tags" Target="../tags/tag5.xml"/><Relationship Id="rId11" Type="http://schemas.openxmlformats.org/officeDocument/2006/relationships/image" Target="../media/image8.svg"/><Relationship Id="rId15" Type="http://schemas.openxmlformats.org/officeDocument/2006/relationships/image" Target="../media/image26.png"/><Relationship Id="rId10" Type="http://schemas.openxmlformats.org/officeDocument/2006/relationships/image" Target="../media/image7.png"/><Relationship Id="rId19"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6.svg"/><Relationship Id="rId14" Type="http://schemas.openxmlformats.org/officeDocument/2006/relationships/image" Target="../media/image250.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26.png"/><Relationship Id="rId1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3.png"/><Relationship Id="rId17" Type="http://schemas.openxmlformats.org/officeDocument/2006/relationships/image" Target="../media/image37.png"/><Relationship Id="rId2" Type="http://schemas.openxmlformats.org/officeDocument/2006/relationships/notesSlide" Target="../notesSlides/notesSlide7.xml"/><Relationship Id="rId16"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10.png"/><Relationship Id="rId11" Type="http://schemas.openxmlformats.org/officeDocument/2006/relationships/image" Target="../media/image320.png"/><Relationship Id="rId15" Type="http://schemas.openxmlformats.org/officeDocument/2006/relationships/image" Target="../media/image35.png"/><Relationship Id="rId10" Type="http://schemas.openxmlformats.org/officeDocument/2006/relationships/image" Target="../media/image8.svg"/><Relationship Id="rId19" Type="http://schemas.openxmlformats.org/officeDocument/2006/relationships/image" Target="../media/image25.png"/><Relationship Id="rId9" Type="http://schemas.openxmlformats.org/officeDocument/2006/relationships/image" Target="../media/image7.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390.png"/><Relationship Id="rId17" Type="http://schemas.openxmlformats.org/officeDocument/2006/relationships/image" Target="../media/image44.png"/><Relationship Id="rId2" Type="http://schemas.openxmlformats.org/officeDocument/2006/relationships/notesSlide" Target="../notesSlides/notesSlide8.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380.png"/><Relationship Id="rId11" Type="http://schemas.openxmlformats.org/officeDocument/2006/relationships/image" Target="../media/image39.png"/><Relationship Id="rId15" Type="http://schemas.openxmlformats.org/officeDocument/2006/relationships/image" Target="../media/image42.png"/><Relationship Id="rId10" Type="http://schemas.openxmlformats.org/officeDocument/2006/relationships/image" Target="../media/image8.svg"/><Relationship Id="rId9" Type="http://schemas.openxmlformats.org/officeDocument/2006/relationships/image" Target="../media/image7.pn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48.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25.svg"/><Relationship Id="rId4" Type="http://schemas.openxmlformats.org/officeDocument/2006/relationships/image" Target="../media/image2.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laceHolder 1"/>
          <p:cNvSpPr>
            <a:spLocks noGrp="1"/>
          </p:cNvSpPr>
          <p:nvPr>
            <p:ph type="subTitle"/>
          </p:nvPr>
        </p:nvSpPr>
        <p:spPr>
          <a:xfrm>
            <a:off x="227687" y="2693549"/>
            <a:ext cx="9790920" cy="1701000"/>
          </a:xfrm>
          <a:prstGeom prst="rect">
            <a:avLst/>
          </a:prstGeom>
          <a:noFill/>
          <a:ln w="0">
            <a:noFill/>
          </a:ln>
        </p:spPr>
        <p:txBody>
          <a:bodyPr lIns="0" tIns="30240" rIns="0" bIns="0" anchor="ctr">
            <a:noAutofit/>
          </a:bodyPr>
          <a:lstStyle/>
          <a:p>
            <a:pPr algn="ctr">
              <a:lnSpc>
                <a:spcPct val="93000"/>
              </a:lnSpc>
              <a:tabLst>
                <a:tab pos="0" algn="l"/>
              </a:tabLst>
            </a:pPr>
            <a:r>
              <a:rPr lang="en-US" sz="3400" b="1" strike="noStrike" spc="-1" dirty="0">
                <a:solidFill>
                  <a:srgbClr val="213759"/>
                </a:solidFill>
                <a:latin typeface="aRIAL"/>
                <a:ea typeface="aRIAL"/>
              </a:rPr>
              <a:t>45 </a:t>
            </a:r>
            <a:r>
              <a:rPr lang="en-US" sz="3400" b="1" strike="noStrike" spc="-1" dirty="0" err="1">
                <a:solidFill>
                  <a:srgbClr val="213759"/>
                </a:solidFill>
                <a:latin typeface="aRIAL"/>
                <a:ea typeface="aRIAL"/>
              </a:rPr>
              <a:t>seg</a:t>
            </a:r>
            <a:r>
              <a:rPr lang="en-US" sz="3400" b="1" spc="-1" dirty="0" err="1">
                <a:solidFill>
                  <a:srgbClr val="213759"/>
                </a:solidFill>
                <a:latin typeface="aRIAL"/>
                <a:ea typeface="aRIAL"/>
              </a:rPr>
              <a:t>undos</a:t>
            </a:r>
            <a:r>
              <a:rPr lang="en-US" sz="3400" b="1" strike="noStrike" spc="-1" dirty="0">
                <a:solidFill>
                  <a:srgbClr val="213759"/>
                </a:solidFill>
                <a:latin typeface="aRIAL"/>
                <a:ea typeface="aRIAL"/>
              </a:rPr>
              <a:t> (</a:t>
            </a:r>
            <a:r>
              <a:rPr lang="en-US" sz="3400" b="1" strike="noStrike" spc="-1" dirty="0" err="1">
                <a:solidFill>
                  <a:srgbClr val="213759"/>
                </a:solidFill>
                <a:latin typeface="aRIAL"/>
                <a:ea typeface="aRIAL"/>
              </a:rPr>
              <a:t>cerca</a:t>
            </a:r>
            <a:r>
              <a:rPr lang="en-US" sz="3400" b="1" strike="noStrike" spc="-1" dirty="0">
                <a:solidFill>
                  <a:srgbClr val="213759"/>
                </a:solidFill>
                <a:latin typeface="aRIAL"/>
                <a:ea typeface="aRIAL"/>
              </a:rPr>
              <a:t> de un </a:t>
            </a:r>
            <a:r>
              <a:rPr lang="en-US" sz="3400" b="1" strike="noStrike" spc="-1" dirty="0" err="1">
                <a:solidFill>
                  <a:srgbClr val="213759"/>
                </a:solidFill>
                <a:latin typeface="aRIAL"/>
                <a:ea typeface="aRIAL"/>
              </a:rPr>
              <a:t>agujero</a:t>
            </a:r>
            <a:r>
              <a:rPr lang="en-US" sz="3400" b="1" strike="noStrike" spc="-1" dirty="0">
                <a:solidFill>
                  <a:srgbClr val="213759"/>
                </a:solidFill>
                <a:latin typeface="aRIAL"/>
                <a:ea typeface="aRIAL"/>
              </a:rPr>
              <a:t> negro)</a:t>
            </a:r>
            <a:endParaRPr lang="es-ES" sz="3400" b="0" strike="noStrike" spc="-1" dirty="0">
              <a:solidFill>
                <a:srgbClr val="000000"/>
              </a:solidFill>
              <a:latin typeface="Arial"/>
            </a:endParaRPr>
          </a:p>
        </p:txBody>
      </p:sp>
      <p:pic>
        <p:nvPicPr>
          <p:cNvPr id="14" name="Google Shape;28;p1"/>
          <p:cNvPicPr/>
          <p:nvPr/>
        </p:nvPicPr>
        <p:blipFill>
          <a:blip r:embed="rId3"/>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7F165639-6706-7ABC-F84D-A4C09D5A7124}"/>
              </a:ext>
            </a:extLst>
          </p:cNvPr>
          <p:cNvSpPr>
            <a:spLocks noGrp="1"/>
          </p:cNvSpPr>
          <p:nvPr>
            <p:ph type="subTitle"/>
          </p:nvPr>
        </p:nvSpPr>
        <p:spPr>
          <a:xfrm>
            <a:off x="8722293" y="5257224"/>
            <a:ext cx="1358332" cy="413326"/>
          </a:xfrm>
          <a:prstGeom prst="rect">
            <a:avLst/>
          </a:prstGeom>
          <a:noFill/>
          <a:ln w="0">
            <a:noFill/>
          </a:ln>
        </p:spPr>
        <p:txBody>
          <a:bodyPr lIns="0" tIns="30240" rIns="0" bIns="0" anchor="ctr">
            <a:noAutofit/>
          </a:bodyPr>
          <a:lstStyle/>
          <a:p>
            <a:pPr>
              <a:lnSpc>
                <a:spcPct val="93000"/>
              </a:lnSpc>
              <a:tabLst>
                <a:tab pos="0" algn="l"/>
              </a:tabLst>
            </a:pPr>
            <a:r>
              <a:rPr lang="es-ES" sz="1600" spc="-1" dirty="0">
                <a:solidFill>
                  <a:srgbClr val="000000"/>
                </a:solidFill>
                <a:latin typeface="Arial"/>
              </a:rPr>
              <a:t>David Sola Gil</a:t>
            </a:r>
            <a:endParaRPr lang="es-ES" sz="1600" b="0" strike="noStrike" spc="-1" dirty="0">
              <a:solidFill>
                <a:srgbClr val="000000"/>
              </a:solidFill>
              <a:latin typeface="Arial"/>
            </a:endParaRPr>
          </a:p>
        </p:txBody>
      </p:sp>
      <p:pic>
        <p:nvPicPr>
          <p:cNvPr id="6" name="Picture 5">
            <a:extLst>
              <a:ext uri="{FF2B5EF4-FFF2-40B4-BE49-F238E27FC236}">
                <a16:creationId xmlns:a16="http://schemas.microsoft.com/office/drawing/2014/main" id="{641DF6E2-2263-1DD3-9D7E-471918CDA522}"/>
              </a:ext>
            </a:extLst>
          </p:cNvPr>
          <p:cNvPicPr>
            <a:picLocks noChangeAspect="1"/>
          </p:cNvPicPr>
          <p:nvPr/>
        </p:nvPicPr>
        <p:blipFill rotWithShape="1">
          <a:blip r:embed="rId4"/>
          <a:srcRect l="46562" b="43300"/>
          <a:stretch/>
        </p:blipFill>
        <p:spPr>
          <a:xfrm>
            <a:off x="0" y="4050331"/>
            <a:ext cx="1524000" cy="1620219"/>
          </a:xfrm>
          <a:prstGeom prst="rect">
            <a:avLst/>
          </a:prstGeom>
        </p:spPr>
      </p:pic>
      <p:pic>
        <p:nvPicPr>
          <p:cNvPr id="12" name="Picture 11">
            <a:extLst>
              <a:ext uri="{FF2B5EF4-FFF2-40B4-BE49-F238E27FC236}">
                <a16:creationId xmlns:a16="http://schemas.microsoft.com/office/drawing/2014/main" id="{127543F7-3F7D-F1DB-0671-00B08C90B6C1}"/>
              </a:ext>
            </a:extLst>
          </p:cNvPr>
          <p:cNvPicPr>
            <a:picLocks noChangeAspect="1"/>
          </p:cNvPicPr>
          <p:nvPr/>
        </p:nvPicPr>
        <p:blipFill>
          <a:blip r:embed="rId5"/>
          <a:stretch>
            <a:fillRect/>
          </a:stretch>
        </p:blipFill>
        <p:spPr>
          <a:xfrm>
            <a:off x="8490160" y="1480095"/>
            <a:ext cx="1445612" cy="1445612"/>
          </a:xfrm>
          <a:prstGeom prst="rect">
            <a:avLst/>
          </a:prstGeom>
        </p:spPr>
      </p:pic>
      <p:pic>
        <p:nvPicPr>
          <p:cNvPr id="15" name="Graphic 14" descr="Alarm clock with solid fill">
            <a:extLst>
              <a:ext uri="{FF2B5EF4-FFF2-40B4-BE49-F238E27FC236}">
                <a16:creationId xmlns:a16="http://schemas.microsoft.com/office/drawing/2014/main" id="{FCB33E94-B86E-C914-8360-D61EC893E3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3885685">
            <a:off x="1281348" y="4497305"/>
            <a:ext cx="565694" cy="556683"/>
          </a:xfrm>
          <a:prstGeom prst="rect">
            <a:avLst/>
          </a:prstGeom>
        </p:spPr>
      </p:pic>
      <p:pic>
        <p:nvPicPr>
          <p:cNvPr id="16" name="Graphic 15" descr="Alarm clock with solid fill">
            <a:extLst>
              <a:ext uri="{FF2B5EF4-FFF2-40B4-BE49-F238E27FC236}">
                <a16:creationId xmlns:a16="http://schemas.microsoft.com/office/drawing/2014/main" id="{4E9CD037-06E3-AEB6-B7D8-BB50006EAF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7401229">
            <a:off x="8081091" y="1658885"/>
            <a:ext cx="565694" cy="5566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333"/>
    </mc:Choice>
    <mc:Fallback xmlns="">
      <p:transition spd="slow" advTm="283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F6BFD-8BCE-E6EB-466B-1359368953B3}"/>
            </a:ext>
          </a:extLst>
        </p:cNvPr>
        <p:cNvGrpSpPr/>
        <p:nvPr/>
      </p:nvGrpSpPr>
      <p:grpSpPr>
        <a:xfrm>
          <a:off x="0" y="0"/>
          <a:ext cx="0" cy="0"/>
          <a:chOff x="0" y="0"/>
          <a:chExt cx="0" cy="0"/>
        </a:xfrm>
      </p:grpSpPr>
      <p:pic>
        <p:nvPicPr>
          <p:cNvPr id="14" name="Google Shape;28;p1">
            <a:extLst>
              <a:ext uri="{FF2B5EF4-FFF2-40B4-BE49-F238E27FC236}">
                <a16:creationId xmlns:a16="http://schemas.microsoft.com/office/drawing/2014/main" id="{36D521CC-3972-AC9E-A11B-25E188413760}"/>
              </a:ext>
            </a:extLst>
          </p:cNvPr>
          <p:cNvPicPr/>
          <p:nvPr/>
        </p:nvPicPr>
        <p:blipFill>
          <a:blip r:embed="rId3"/>
          <a:stretch/>
        </p:blipFill>
        <p:spPr>
          <a:xfrm>
            <a:off x="105840" y="165960"/>
            <a:ext cx="4184640" cy="934560"/>
          </a:xfrm>
          <a:prstGeom prst="rect">
            <a:avLst/>
          </a:prstGeom>
          <a:ln w="0">
            <a:noFill/>
          </a:ln>
        </p:spPr>
      </p:pic>
      <p:pic>
        <p:nvPicPr>
          <p:cNvPr id="6" name="Picture 5">
            <a:extLst>
              <a:ext uri="{FF2B5EF4-FFF2-40B4-BE49-F238E27FC236}">
                <a16:creationId xmlns:a16="http://schemas.microsoft.com/office/drawing/2014/main" id="{39006FE5-3D13-3F7D-FD53-91CC76DB7208}"/>
              </a:ext>
            </a:extLst>
          </p:cNvPr>
          <p:cNvPicPr>
            <a:picLocks noChangeAspect="1"/>
          </p:cNvPicPr>
          <p:nvPr/>
        </p:nvPicPr>
        <p:blipFill>
          <a:blip r:embed="rId4"/>
          <a:stretch>
            <a:fillRect/>
          </a:stretch>
        </p:blipFill>
        <p:spPr>
          <a:xfrm>
            <a:off x="2802063" y="1927425"/>
            <a:ext cx="4476498" cy="3577165"/>
          </a:xfrm>
          <a:prstGeom prst="rect">
            <a:avLst/>
          </a:prstGeom>
        </p:spPr>
      </p:pic>
      <p:sp>
        <p:nvSpPr>
          <p:cNvPr id="7" name="TextBox 6">
            <a:extLst>
              <a:ext uri="{FF2B5EF4-FFF2-40B4-BE49-F238E27FC236}">
                <a16:creationId xmlns:a16="http://schemas.microsoft.com/office/drawing/2014/main" id="{5C262614-D921-B2B0-AAC3-F89C6A02018E}"/>
              </a:ext>
            </a:extLst>
          </p:cNvPr>
          <p:cNvSpPr txBox="1"/>
          <p:nvPr/>
        </p:nvSpPr>
        <p:spPr>
          <a:xfrm>
            <a:off x="-12034" y="5459787"/>
            <a:ext cx="1541841" cy="215444"/>
          </a:xfrm>
          <a:prstGeom prst="rect">
            <a:avLst/>
          </a:prstGeom>
          <a:noFill/>
        </p:spPr>
        <p:txBody>
          <a:bodyPr wrap="square">
            <a:spAutoFit/>
          </a:bodyPr>
          <a:lstStyle/>
          <a:p>
            <a:r>
              <a:rPr lang="en-GB" sz="800" b="0" i="0" dirty="0">
                <a:solidFill>
                  <a:srgbClr val="777777"/>
                </a:solidFill>
                <a:effectLst/>
                <a:latin typeface="Inter"/>
              </a:rPr>
              <a:t>Meme:  </a:t>
            </a:r>
            <a:r>
              <a:rPr lang="en-GB" sz="800" b="0" i="0" dirty="0" err="1">
                <a:solidFill>
                  <a:srgbClr val="777777"/>
                </a:solidFill>
                <a:effectLst/>
                <a:latin typeface="Inter"/>
              </a:rPr>
              <a:t>tesayamile</a:t>
            </a:r>
            <a:r>
              <a:rPr lang="en-GB" sz="800" b="0" i="0" dirty="0">
                <a:solidFill>
                  <a:srgbClr val="777777"/>
                </a:solidFill>
                <a:effectLst/>
                <a:latin typeface="Inter"/>
              </a:rPr>
              <a:t> </a:t>
            </a:r>
            <a:r>
              <a:rPr lang="en-GB" sz="800" b="0" i="0" dirty="0" err="1">
                <a:solidFill>
                  <a:srgbClr val="777777"/>
                </a:solidFill>
                <a:effectLst/>
                <a:latin typeface="Inter"/>
              </a:rPr>
              <a:t>en</a:t>
            </a:r>
            <a:r>
              <a:rPr lang="en-GB" sz="800" b="0" i="0" dirty="0">
                <a:solidFill>
                  <a:srgbClr val="777777"/>
                </a:solidFill>
                <a:effectLst/>
                <a:latin typeface="Inter"/>
              </a:rPr>
              <a:t> Threads.</a:t>
            </a:r>
            <a:endParaRPr lang="en-GB" sz="800" dirty="0"/>
          </a:p>
        </p:txBody>
      </p:sp>
    </p:spTree>
    <p:extLst>
      <p:ext uri="{BB962C8B-B14F-4D97-AF65-F5344CB8AC3E}">
        <p14:creationId xmlns:p14="http://schemas.microsoft.com/office/powerpoint/2010/main" val="1607574180"/>
      </p:ext>
    </p:extLst>
  </p:cSld>
  <p:clrMapOvr>
    <a:masterClrMapping/>
  </p:clrMapOvr>
  <mc:AlternateContent xmlns:mc="http://schemas.openxmlformats.org/markup-compatibility/2006" xmlns:p14="http://schemas.microsoft.com/office/powerpoint/2010/main">
    <mc:Choice Requires="p14">
      <p:transition spd="slow" p14:dur="2000" advTm="19821"/>
    </mc:Choice>
    <mc:Fallback xmlns="">
      <p:transition spd="slow" advTm="1982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F937-CD7C-B625-A789-A91DC0165F8F}"/>
            </a:ext>
          </a:extLst>
        </p:cNvPr>
        <p:cNvGrpSpPr/>
        <p:nvPr/>
      </p:nvGrpSpPr>
      <p:grpSpPr>
        <a:xfrm>
          <a:off x="0" y="0"/>
          <a:ext cx="0" cy="0"/>
          <a:chOff x="0" y="0"/>
          <a:chExt cx="0" cy="0"/>
        </a:xfrm>
      </p:grpSpPr>
      <p:pic>
        <p:nvPicPr>
          <p:cNvPr id="14" name="Google Shape;28;p1">
            <a:extLst>
              <a:ext uri="{FF2B5EF4-FFF2-40B4-BE49-F238E27FC236}">
                <a16:creationId xmlns:a16="http://schemas.microsoft.com/office/drawing/2014/main" id="{5D42D456-DD6B-8CF7-C7EF-20173F7D7568}"/>
              </a:ext>
            </a:extLst>
          </p:cNvPr>
          <p:cNvPicPr/>
          <p:nvPr/>
        </p:nvPicPr>
        <p:blipFill>
          <a:blip r:embed="rId3"/>
          <a:stretch/>
        </p:blipFill>
        <p:spPr>
          <a:xfrm>
            <a:off x="105840" y="165960"/>
            <a:ext cx="4184640" cy="934560"/>
          </a:xfrm>
          <a:prstGeom prst="rect">
            <a:avLst/>
          </a:prstGeom>
          <a:ln w="0">
            <a:noFill/>
          </a:ln>
        </p:spPr>
      </p:pic>
      <p:sp>
        <p:nvSpPr>
          <p:cNvPr id="7" name="TextBox 6">
            <a:extLst>
              <a:ext uri="{FF2B5EF4-FFF2-40B4-BE49-F238E27FC236}">
                <a16:creationId xmlns:a16="http://schemas.microsoft.com/office/drawing/2014/main" id="{687F1F55-6FF2-A381-CBB8-03F7FF506652}"/>
              </a:ext>
            </a:extLst>
          </p:cNvPr>
          <p:cNvSpPr txBox="1"/>
          <p:nvPr/>
        </p:nvSpPr>
        <p:spPr>
          <a:xfrm>
            <a:off x="-12034" y="5459787"/>
            <a:ext cx="1541841" cy="215444"/>
          </a:xfrm>
          <a:prstGeom prst="rect">
            <a:avLst/>
          </a:prstGeom>
          <a:noFill/>
        </p:spPr>
        <p:txBody>
          <a:bodyPr wrap="square">
            <a:spAutoFit/>
          </a:bodyPr>
          <a:lstStyle/>
          <a:p>
            <a:r>
              <a:rPr lang="en-GB" sz="800" b="0" i="0" dirty="0">
                <a:solidFill>
                  <a:srgbClr val="777777"/>
                </a:solidFill>
                <a:effectLst/>
                <a:latin typeface="Inter"/>
              </a:rPr>
              <a:t>Meme:  </a:t>
            </a:r>
            <a:r>
              <a:rPr lang="en-GB" sz="800" b="0" i="0" dirty="0" err="1">
                <a:solidFill>
                  <a:srgbClr val="777777"/>
                </a:solidFill>
                <a:effectLst/>
                <a:latin typeface="Inter"/>
              </a:rPr>
              <a:t>tesayamile</a:t>
            </a:r>
            <a:r>
              <a:rPr lang="en-GB" sz="800" b="0" i="0" dirty="0">
                <a:solidFill>
                  <a:srgbClr val="777777"/>
                </a:solidFill>
                <a:effectLst/>
                <a:latin typeface="Inter"/>
              </a:rPr>
              <a:t> </a:t>
            </a:r>
            <a:r>
              <a:rPr lang="en-GB" sz="800" b="0" i="0" dirty="0" err="1">
                <a:solidFill>
                  <a:srgbClr val="777777"/>
                </a:solidFill>
                <a:effectLst/>
                <a:latin typeface="Inter"/>
              </a:rPr>
              <a:t>en</a:t>
            </a:r>
            <a:r>
              <a:rPr lang="en-GB" sz="800" b="0" i="0" dirty="0">
                <a:solidFill>
                  <a:srgbClr val="777777"/>
                </a:solidFill>
                <a:effectLst/>
                <a:latin typeface="Inter"/>
              </a:rPr>
              <a:t> Threads.</a:t>
            </a:r>
            <a:endParaRPr lang="en-GB" sz="800" dirty="0"/>
          </a:p>
        </p:txBody>
      </p:sp>
      <p:sp>
        <p:nvSpPr>
          <p:cNvPr id="2" name="PlaceHolder 1">
            <a:extLst>
              <a:ext uri="{FF2B5EF4-FFF2-40B4-BE49-F238E27FC236}">
                <a16:creationId xmlns:a16="http://schemas.microsoft.com/office/drawing/2014/main" id="{80248F6B-6F94-375E-B9C5-CD03C28F2E92}"/>
              </a:ext>
            </a:extLst>
          </p:cNvPr>
          <p:cNvSpPr>
            <a:spLocks noGrp="1"/>
          </p:cNvSpPr>
          <p:nvPr>
            <p:ph type="subTitle"/>
          </p:nvPr>
        </p:nvSpPr>
        <p:spPr>
          <a:xfrm>
            <a:off x="227687" y="2693549"/>
            <a:ext cx="9790920" cy="1701000"/>
          </a:xfrm>
          <a:prstGeom prst="rect">
            <a:avLst/>
          </a:prstGeom>
          <a:noFill/>
          <a:ln w="0">
            <a:noFill/>
          </a:ln>
        </p:spPr>
        <p:txBody>
          <a:bodyPr lIns="0" tIns="30240" rIns="0" bIns="0" anchor="ctr">
            <a:noAutofit/>
          </a:bodyPr>
          <a:lstStyle/>
          <a:p>
            <a:pPr algn="ctr">
              <a:lnSpc>
                <a:spcPct val="93000"/>
              </a:lnSpc>
              <a:tabLst>
                <a:tab pos="0" algn="l"/>
              </a:tabLst>
            </a:pPr>
            <a:r>
              <a:rPr lang="en-US" sz="3400" b="1" strike="noStrike" spc="-1" dirty="0">
                <a:solidFill>
                  <a:srgbClr val="213759"/>
                </a:solidFill>
                <a:latin typeface="aRIAL"/>
                <a:ea typeface="aRIAL"/>
              </a:rPr>
              <a:t>Extras</a:t>
            </a:r>
            <a:endParaRPr lang="es-ES" sz="3400" b="0" strike="noStrike" spc="-1" dirty="0">
              <a:solidFill>
                <a:srgbClr val="000000"/>
              </a:solidFill>
              <a:latin typeface="Arial"/>
            </a:endParaRPr>
          </a:p>
        </p:txBody>
      </p:sp>
    </p:spTree>
    <p:extLst>
      <p:ext uri="{BB962C8B-B14F-4D97-AF65-F5344CB8AC3E}">
        <p14:creationId xmlns:p14="http://schemas.microsoft.com/office/powerpoint/2010/main" val="1036091785"/>
      </p:ext>
    </p:extLst>
  </p:cSld>
  <p:clrMapOvr>
    <a:masterClrMapping/>
  </p:clrMapOvr>
  <mc:AlternateContent xmlns:mc="http://schemas.openxmlformats.org/markup-compatibility/2006" xmlns:p14="http://schemas.microsoft.com/office/powerpoint/2010/main">
    <mc:Choice Requires="p14">
      <p:transition spd="slow" p14:dur="2000" advTm="19821"/>
    </mc:Choice>
    <mc:Fallback xmlns="">
      <p:transition spd="slow" advTm="198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5A758-2502-CEBE-2656-F48B9D9A1536}"/>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D88A365C-DA11-3EC5-B6E3-C27010230D4B}"/>
              </a:ext>
            </a:extLst>
          </p:cNvPr>
          <p:cNvPicPr/>
          <p:nvPr/>
        </p:nvPicPr>
        <p:blipFill>
          <a:blip r:embed="rId3"/>
          <a:stretch/>
        </p:blipFill>
        <p:spPr>
          <a:xfrm>
            <a:off x="105840" y="165960"/>
            <a:ext cx="4184640" cy="934560"/>
          </a:xfrm>
          <a:prstGeom prst="rect">
            <a:avLst/>
          </a:prstGeom>
          <a:ln w="0">
            <a:noFill/>
          </a:ln>
        </p:spPr>
      </p:pic>
      <p:sp>
        <p:nvSpPr>
          <p:cNvPr id="29" name="TextBox 28">
            <a:extLst>
              <a:ext uri="{FF2B5EF4-FFF2-40B4-BE49-F238E27FC236}">
                <a16:creationId xmlns:a16="http://schemas.microsoft.com/office/drawing/2014/main" id="{E13642C8-F4DA-36C3-9BC8-BC1AD6ADCF47}"/>
              </a:ext>
            </a:extLst>
          </p:cNvPr>
          <p:cNvSpPr txBox="1"/>
          <p:nvPr/>
        </p:nvSpPr>
        <p:spPr>
          <a:xfrm>
            <a:off x="4823671" y="4903302"/>
            <a:ext cx="4085375" cy="669286"/>
          </a:xfrm>
          <a:prstGeom prst="rect">
            <a:avLst/>
          </a:prstGeom>
          <a:noFill/>
        </p:spPr>
        <p:txBody>
          <a:bodyPr wrap="square" rtlCol="0">
            <a:spAutoFit/>
          </a:bodyPr>
          <a:lstStyle/>
          <a:p>
            <a:pPr algn="ctr"/>
            <a:endParaRPr lang="en-GB" dirty="0"/>
          </a:p>
          <a:p>
            <a:r>
              <a:rPr lang="es-ES" dirty="0"/>
              <a:t>  </a:t>
            </a:r>
            <a:endParaRPr lang="en-GB" dirty="0"/>
          </a:p>
        </p:txBody>
      </p:sp>
      <p:sp>
        <p:nvSpPr>
          <p:cNvPr id="19" name="Oval 18">
            <a:extLst>
              <a:ext uri="{FF2B5EF4-FFF2-40B4-BE49-F238E27FC236}">
                <a16:creationId xmlns:a16="http://schemas.microsoft.com/office/drawing/2014/main" id="{D81E8D6A-A072-46B6-A3CC-452AFDCC671C}"/>
              </a:ext>
            </a:extLst>
          </p:cNvPr>
          <p:cNvSpPr/>
          <p:nvPr/>
        </p:nvSpPr>
        <p:spPr>
          <a:xfrm>
            <a:off x="282817" y="3020017"/>
            <a:ext cx="1832151" cy="180368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Graphic 20" descr="Satellite outline">
            <a:extLst>
              <a:ext uri="{FF2B5EF4-FFF2-40B4-BE49-F238E27FC236}">
                <a16:creationId xmlns:a16="http://schemas.microsoft.com/office/drawing/2014/main" id="{02E9AE0F-7C1F-D796-D775-D8463D3D75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7844" y="3412536"/>
            <a:ext cx="593186" cy="593186"/>
          </a:xfrm>
          <a:prstGeom prst="rect">
            <a:avLst/>
          </a:prstGeom>
        </p:spPr>
      </p:pic>
      <p:pic>
        <p:nvPicPr>
          <p:cNvPr id="22" name="Graphic 21" descr="Alarm clock with solid fill">
            <a:extLst>
              <a:ext uri="{FF2B5EF4-FFF2-40B4-BE49-F238E27FC236}">
                <a16:creationId xmlns:a16="http://schemas.microsoft.com/office/drawing/2014/main" id="{76645EE8-3B7F-28C3-8489-99C7CC45A9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6876" y="2741476"/>
            <a:ext cx="375835" cy="369848"/>
          </a:xfrm>
          <a:prstGeom prst="rect">
            <a:avLst/>
          </a:prstGeom>
        </p:spPr>
      </p:pic>
      <p:pic>
        <p:nvPicPr>
          <p:cNvPr id="23" name="Graphic 22" descr="Alarm clock with solid fill">
            <a:extLst>
              <a:ext uri="{FF2B5EF4-FFF2-40B4-BE49-F238E27FC236}">
                <a16:creationId xmlns:a16="http://schemas.microsoft.com/office/drawing/2014/main" id="{394E75C3-A828-C3D5-B391-449B0894D37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419962">
            <a:off x="3780690" y="3255442"/>
            <a:ext cx="424964" cy="418195"/>
          </a:xfrm>
          <a:prstGeom prst="rect">
            <a:avLst/>
          </a:prstGeom>
        </p:spPr>
      </p:pic>
      <p:sp>
        <p:nvSpPr>
          <p:cNvPr id="30" name="TextBox 29">
            <a:extLst>
              <a:ext uri="{FF2B5EF4-FFF2-40B4-BE49-F238E27FC236}">
                <a16:creationId xmlns:a16="http://schemas.microsoft.com/office/drawing/2014/main" id="{E7F5B9D5-D727-E226-F4A6-C5D96C4DBB74}"/>
              </a:ext>
            </a:extLst>
          </p:cNvPr>
          <p:cNvSpPr txBox="1"/>
          <p:nvPr/>
        </p:nvSpPr>
        <p:spPr>
          <a:xfrm>
            <a:off x="2352988" y="2609350"/>
            <a:ext cx="857205" cy="646331"/>
          </a:xfrm>
          <a:prstGeom prst="rect">
            <a:avLst/>
          </a:prstGeom>
          <a:noFill/>
        </p:spPr>
        <p:txBody>
          <a:bodyPr wrap="square" rtlCol="0">
            <a:spAutoFit/>
          </a:bodyPr>
          <a:lstStyle/>
          <a:p>
            <a:pPr algn="ctr"/>
            <a:r>
              <a:rPr lang="es-ES" dirty="0"/>
              <a:t>GPS</a:t>
            </a:r>
            <a:r>
              <a:rPr lang="en-GB" dirty="0"/>
              <a:t> </a:t>
            </a:r>
          </a:p>
          <a:p>
            <a:r>
              <a:rPr lang="es-ES" dirty="0"/>
              <a:t>  </a:t>
            </a:r>
            <a:endParaRPr lang="en-GB"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FB0C1E4-529C-1385-A0B5-7260A23A271E}"/>
                  </a:ext>
                </a:extLst>
              </p:cNvPr>
              <p:cNvSpPr txBox="1"/>
              <p:nvPr/>
            </p:nvSpPr>
            <p:spPr>
              <a:xfrm>
                <a:off x="5240756" y="2582288"/>
                <a:ext cx="4085375" cy="923330"/>
              </a:xfrm>
              <a:prstGeom prst="rect">
                <a:avLst/>
              </a:prstGeom>
              <a:noFill/>
            </p:spPr>
            <p:txBody>
              <a:bodyPr wrap="square" rtlCol="0">
                <a:spAutoFit/>
              </a:bodyPr>
              <a:lstStyle/>
              <a:p>
                <a:pPr algn="ctr"/>
                <a:r>
                  <a:rPr lang="es-ES" dirty="0"/>
                  <a:t>El </a:t>
                </a:r>
                <a:r>
                  <a:rPr lang="en-US" dirty="0" err="1"/>
                  <a:t>tiempo</a:t>
                </a:r>
                <a:r>
                  <a:rPr lang="en-US" dirty="0"/>
                  <a:t> </a:t>
                </a:r>
                <a:r>
                  <a:rPr lang="en-US" dirty="0" err="1"/>
                  <a:t>en</a:t>
                </a:r>
                <a:r>
                  <a:rPr lang="en-US" dirty="0"/>
                  <a:t> </a:t>
                </a:r>
                <a:r>
                  <a:rPr lang="en-US" dirty="0" err="1"/>
                  <a:t>el</a:t>
                </a:r>
                <a:r>
                  <a:rPr lang="en-US" dirty="0"/>
                  <a:t> sat</a:t>
                </a:r>
                <a:r>
                  <a:rPr lang="es-ES" dirty="0"/>
                  <a:t>élite pasa  </a:t>
                </a:r>
              </a:p>
              <a:p>
                <a:pPr algn="ctr"/>
                <a14:m>
                  <m:oMath xmlns:m="http://schemas.openxmlformats.org/officeDocument/2006/math">
                    <m:r>
                      <a:rPr lang="en-US" b="0" i="1" smtClean="0">
                        <a:latin typeface="Cambria Math" panose="02040503050406030204" pitchFamily="18" charset="0"/>
                      </a:rPr>
                      <m:t>×1.0000007</m:t>
                    </m:r>
                  </m:oMath>
                </a14:m>
                <a:r>
                  <a:rPr lang="en-GB" dirty="0"/>
                  <a:t> </a:t>
                </a:r>
                <a:r>
                  <a:rPr lang="en-GB" dirty="0" err="1"/>
                  <a:t>veces</a:t>
                </a:r>
                <a:r>
                  <a:rPr lang="en-GB" dirty="0"/>
                  <a:t> m</a:t>
                </a:r>
                <a:r>
                  <a:rPr lang="es-ES" dirty="0" err="1"/>
                  <a:t>ás</a:t>
                </a:r>
                <a:r>
                  <a:rPr lang="es-ES" dirty="0"/>
                  <a:t> rápido.</a:t>
                </a:r>
                <a:endParaRPr lang="en-GB" dirty="0"/>
              </a:p>
              <a:p>
                <a:r>
                  <a:rPr lang="es-ES" dirty="0"/>
                  <a:t>  </a:t>
                </a:r>
                <a:endParaRPr lang="en-GB" dirty="0"/>
              </a:p>
            </p:txBody>
          </p:sp>
        </mc:Choice>
        <mc:Fallback xmlns="">
          <p:sp>
            <p:nvSpPr>
              <p:cNvPr id="36" name="TextBox 35">
                <a:extLst>
                  <a:ext uri="{FF2B5EF4-FFF2-40B4-BE49-F238E27FC236}">
                    <a16:creationId xmlns:a16="http://schemas.microsoft.com/office/drawing/2014/main" id="{EFB0C1E4-529C-1385-A0B5-7260A23A271E}"/>
                  </a:ext>
                </a:extLst>
              </p:cNvPr>
              <p:cNvSpPr txBox="1">
                <a:spLocks noRot="1" noChangeAspect="1" noMove="1" noResize="1" noEditPoints="1" noAdjustHandles="1" noChangeArrowheads="1" noChangeShapeType="1" noTextEdit="1"/>
              </p:cNvSpPr>
              <p:nvPr/>
            </p:nvSpPr>
            <p:spPr>
              <a:xfrm>
                <a:off x="5240756" y="2582288"/>
                <a:ext cx="4085375" cy="923330"/>
              </a:xfrm>
              <a:prstGeom prst="rect">
                <a:avLst/>
              </a:prstGeom>
              <a:blipFill>
                <a:blip r:embed="rId10"/>
                <a:stretch>
                  <a:fillRect t="-3974"/>
                </a:stretch>
              </a:blipFill>
            </p:spPr>
            <p:txBody>
              <a:bodyPr/>
              <a:lstStyle/>
              <a:p>
                <a:r>
                  <a:rPr lang="en-GB">
                    <a:noFill/>
                  </a:rPr>
                  <a:t> </a:t>
                </a:r>
              </a:p>
            </p:txBody>
          </p:sp>
        </mc:Fallback>
      </mc:AlternateContent>
      <p:sp>
        <p:nvSpPr>
          <p:cNvPr id="37" name="TextBox 36">
            <a:extLst>
              <a:ext uri="{FF2B5EF4-FFF2-40B4-BE49-F238E27FC236}">
                <a16:creationId xmlns:a16="http://schemas.microsoft.com/office/drawing/2014/main" id="{5B27B78F-6C0B-3F2C-57F0-A193D848C7BC}"/>
              </a:ext>
            </a:extLst>
          </p:cNvPr>
          <p:cNvSpPr txBox="1"/>
          <p:nvPr/>
        </p:nvSpPr>
        <p:spPr>
          <a:xfrm>
            <a:off x="5240756" y="3683990"/>
            <a:ext cx="4085375" cy="923330"/>
          </a:xfrm>
          <a:prstGeom prst="rect">
            <a:avLst/>
          </a:prstGeom>
          <a:noFill/>
        </p:spPr>
        <p:txBody>
          <a:bodyPr wrap="square" rtlCol="0">
            <a:spAutoFit/>
          </a:bodyPr>
          <a:lstStyle/>
          <a:p>
            <a:pPr algn="ctr"/>
            <a:r>
              <a:rPr lang="es-ES" dirty="0"/>
              <a:t>Sin tener en cuenta esto, acumularían </a:t>
            </a:r>
            <a:r>
              <a:rPr lang="en-US" err="1"/>
              <a:t>errores</a:t>
            </a:r>
            <a:r>
              <a:rPr lang="en-US"/>
              <a:t> diariamente</a:t>
            </a:r>
            <a:endParaRPr lang="en-GB" dirty="0"/>
          </a:p>
          <a:p>
            <a:r>
              <a:rPr lang="es-ES" dirty="0"/>
              <a:t>  </a:t>
            </a:r>
            <a:endParaRPr lang="en-GB" dirty="0"/>
          </a:p>
        </p:txBody>
      </p:sp>
      <p:cxnSp>
        <p:nvCxnSpPr>
          <p:cNvPr id="38" name="Straight Connector 37">
            <a:extLst>
              <a:ext uri="{FF2B5EF4-FFF2-40B4-BE49-F238E27FC236}">
                <a16:creationId xmlns:a16="http://schemas.microsoft.com/office/drawing/2014/main" id="{75CDFA2E-1F2C-D14B-2755-69A351377202}"/>
              </a:ext>
            </a:extLst>
          </p:cNvPr>
          <p:cNvCxnSpPr>
            <a:cxnSpLocks/>
          </p:cNvCxnSpPr>
          <p:nvPr/>
        </p:nvCxnSpPr>
        <p:spPr>
          <a:xfrm flipV="1">
            <a:off x="3864104" y="4008414"/>
            <a:ext cx="0" cy="11978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6B472C7-4C4B-3F82-D058-154644F84F6A}"/>
              </a:ext>
            </a:extLst>
          </p:cNvPr>
          <p:cNvCxnSpPr>
            <a:cxnSpLocks/>
          </p:cNvCxnSpPr>
          <p:nvPr/>
        </p:nvCxnSpPr>
        <p:spPr>
          <a:xfrm flipV="1">
            <a:off x="2122920" y="3958569"/>
            <a:ext cx="0" cy="129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F209487-6800-C0E2-334B-3E9CB2446DB7}"/>
              </a:ext>
            </a:extLst>
          </p:cNvPr>
          <p:cNvCxnSpPr>
            <a:cxnSpLocks/>
          </p:cNvCxnSpPr>
          <p:nvPr/>
        </p:nvCxnSpPr>
        <p:spPr>
          <a:xfrm>
            <a:off x="2122920" y="5159074"/>
            <a:ext cx="17411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E924549-494B-CE29-9CE4-5EDC511A19E5}"/>
                  </a:ext>
                </a:extLst>
              </p:cNvPr>
              <p:cNvSpPr txBox="1"/>
              <p:nvPr/>
            </p:nvSpPr>
            <p:spPr>
              <a:xfrm>
                <a:off x="2439055" y="4823699"/>
                <a:ext cx="1148456"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2</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s-ES" b="0" i="1" smtClean="0">
                              <a:latin typeface="Cambria Math" panose="02040503050406030204" pitchFamily="18" charset="0"/>
                            </a:rPr>
                            <m:t>5</m:t>
                          </m:r>
                        </m:sup>
                      </m:sSup>
                      <m:r>
                        <a:rPr lang="es-ES" b="0" i="1" smtClean="0">
                          <a:latin typeface="Cambria Math" panose="02040503050406030204" pitchFamily="18" charset="0"/>
                        </a:rPr>
                        <m:t>𝑘𝑚</m:t>
                      </m:r>
                    </m:oMath>
                  </m:oMathPara>
                </a14:m>
                <a:endParaRPr lang="en-GB" dirty="0"/>
              </a:p>
            </p:txBody>
          </p:sp>
        </mc:Choice>
        <mc:Fallback xmlns="">
          <p:sp>
            <p:nvSpPr>
              <p:cNvPr id="44" name="TextBox 43">
                <a:extLst>
                  <a:ext uri="{FF2B5EF4-FFF2-40B4-BE49-F238E27FC236}">
                    <a16:creationId xmlns:a16="http://schemas.microsoft.com/office/drawing/2014/main" id="{8E924549-494B-CE29-9CE4-5EDC511A19E5}"/>
                  </a:ext>
                </a:extLst>
              </p:cNvPr>
              <p:cNvSpPr txBox="1">
                <a:spLocks noRot="1" noChangeAspect="1" noMove="1" noResize="1" noEditPoints="1" noAdjustHandles="1" noChangeArrowheads="1" noChangeShapeType="1" noTextEdit="1"/>
              </p:cNvSpPr>
              <p:nvPr/>
            </p:nvSpPr>
            <p:spPr>
              <a:xfrm>
                <a:off x="2439055" y="4823699"/>
                <a:ext cx="1148456" cy="280077"/>
              </a:xfrm>
              <a:prstGeom prst="rect">
                <a:avLst/>
              </a:prstGeom>
              <a:blipFill>
                <a:blip r:embed="rId12"/>
                <a:stretch>
                  <a:fillRect l="-3704" t="-2174" r="-4233" b="-10870"/>
                </a:stretch>
              </a:blipFill>
            </p:spPr>
            <p:txBody>
              <a:bodyPr/>
              <a:lstStyle/>
              <a:p>
                <a:r>
                  <a:rPr lang="en-GB">
                    <a:noFill/>
                  </a:rPr>
                  <a:t> </a:t>
                </a:r>
              </a:p>
            </p:txBody>
          </p:sp>
        </mc:Fallback>
      </mc:AlternateContent>
      <p:cxnSp>
        <p:nvCxnSpPr>
          <p:cNvPr id="46" name="Straight Connector 45">
            <a:extLst>
              <a:ext uri="{FF2B5EF4-FFF2-40B4-BE49-F238E27FC236}">
                <a16:creationId xmlns:a16="http://schemas.microsoft.com/office/drawing/2014/main" id="{4CCF93E7-9FAE-47CE-1C79-AA977F137C20}"/>
              </a:ext>
            </a:extLst>
          </p:cNvPr>
          <p:cNvCxnSpPr>
            <a:cxnSpLocks/>
          </p:cNvCxnSpPr>
          <p:nvPr/>
        </p:nvCxnSpPr>
        <p:spPr>
          <a:xfrm>
            <a:off x="2047890" y="3586055"/>
            <a:ext cx="1409954" cy="26498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26DA02F-3714-C17D-9E22-CC2803DAF0FF}"/>
              </a:ext>
            </a:extLst>
          </p:cNvPr>
          <p:cNvCxnSpPr>
            <a:cxnSpLocks/>
          </p:cNvCxnSpPr>
          <p:nvPr/>
        </p:nvCxnSpPr>
        <p:spPr>
          <a:xfrm>
            <a:off x="1734078" y="3197673"/>
            <a:ext cx="1731700" cy="65336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3" name="PlaceHolder 1">
            <a:extLst>
              <a:ext uri="{FF2B5EF4-FFF2-40B4-BE49-F238E27FC236}">
                <a16:creationId xmlns:a16="http://schemas.microsoft.com/office/drawing/2014/main" id="{3BE23C6F-8C05-5B8C-A266-798A37EB0872}"/>
              </a:ext>
            </a:extLst>
          </p:cNvPr>
          <p:cNvSpPr>
            <a:spLocks noGrp="1"/>
          </p:cNvSpPr>
          <p:nvPr>
            <p:ph type="subTitle"/>
          </p:nvPr>
        </p:nvSpPr>
        <p:spPr>
          <a:xfrm>
            <a:off x="420432" y="1813082"/>
            <a:ext cx="3870048" cy="837452"/>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Dilatación temporal</a:t>
            </a:r>
          </a:p>
          <a:p>
            <a:pPr marL="914400">
              <a:lnSpc>
                <a:spcPct val="93000"/>
              </a:lnSpc>
              <a:tabLst>
                <a:tab pos="0" algn="l"/>
              </a:tabLst>
            </a:pPr>
            <a:endParaRPr lang="es-ES" sz="2500" b="0" strike="noStrike" spc="-1" dirty="0">
              <a:solidFill>
                <a:srgbClr val="000000"/>
              </a:solidFill>
              <a:latin typeface="Arial"/>
            </a:endParaRPr>
          </a:p>
        </p:txBody>
      </p:sp>
    </p:spTree>
    <p:extLst>
      <p:ext uri="{BB962C8B-B14F-4D97-AF65-F5344CB8AC3E}">
        <p14:creationId xmlns:p14="http://schemas.microsoft.com/office/powerpoint/2010/main" val="348123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CEAD5-E019-B016-CAE3-8FCEBF166A10}"/>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D04A59D4-FEB2-974D-CA84-C971ACFF6FB4}"/>
              </a:ext>
            </a:extLst>
          </p:cNvPr>
          <p:cNvPicPr/>
          <p:nvPr/>
        </p:nvPicPr>
        <p:blipFill>
          <a:blip r:embed="rId3"/>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36F5DD8A-C5AC-AD6B-C34C-662E1D6A7224}"/>
              </a:ext>
            </a:extLst>
          </p:cNvPr>
          <p:cNvSpPr>
            <a:spLocks noGrp="1"/>
          </p:cNvSpPr>
          <p:nvPr>
            <p:ph type="subTitle"/>
          </p:nvPr>
        </p:nvSpPr>
        <p:spPr>
          <a:xfrm>
            <a:off x="262126" y="1828597"/>
            <a:ext cx="9239760" cy="671517"/>
          </a:xfrm>
          <a:prstGeom prst="rect">
            <a:avLst/>
          </a:prstGeom>
          <a:noFill/>
          <a:ln w="0">
            <a:noFill/>
          </a:ln>
        </p:spPr>
        <p:txBody>
          <a:bodyPr lIns="0" tIns="30240" rIns="0" bIns="0" anchor="ctr">
            <a:noAutofit/>
          </a:bodyPr>
          <a:lstStyle/>
          <a:p>
            <a:pPr>
              <a:lnSpc>
                <a:spcPct val="93000"/>
              </a:lnSpc>
              <a:tabLst>
                <a:tab pos="0" algn="l"/>
              </a:tabLst>
            </a:pPr>
            <a:r>
              <a:rPr lang="es-ES" sz="2400" b="0" strike="noStrike" spc="-1" dirty="0">
                <a:solidFill>
                  <a:srgbClr val="000000"/>
                </a:solidFill>
                <a:latin typeface="Arial"/>
              </a:rPr>
              <a:t>¿Cómo se forma un agujero negro?</a:t>
            </a:r>
          </a:p>
          <a:p>
            <a:pPr marL="914400">
              <a:lnSpc>
                <a:spcPct val="93000"/>
              </a:lnSpc>
              <a:tabLst>
                <a:tab pos="0" algn="l"/>
              </a:tabLst>
            </a:pPr>
            <a:endParaRPr lang="es-ES" sz="2500" b="0" strike="noStrike" spc="-1" dirty="0">
              <a:solidFill>
                <a:srgbClr val="000000"/>
              </a:solidFill>
              <a:latin typeface="Arial"/>
            </a:endParaRPr>
          </a:p>
        </p:txBody>
      </p:sp>
      <p:sp>
        <p:nvSpPr>
          <p:cNvPr id="3" name="Oval 2">
            <a:extLst>
              <a:ext uri="{FF2B5EF4-FFF2-40B4-BE49-F238E27FC236}">
                <a16:creationId xmlns:a16="http://schemas.microsoft.com/office/drawing/2014/main" id="{C9243134-B740-7176-FD32-B11D1F40754E}"/>
              </a:ext>
            </a:extLst>
          </p:cNvPr>
          <p:cNvSpPr/>
          <p:nvPr/>
        </p:nvSpPr>
        <p:spPr>
          <a:xfrm>
            <a:off x="3514141" y="2590534"/>
            <a:ext cx="2529086" cy="2529086"/>
          </a:xfrm>
          <a:prstGeom prst="ellipse">
            <a:avLst/>
          </a:prstGeom>
          <a:solidFill>
            <a:srgbClr val="FFC000"/>
          </a:solid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Up 10">
            <a:extLst>
              <a:ext uri="{FF2B5EF4-FFF2-40B4-BE49-F238E27FC236}">
                <a16:creationId xmlns:a16="http://schemas.microsoft.com/office/drawing/2014/main" id="{ED610FE6-C3A6-BCE7-934D-BACDA39E41D8}"/>
              </a:ext>
            </a:extLst>
          </p:cNvPr>
          <p:cNvSpPr/>
          <p:nvPr/>
        </p:nvSpPr>
        <p:spPr>
          <a:xfrm rot="2700000">
            <a:off x="3272126" y="4760198"/>
            <a:ext cx="296779" cy="599158"/>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rrow: Up 11">
            <a:extLst>
              <a:ext uri="{FF2B5EF4-FFF2-40B4-BE49-F238E27FC236}">
                <a16:creationId xmlns:a16="http://schemas.microsoft.com/office/drawing/2014/main" id="{370CC376-7F52-DB13-71E8-613EBED6B0E6}"/>
              </a:ext>
            </a:extLst>
          </p:cNvPr>
          <p:cNvSpPr/>
          <p:nvPr/>
        </p:nvSpPr>
        <p:spPr>
          <a:xfrm rot="18900000">
            <a:off x="5995158" y="4707108"/>
            <a:ext cx="296779" cy="599158"/>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E771C3D9-184E-82F1-9226-0151543626CB}"/>
              </a:ext>
            </a:extLst>
          </p:cNvPr>
          <p:cNvCxnSpPr>
            <a:stCxn id="3" idx="0"/>
          </p:cNvCxnSpPr>
          <p:nvPr/>
        </p:nvCxnSpPr>
        <p:spPr>
          <a:xfrm>
            <a:off x="4778684" y="2590534"/>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5E6BB6D9-88DB-2A7F-ADCA-D52F6F090D07}"/>
              </a:ext>
            </a:extLst>
          </p:cNvPr>
          <p:cNvCxnSpPr>
            <a:cxnSpLocks/>
            <a:endCxn id="20" idx="3"/>
          </p:cNvCxnSpPr>
          <p:nvPr/>
        </p:nvCxnSpPr>
        <p:spPr>
          <a:xfrm flipV="1">
            <a:off x="4789120" y="4035928"/>
            <a:ext cx="3093550" cy="1086477"/>
          </a:xfrm>
          <a:prstGeom prst="curvedConnector4">
            <a:avLst>
              <a:gd name="adj1" fmla="val 51285"/>
              <a:gd name="adj2" fmla="val 121040"/>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85B41476-7F3C-ECC9-5506-58C1A80DF0EC}"/>
              </a:ext>
            </a:extLst>
          </p:cNvPr>
          <p:cNvGrpSpPr/>
          <p:nvPr/>
        </p:nvGrpSpPr>
        <p:grpSpPr>
          <a:xfrm>
            <a:off x="7425470" y="4035928"/>
            <a:ext cx="914400" cy="914400"/>
            <a:chOff x="4861175" y="4165136"/>
            <a:chExt cx="914400" cy="914400"/>
          </a:xfrm>
        </p:grpSpPr>
        <p:pic>
          <p:nvPicPr>
            <p:cNvPr id="20" name="Graphic 19" descr="Full battery with solid fill">
              <a:extLst>
                <a:ext uri="{FF2B5EF4-FFF2-40B4-BE49-F238E27FC236}">
                  <a16:creationId xmlns:a16="http://schemas.microsoft.com/office/drawing/2014/main" id="{A2A48DA9-D6FE-EC30-938C-02EFACB882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4861175" y="4165136"/>
              <a:ext cx="914400" cy="914400"/>
            </a:xfrm>
            <a:prstGeom prst="rect">
              <a:avLst/>
            </a:prstGeom>
          </p:spPr>
        </p:pic>
        <p:sp>
          <p:nvSpPr>
            <p:cNvPr id="39" name="Rectangle 38">
              <a:extLst>
                <a:ext uri="{FF2B5EF4-FFF2-40B4-BE49-F238E27FC236}">
                  <a16:creationId xmlns:a16="http://schemas.microsoft.com/office/drawing/2014/main" id="{FC29FA14-C5F0-C520-3F92-B3EEE5F0FA33}"/>
                </a:ext>
              </a:extLst>
            </p:cNvPr>
            <p:cNvSpPr/>
            <p:nvPr/>
          </p:nvSpPr>
          <p:spPr>
            <a:xfrm>
              <a:off x="5175717" y="4365284"/>
              <a:ext cx="285316" cy="6049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1" name="Rectangle 40">
            <a:extLst>
              <a:ext uri="{FF2B5EF4-FFF2-40B4-BE49-F238E27FC236}">
                <a16:creationId xmlns:a16="http://schemas.microsoft.com/office/drawing/2014/main" id="{B966AE83-198D-6735-C157-654344ADC987}"/>
              </a:ext>
            </a:extLst>
          </p:cNvPr>
          <p:cNvSpPr/>
          <p:nvPr/>
        </p:nvSpPr>
        <p:spPr>
          <a:xfrm>
            <a:off x="7732531" y="4653443"/>
            <a:ext cx="300045" cy="170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F916D7BD-DA38-B02B-57A4-7E680CC1DD3F}"/>
              </a:ext>
            </a:extLst>
          </p:cNvPr>
          <p:cNvSpPr/>
          <p:nvPr/>
        </p:nvSpPr>
        <p:spPr>
          <a:xfrm>
            <a:off x="7732531" y="4444720"/>
            <a:ext cx="300045" cy="170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274B6A67-362E-DDFA-3E0F-AE1F0E8F2A29}"/>
              </a:ext>
            </a:extLst>
          </p:cNvPr>
          <p:cNvSpPr/>
          <p:nvPr/>
        </p:nvSpPr>
        <p:spPr>
          <a:xfrm>
            <a:off x="7735845" y="4229371"/>
            <a:ext cx="300045" cy="1704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Up 45">
            <a:extLst>
              <a:ext uri="{FF2B5EF4-FFF2-40B4-BE49-F238E27FC236}">
                <a16:creationId xmlns:a16="http://schemas.microsoft.com/office/drawing/2014/main" id="{42F96078-86A2-228A-6B6B-95148E95BF5A}"/>
              </a:ext>
            </a:extLst>
          </p:cNvPr>
          <p:cNvSpPr/>
          <p:nvPr/>
        </p:nvSpPr>
        <p:spPr>
          <a:xfrm>
            <a:off x="4630190" y="2706067"/>
            <a:ext cx="296779" cy="48439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Up 46">
            <a:extLst>
              <a:ext uri="{FF2B5EF4-FFF2-40B4-BE49-F238E27FC236}">
                <a16:creationId xmlns:a16="http://schemas.microsoft.com/office/drawing/2014/main" id="{99A2CA6F-6320-E827-473E-AAADF93969EB}"/>
              </a:ext>
            </a:extLst>
          </p:cNvPr>
          <p:cNvSpPr/>
          <p:nvPr/>
        </p:nvSpPr>
        <p:spPr>
          <a:xfrm flipV="1">
            <a:off x="4635095" y="4575382"/>
            <a:ext cx="296779" cy="48439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Up 47">
            <a:extLst>
              <a:ext uri="{FF2B5EF4-FFF2-40B4-BE49-F238E27FC236}">
                <a16:creationId xmlns:a16="http://schemas.microsoft.com/office/drawing/2014/main" id="{5C0B257C-823A-7EB7-09A5-92FDF06A7793}"/>
              </a:ext>
            </a:extLst>
          </p:cNvPr>
          <p:cNvSpPr/>
          <p:nvPr/>
        </p:nvSpPr>
        <p:spPr>
          <a:xfrm rot="16200000" flipV="1">
            <a:off x="5558289" y="3612879"/>
            <a:ext cx="296779" cy="48439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Up 48">
            <a:extLst>
              <a:ext uri="{FF2B5EF4-FFF2-40B4-BE49-F238E27FC236}">
                <a16:creationId xmlns:a16="http://schemas.microsoft.com/office/drawing/2014/main" id="{A7178867-F4D3-7693-005E-7DCB8701B8AE}"/>
              </a:ext>
            </a:extLst>
          </p:cNvPr>
          <p:cNvSpPr/>
          <p:nvPr/>
        </p:nvSpPr>
        <p:spPr>
          <a:xfrm rot="5400000" flipH="1" flipV="1">
            <a:off x="3718846" y="3612879"/>
            <a:ext cx="296779" cy="484395"/>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C9FACF5F-C6F0-AC7D-A391-DDF526FD7F23}"/>
              </a:ext>
            </a:extLst>
          </p:cNvPr>
          <p:cNvSpPr/>
          <p:nvPr/>
        </p:nvSpPr>
        <p:spPr>
          <a:xfrm>
            <a:off x="4010372" y="3588431"/>
            <a:ext cx="1577373" cy="461665"/>
          </a:xfrm>
          <a:prstGeom prst="rect">
            <a:avLst/>
          </a:prstGeom>
          <a:noFill/>
        </p:spPr>
        <p:txBody>
          <a:bodyPr wrap="square" lIns="91440" tIns="45720" rIns="91440" bIns="45720">
            <a:spAutoFit/>
          </a:bodyPr>
          <a:lstStyle/>
          <a:p>
            <a:pPr algn="ctr"/>
            <a:r>
              <a:rPr lang="en-US" sz="2400" b="0" cap="none" spc="0" dirty="0" err="1">
                <a:ln w="0"/>
                <a:solidFill>
                  <a:srgbClr val="FF0000"/>
                </a:solidFill>
                <a:effectLst>
                  <a:outerShdw blurRad="38100" dist="19050" dir="2700000" algn="tl" rotWithShape="0">
                    <a:schemeClr val="dk1">
                      <a:alpha val="40000"/>
                    </a:schemeClr>
                  </a:outerShdw>
                </a:effectLst>
              </a:rPr>
              <a:t>presión</a:t>
            </a:r>
            <a:endParaRPr lang="en-US" sz="2400" b="0" cap="none" spc="0" dirty="0">
              <a:ln w="0"/>
              <a:solidFill>
                <a:srgbClr val="FF0000"/>
              </a:solidFill>
              <a:effectLst>
                <a:outerShdw blurRad="38100" dist="19050" dir="2700000" algn="tl" rotWithShape="0">
                  <a:schemeClr val="dk1">
                    <a:alpha val="40000"/>
                  </a:schemeClr>
                </a:outerShdw>
              </a:effectLst>
            </a:endParaRPr>
          </a:p>
        </p:txBody>
      </p:sp>
      <p:sp>
        <p:nvSpPr>
          <p:cNvPr id="52" name="Rectangle 51">
            <a:extLst>
              <a:ext uri="{FF2B5EF4-FFF2-40B4-BE49-F238E27FC236}">
                <a16:creationId xmlns:a16="http://schemas.microsoft.com/office/drawing/2014/main" id="{83C2B20A-F4A7-8DF8-B6EF-5E7E405E5E1B}"/>
              </a:ext>
            </a:extLst>
          </p:cNvPr>
          <p:cNvSpPr/>
          <p:nvPr/>
        </p:nvSpPr>
        <p:spPr>
          <a:xfrm>
            <a:off x="1518401" y="3504934"/>
            <a:ext cx="1577373" cy="461665"/>
          </a:xfrm>
          <a:prstGeom prst="rect">
            <a:avLst/>
          </a:prstGeom>
          <a:noFill/>
        </p:spPr>
        <p:txBody>
          <a:bodyPr wrap="square" lIns="91440" tIns="45720" rIns="91440" bIns="45720">
            <a:spAutoFit/>
          </a:bodyPr>
          <a:lstStyle/>
          <a:p>
            <a:pPr algn="ctr"/>
            <a:r>
              <a:rPr lang="en-US" sz="2400" b="0" cap="none" spc="0" dirty="0" err="1">
                <a:ln w="0"/>
                <a:solidFill>
                  <a:srgbClr val="0070C0"/>
                </a:solidFill>
                <a:effectLst>
                  <a:outerShdw blurRad="38100" dist="19050" dir="2700000" algn="tl" rotWithShape="0">
                    <a:schemeClr val="dk1">
                      <a:alpha val="40000"/>
                    </a:schemeClr>
                  </a:outerShdw>
                </a:effectLst>
              </a:rPr>
              <a:t>gravedad</a:t>
            </a:r>
            <a:endParaRPr lang="en-US" sz="2400" b="0" cap="none" spc="0" dirty="0">
              <a:ln w="0"/>
              <a:solidFill>
                <a:srgbClr val="0070C0"/>
              </a:solidFill>
              <a:effectLst>
                <a:outerShdw blurRad="38100" dist="19050" dir="2700000" algn="tl" rotWithShape="0">
                  <a:schemeClr val="dk1">
                    <a:alpha val="40000"/>
                  </a:schemeClr>
                </a:outerShdw>
              </a:effectLst>
            </a:endParaRPr>
          </a:p>
        </p:txBody>
      </p:sp>
      <p:sp>
        <p:nvSpPr>
          <p:cNvPr id="53" name="Arrow: Up 52">
            <a:extLst>
              <a:ext uri="{FF2B5EF4-FFF2-40B4-BE49-F238E27FC236}">
                <a16:creationId xmlns:a16="http://schemas.microsoft.com/office/drawing/2014/main" id="{87C988D8-4468-27E2-FDA8-CB13DC069518}"/>
              </a:ext>
            </a:extLst>
          </p:cNvPr>
          <p:cNvSpPr/>
          <p:nvPr/>
        </p:nvSpPr>
        <p:spPr>
          <a:xfrm rot="18900000" flipV="1">
            <a:off x="3365954" y="2327405"/>
            <a:ext cx="296779" cy="599158"/>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Arrow: Up 53">
            <a:extLst>
              <a:ext uri="{FF2B5EF4-FFF2-40B4-BE49-F238E27FC236}">
                <a16:creationId xmlns:a16="http://schemas.microsoft.com/office/drawing/2014/main" id="{29023F8E-88E7-27CE-F19B-ECF9F2F5433F}"/>
              </a:ext>
            </a:extLst>
          </p:cNvPr>
          <p:cNvSpPr/>
          <p:nvPr/>
        </p:nvSpPr>
        <p:spPr>
          <a:xfrm rot="2700000" flipV="1">
            <a:off x="5996442" y="2340212"/>
            <a:ext cx="296779" cy="599158"/>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7659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childTnLst>
                                </p:cTn>
                              </p:par>
                              <p:par>
                                <p:cTn id="10" presetID="10" presetClass="entr" presetSubtype="0" fill="hold" grpId="0" nodeType="with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fade">
                                      <p:cBhvr>
                                        <p:cTn id="12" dur="500"/>
                                        <p:tgtEl>
                                          <p:spTgt spid="4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6" presetClass="emph" presetSubtype="0" autoRev="1" fill="hold" grpId="1" nodeType="withEffect">
                                  <p:stCondLst>
                                    <p:cond delay="0"/>
                                  </p:stCondLst>
                                  <p:childTnLst>
                                    <p:animScale>
                                      <p:cBhvr>
                                        <p:cTn id="20" dur="500" fill="hold"/>
                                        <p:tgtEl>
                                          <p:spTgt spid="46"/>
                                        </p:tgtEl>
                                      </p:cBhvr>
                                      <p:by x="100000" y="150000"/>
                                    </p:animScale>
                                  </p:childTnLst>
                                </p:cTn>
                              </p:par>
                              <p:par>
                                <p:cTn id="21" presetID="6" presetClass="emph" presetSubtype="0" autoRev="1" fill="hold" grpId="1" nodeType="withEffect">
                                  <p:stCondLst>
                                    <p:cond delay="0"/>
                                  </p:stCondLst>
                                  <p:childTnLst>
                                    <p:animScale>
                                      <p:cBhvr>
                                        <p:cTn id="22" dur="500" fill="hold"/>
                                        <p:tgtEl>
                                          <p:spTgt spid="49"/>
                                        </p:tgtEl>
                                      </p:cBhvr>
                                      <p:by x="150000" y="100000"/>
                                    </p:animScale>
                                  </p:childTnLst>
                                </p:cTn>
                              </p:par>
                              <p:par>
                                <p:cTn id="23" presetID="6" presetClass="emph" presetSubtype="0" autoRev="1" fill="hold" grpId="1" nodeType="withEffect">
                                  <p:stCondLst>
                                    <p:cond delay="0"/>
                                  </p:stCondLst>
                                  <p:childTnLst>
                                    <p:animScale>
                                      <p:cBhvr>
                                        <p:cTn id="24" dur="500" fill="hold"/>
                                        <p:tgtEl>
                                          <p:spTgt spid="47"/>
                                        </p:tgtEl>
                                      </p:cBhvr>
                                      <p:by x="100000" y="150000"/>
                                    </p:animScale>
                                  </p:childTnLst>
                                </p:cTn>
                              </p:par>
                              <p:par>
                                <p:cTn id="25" presetID="6" presetClass="emph" presetSubtype="0" autoRev="1" fill="hold" grpId="1" nodeType="withEffect">
                                  <p:stCondLst>
                                    <p:cond delay="0"/>
                                  </p:stCondLst>
                                  <p:childTnLst>
                                    <p:animScale>
                                      <p:cBhvr>
                                        <p:cTn id="26" dur="500" fill="hold"/>
                                        <p:tgtEl>
                                          <p:spTgt spid="48"/>
                                        </p:tgtEl>
                                      </p:cBhvr>
                                      <p:by x="150000" y="100000"/>
                                    </p:animScale>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500"/>
                                        <p:tgtEl>
                                          <p:spTgt spid="5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500"/>
                                        <p:tgtEl>
                                          <p:spTgt spid="5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par>
                                <p:cTn id="44" presetID="6" presetClass="emph" presetSubtype="0" autoRev="1" fill="hold" grpId="1" nodeType="withEffect">
                                  <p:stCondLst>
                                    <p:cond delay="0"/>
                                  </p:stCondLst>
                                  <p:childTnLst>
                                    <p:animScale>
                                      <p:cBhvr>
                                        <p:cTn id="45" dur="500" fill="hold"/>
                                        <p:tgtEl>
                                          <p:spTgt spid="53"/>
                                        </p:tgtEl>
                                      </p:cBhvr>
                                      <p:by x="150000" y="150000"/>
                                    </p:animScale>
                                  </p:childTnLst>
                                </p:cTn>
                              </p:par>
                              <p:par>
                                <p:cTn id="46" presetID="6" presetClass="emph" presetSubtype="0" autoRev="1" fill="hold" grpId="1" nodeType="withEffect">
                                  <p:stCondLst>
                                    <p:cond delay="0"/>
                                  </p:stCondLst>
                                  <p:childTnLst>
                                    <p:animScale>
                                      <p:cBhvr>
                                        <p:cTn id="47" dur="500" fill="hold"/>
                                        <p:tgtEl>
                                          <p:spTgt spid="11"/>
                                        </p:tgtEl>
                                      </p:cBhvr>
                                      <p:by x="150000" y="150000"/>
                                    </p:animScale>
                                  </p:childTnLst>
                                </p:cTn>
                              </p:par>
                              <p:par>
                                <p:cTn id="48" presetID="6" presetClass="emph" presetSubtype="0" autoRev="1" fill="hold" grpId="1" nodeType="withEffect">
                                  <p:stCondLst>
                                    <p:cond delay="0"/>
                                  </p:stCondLst>
                                  <p:childTnLst>
                                    <p:animScale>
                                      <p:cBhvr>
                                        <p:cTn id="49" dur="500" fill="hold"/>
                                        <p:tgtEl>
                                          <p:spTgt spid="54"/>
                                        </p:tgtEl>
                                      </p:cBhvr>
                                      <p:by x="150000" y="150000"/>
                                    </p:animScale>
                                  </p:childTnLst>
                                </p:cTn>
                              </p:par>
                              <p:par>
                                <p:cTn id="50" presetID="6" presetClass="emph" presetSubtype="0" autoRev="1" fill="hold" grpId="1" nodeType="withEffect">
                                  <p:stCondLst>
                                    <p:cond delay="0"/>
                                  </p:stCondLst>
                                  <p:childTnLst>
                                    <p:animScale>
                                      <p:cBhvr>
                                        <p:cTn id="51" dur="500" fill="hold"/>
                                        <p:tgtEl>
                                          <p:spTgt spid="12"/>
                                        </p:tgtEl>
                                      </p:cBhvr>
                                      <p:by x="150000" y="150000"/>
                                    </p:animScale>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43"/>
                                        </p:tgtEl>
                                      </p:cBhvr>
                                    </p:animEffect>
                                    <p:set>
                                      <p:cBhvr>
                                        <p:cTn id="56" dur="1" fill="hold">
                                          <p:stCondLst>
                                            <p:cond delay="499"/>
                                          </p:stCondLst>
                                        </p:cTn>
                                        <p:tgtEl>
                                          <p:spTgt spid="43"/>
                                        </p:tgtEl>
                                        <p:attrNameLst>
                                          <p:attrName>style.visibility</p:attrName>
                                        </p:attrNameLst>
                                      </p:cBhvr>
                                      <p:to>
                                        <p:strVal val="hidden"/>
                                      </p:to>
                                    </p:set>
                                  </p:childTnLst>
                                </p:cTn>
                              </p:par>
                            </p:childTnLst>
                          </p:cTn>
                        </p:par>
                        <p:par>
                          <p:cTn id="57" fill="hold">
                            <p:stCondLst>
                              <p:cond delay="500"/>
                            </p:stCondLst>
                            <p:childTnLst>
                              <p:par>
                                <p:cTn id="58" presetID="10" presetClass="exit" presetSubtype="0" fill="hold" grpId="0" nodeType="afterEffect">
                                  <p:stCondLst>
                                    <p:cond delay="500"/>
                                  </p:stCondLst>
                                  <p:childTnLst>
                                    <p:animEffect transition="out" filter="fade">
                                      <p:cBhvr>
                                        <p:cTn id="59" dur="500"/>
                                        <p:tgtEl>
                                          <p:spTgt spid="42"/>
                                        </p:tgtEl>
                                      </p:cBhvr>
                                    </p:animEffect>
                                    <p:set>
                                      <p:cBhvr>
                                        <p:cTn id="60" dur="1" fill="hold">
                                          <p:stCondLst>
                                            <p:cond delay="499"/>
                                          </p:stCondLst>
                                        </p:cTn>
                                        <p:tgtEl>
                                          <p:spTgt spid="42"/>
                                        </p:tgtEl>
                                        <p:attrNameLst>
                                          <p:attrName>style.visibility</p:attrName>
                                        </p:attrNameLst>
                                      </p:cBhvr>
                                      <p:to>
                                        <p:strVal val="hidden"/>
                                      </p:to>
                                    </p:set>
                                  </p:childTnLst>
                                </p:cTn>
                              </p:par>
                            </p:childTnLst>
                          </p:cTn>
                        </p:par>
                        <p:par>
                          <p:cTn id="61" fill="hold">
                            <p:stCondLst>
                              <p:cond delay="1500"/>
                            </p:stCondLst>
                            <p:childTnLst>
                              <p:par>
                                <p:cTn id="62" presetID="10" presetClass="exit" presetSubtype="0" fill="hold" grpId="0" nodeType="afterEffect">
                                  <p:stCondLst>
                                    <p:cond delay="500"/>
                                  </p:stCondLst>
                                  <p:childTnLst>
                                    <p:animEffect transition="out" filter="fade">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41" grpId="0" animBg="1"/>
      <p:bldP spid="42" grpId="0" animBg="1"/>
      <p:bldP spid="43" grpId="0" animBg="1"/>
      <p:bldP spid="46" grpId="0" animBg="1"/>
      <p:bldP spid="46" grpId="1" animBg="1"/>
      <p:bldP spid="47" grpId="0" animBg="1"/>
      <p:bldP spid="47" grpId="1" animBg="1"/>
      <p:bldP spid="48" grpId="0" animBg="1"/>
      <p:bldP spid="48" grpId="1" animBg="1"/>
      <p:bldP spid="49" grpId="0" animBg="1"/>
      <p:bldP spid="49" grpId="1" animBg="1"/>
      <p:bldP spid="51" grpId="0"/>
      <p:bldP spid="52" grpId="0"/>
      <p:bldP spid="53" grpId="0" animBg="1"/>
      <p:bldP spid="53" grpId="1" animBg="1"/>
      <p:bldP spid="54" grpId="0" animBg="1"/>
      <p:bldP spid="5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3D7FA-F6ED-52CB-B85F-1A642156FFCA}"/>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54ABCCB1-5AC8-3CE7-1094-7CD81541F37E}"/>
              </a:ext>
            </a:extLst>
          </p:cNvPr>
          <p:cNvPicPr/>
          <p:nvPr/>
        </p:nvPicPr>
        <p:blipFill>
          <a:blip r:embed="rId3"/>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8B2AC310-4A65-0687-6BB0-EF30D9846CC5}"/>
              </a:ext>
            </a:extLst>
          </p:cNvPr>
          <p:cNvSpPr>
            <a:spLocks noGrp="1"/>
          </p:cNvSpPr>
          <p:nvPr>
            <p:ph type="subTitle"/>
          </p:nvPr>
        </p:nvSpPr>
        <p:spPr>
          <a:xfrm>
            <a:off x="262126" y="1828597"/>
            <a:ext cx="4930076" cy="671517"/>
          </a:xfrm>
          <a:prstGeom prst="rect">
            <a:avLst/>
          </a:prstGeom>
          <a:noFill/>
          <a:ln w="0">
            <a:noFill/>
          </a:ln>
        </p:spPr>
        <p:txBody>
          <a:bodyPr lIns="0" tIns="30240" rIns="0" bIns="0" anchor="ctr">
            <a:noAutofit/>
          </a:bodyPr>
          <a:lstStyle/>
          <a:p>
            <a:pPr>
              <a:lnSpc>
                <a:spcPct val="93000"/>
              </a:lnSpc>
              <a:tabLst>
                <a:tab pos="0" algn="l"/>
              </a:tabLst>
            </a:pPr>
            <a:r>
              <a:rPr lang="es-ES" sz="2400" b="0" strike="noStrike" spc="-1" dirty="0">
                <a:solidFill>
                  <a:srgbClr val="000000"/>
                </a:solidFill>
                <a:latin typeface="Arial"/>
              </a:rPr>
              <a:t>¿Cómo se forma un agujero negro?</a:t>
            </a:r>
          </a:p>
          <a:p>
            <a:pPr marL="914400">
              <a:lnSpc>
                <a:spcPct val="93000"/>
              </a:lnSpc>
              <a:tabLst>
                <a:tab pos="0" algn="l"/>
              </a:tabLst>
            </a:pPr>
            <a:endParaRPr lang="es-ES" sz="2500" b="0" strike="noStrike" spc="-1" dirty="0">
              <a:solidFill>
                <a:srgbClr val="000000"/>
              </a:solidFill>
              <a:latin typeface="Arial"/>
            </a:endParaRPr>
          </a:p>
        </p:txBody>
      </p:sp>
      <p:sp>
        <p:nvSpPr>
          <p:cNvPr id="3" name="Oval 2">
            <a:extLst>
              <a:ext uri="{FF2B5EF4-FFF2-40B4-BE49-F238E27FC236}">
                <a16:creationId xmlns:a16="http://schemas.microsoft.com/office/drawing/2014/main" id="{99A2FC72-5027-995A-CD20-AC040A8AC45D}"/>
              </a:ext>
            </a:extLst>
          </p:cNvPr>
          <p:cNvSpPr/>
          <p:nvPr/>
        </p:nvSpPr>
        <p:spPr>
          <a:xfrm>
            <a:off x="2367783" y="2994521"/>
            <a:ext cx="790625" cy="722053"/>
          </a:xfrm>
          <a:prstGeom prst="ellipse">
            <a:avLst/>
          </a:prstGeom>
          <a:solidFill>
            <a:srgbClr val="FF9900"/>
          </a:solid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Connector 21">
            <a:extLst>
              <a:ext uri="{FF2B5EF4-FFF2-40B4-BE49-F238E27FC236}">
                <a16:creationId xmlns:a16="http://schemas.microsoft.com/office/drawing/2014/main" id="{AB17A88C-8295-F81C-E4CE-86F342E30A39}"/>
              </a:ext>
            </a:extLst>
          </p:cNvPr>
          <p:cNvCxnSpPr>
            <a:cxnSpLocks/>
            <a:stCxn id="3" idx="0"/>
          </p:cNvCxnSpPr>
          <p:nvPr/>
        </p:nvCxnSpPr>
        <p:spPr>
          <a:xfrm flipV="1">
            <a:off x="2763096" y="1654171"/>
            <a:ext cx="1783630" cy="134035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AF3FE6A-558B-B69F-DB77-616348143970}"/>
              </a:ext>
            </a:extLst>
          </p:cNvPr>
          <p:cNvSpPr txBox="1"/>
          <p:nvPr/>
        </p:nvSpPr>
        <p:spPr>
          <a:xfrm>
            <a:off x="1114923" y="4044246"/>
            <a:ext cx="926857" cy="400110"/>
          </a:xfrm>
          <a:prstGeom prst="rect">
            <a:avLst/>
          </a:prstGeom>
          <a:noFill/>
        </p:spPr>
        <p:txBody>
          <a:bodyPr wrap="none" rtlCol="0">
            <a:spAutoFit/>
          </a:bodyPr>
          <a:lstStyle/>
          <a:p>
            <a:r>
              <a:rPr lang="es-ES" sz="2000" dirty="0"/>
              <a:t>El Sol </a:t>
            </a:r>
            <a:endParaRPr lang="en-GB" sz="2000" dirty="0"/>
          </a:p>
        </p:txBody>
      </p:sp>
      <p:cxnSp>
        <p:nvCxnSpPr>
          <p:cNvPr id="21" name="Straight Arrow Connector 20">
            <a:extLst>
              <a:ext uri="{FF2B5EF4-FFF2-40B4-BE49-F238E27FC236}">
                <a16:creationId xmlns:a16="http://schemas.microsoft.com/office/drawing/2014/main" id="{2BDA69E9-6960-F704-77BB-5393BCB018DB}"/>
              </a:ext>
            </a:extLst>
          </p:cNvPr>
          <p:cNvCxnSpPr>
            <a:cxnSpLocks/>
          </p:cNvCxnSpPr>
          <p:nvPr/>
        </p:nvCxnSpPr>
        <p:spPr>
          <a:xfrm>
            <a:off x="2113341" y="4244301"/>
            <a:ext cx="925796" cy="0"/>
          </a:xfrm>
          <a:prstGeom prst="straightConnector1">
            <a:avLst/>
          </a:prstGeom>
          <a:ln w="38100">
            <a:solidFill>
              <a:srgbClr val="0E5195"/>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0DDC122-F6BC-780A-2CC7-1CD8AE9C0233}"/>
              </a:ext>
            </a:extLst>
          </p:cNvPr>
          <p:cNvSpPr txBox="1"/>
          <p:nvPr/>
        </p:nvSpPr>
        <p:spPr>
          <a:xfrm>
            <a:off x="3158408" y="4051171"/>
            <a:ext cx="1622066" cy="369332"/>
          </a:xfrm>
          <a:prstGeom prst="rect">
            <a:avLst/>
          </a:prstGeom>
          <a:noFill/>
        </p:spPr>
        <p:txBody>
          <a:bodyPr wrap="square">
            <a:spAutoFit/>
          </a:bodyPr>
          <a:lstStyle/>
          <a:p>
            <a:r>
              <a:rPr lang="es-ES" sz="1800" dirty="0"/>
              <a:t>Enana blanca</a:t>
            </a:r>
            <a:endParaRPr lang="en-GB" sz="1800" dirty="0"/>
          </a:p>
        </p:txBody>
      </p:sp>
      <p:grpSp>
        <p:nvGrpSpPr>
          <p:cNvPr id="36" name="Group 35">
            <a:extLst>
              <a:ext uri="{FF2B5EF4-FFF2-40B4-BE49-F238E27FC236}">
                <a16:creationId xmlns:a16="http://schemas.microsoft.com/office/drawing/2014/main" id="{5D84D706-D143-E9B1-7427-F2AB8CCD2E52}"/>
              </a:ext>
            </a:extLst>
          </p:cNvPr>
          <p:cNvGrpSpPr/>
          <p:nvPr/>
        </p:nvGrpSpPr>
        <p:grpSpPr>
          <a:xfrm>
            <a:off x="1380444" y="2802174"/>
            <a:ext cx="914400" cy="914400"/>
            <a:chOff x="3156666" y="2924574"/>
            <a:chExt cx="914400" cy="914400"/>
          </a:xfrm>
        </p:grpSpPr>
        <p:pic>
          <p:nvPicPr>
            <p:cNvPr id="28" name="Graphic 27" descr="Thermometer with solid fill">
              <a:extLst>
                <a:ext uri="{FF2B5EF4-FFF2-40B4-BE49-F238E27FC236}">
                  <a16:creationId xmlns:a16="http://schemas.microsoft.com/office/drawing/2014/main" id="{CFEF3CD7-C7F2-739C-53F5-7CEF8E0C2A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56666" y="2924574"/>
              <a:ext cx="914400" cy="914400"/>
            </a:xfrm>
            <a:prstGeom prst="rect">
              <a:avLst/>
            </a:prstGeom>
          </p:spPr>
        </p:pic>
        <p:sp>
          <p:nvSpPr>
            <p:cNvPr id="32" name="Oval 31">
              <a:extLst>
                <a:ext uri="{FF2B5EF4-FFF2-40B4-BE49-F238E27FC236}">
                  <a16:creationId xmlns:a16="http://schemas.microsoft.com/office/drawing/2014/main" id="{A64B3C31-9B4F-B5BF-1FEE-04ADBA19A59E}"/>
                </a:ext>
              </a:extLst>
            </p:cNvPr>
            <p:cNvSpPr/>
            <p:nvPr/>
          </p:nvSpPr>
          <p:spPr>
            <a:xfrm>
              <a:off x="3506993" y="3507639"/>
              <a:ext cx="213745" cy="21374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a:extLst>
                <a:ext uri="{FF2B5EF4-FFF2-40B4-BE49-F238E27FC236}">
                  <a16:creationId xmlns:a16="http://schemas.microsoft.com/office/drawing/2014/main" id="{56728CBD-FD59-5FF2-F2A2-0784AD8C4553}"/>
                </a:ext>
              </a:extLst>
            </p:cNvPr>
            <p:cNvCxnSpPr>
              <a:cxnSpLocks/>
              <a:endCxn id="32" idx="4"/>
            </p:cNvCxnSpPr>
            <p:nvPr/>
          </p:nvCxnSpPr>
          <p:spPr>
            <a:xfrm>
              <a:off x="3613865" y="3220278"/>
              <a:ext cx="1" cy="50110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D37BD002-0838-0157-AF8D-FC75D80225B0}"/>
              </a:ext>
            </a:extLst>
          </p:cNvPr>
          <p:cNvSpPr/>
          <p:nvPr/>
        </p:nvSpPr>
        <p:spPr>
          <a:xfrm>
            <a:off x="1721598" y="3392138"/>
            <a:ext cx="216396" cy="20684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4AC80280-73D4-845D-33D0-5A39B0E1CFEA}"/>
              </a:ext>
            </a:extLst>
          </p:cNvPr>
          <p:cNvCxnSpPr>
            <a:cxnSpLocks/>
            <a:endCxn id="44" idx="0"/>
          </p:cNvCxnSpPr>
          <p:nvPr/>
        </p:nvCxnSpPr>
        <p:spPr>
          <a:xfrm flipH="1">
            <a:off x="1829796" y="2953443"/>
            <a:ext cx="1325" cy="43869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4122621C-274E-6B31-2E46-E4C135796032}"/>
              </a:ext>
            </a:extLst>
          </p:cNvPr>
          <p:cNvGrpSpPr/>
          <p:nvPr/>
        </p:nvGrpSpPr>
        <p:grpSpPr>
          <a:xfrm>
            <a:off x="6517540" y="2524549"/>
            <a:ext cx="1622066" cy="1658757"/>
            <a:chOff x="1007917" y="2835275"/>
            <a:chExt cx="1911928" cy="1911928"/>
          </a:xfrm>
        </p:grpSpPr>
        <p:sp>
          <p:nvSpPr>
            <p:cNvPr id="60" name="Oval 59">
              <a:extLst>
                <a:ext uri="{FF2B5EF4-FFF2-40B4-BE49-F238E27FC236}">
                  <a16:creationId xmlns:a16="http://schemas.microsoft.com/office/drawing/2014/main" id="{82A1AB95-E5B5-9907-E2BA-A729558757D5}"/>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Oval 60">
              <a:extLst>
                <a:ext uri="{FF2B5EF4-FFF2-40B4-BE49-F238E27FC236}">
                  <a16:creationId xmlns:a16="http://schemas.microsoft.com/office/drawing/2014/main" id="{0CB66B83-9D78-54F2-BCA2-AD41F08A5DFE}"/>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471EF87-4E2B-B322-104D-4033D8325A09}"/>
                  </a:ext>
                </a:extLst>
              </p:cNvPr>
              <p:cNvSpPr txBox="1"/>
              <p:nvPr/>
            </p:nvSpPr>
            <p:spPr>
              <a:xfrm>
                <a:off x="5231521" y="4420206"/>
                <a:ext cx="1532599" cy="400110"/>
              </a:xfrm>
              <a:prstGeom prst="rect">
                <a:avLst/>
              </a:prstGeom>
              <a:noFill/>
            </p:spPr>
            <p:txBody>
              <a:bodyPr wrap="none" rtlCol="0">
                <a:spAutoFit/>
              </a:bodyPr>
              <a:lstStyle/>
              <a:p>
                <a:r>
                  <a:rPr lang="es-ES" sz="2000" dirty="0"/>
                  <a:t>Si </a:t>
                </a:r>
                <a14:m>
                  <m:oMath xmlns:m="http://schemas.openxmlformats.org/officeDocument/2006/math">
                    <m:r>
                      <m:rPr>
                        <m:sty m:val="p"/>
                      </m:rPr>
                      <a:rPr lang="en-US" sz="2000" b="0" i="0" smtClean="0">
                        <a:latin typeface="Cambria Math" panose="02040503050406030204" pitchFamily="18" charset="0"/>
                      </a:rPr>
                      <m:t>M</m:t>
                    </m:r>
                    <m:r>
                      <a:rPr lang="en-US" sz="2000" b="0" i="1" smtClean="0">
                        <a:latin typeface="Cambria Math" panose="02040503050406030204" pitchFamily="18" charset="0"/>
                      </a:rPr>
                      <m:t>&gt;3</m:t>
                    </m:r>
                    <m:r>
                      <a:rPr lang="en-US" sz="2000" b="0" i="1" smtClean="0">
                        <a:latin typeface="Cambria Math" panose="02040503050406030204" pitchFamily="18" charset="0"/>
                      </a:rPr>
                      <m:t>𝑀</m:t>
                    </m:r>
                    <m:r>
                      <m:rPr>
                        <m:nor/>
                      </m:rPr>
                      <a:rPr lang="en-GB" sz="2000" b="1" baseline="-25000" dirty="0"/>
                      <m:t>☉</m:t>
                    </m:r>
                  </m:oMath>
                </a14:m>
                <a:endParaRPr lang="en-GB" sz="2000" dirty="0"/>
              </a:p>
            </p:txBody>
          </p:sp>
        </mc:Choice>
        <mc:Fallback xmlns="">
          <p:sp>
            <p:nvSpPr>
              <p:cNvPr id="62" name="TextBox 61">
                <a:extLst>
                  <a:ext uri="{FF2B5EF4-FFF2-40B4-BE49-F238E27FC236}">
                    <a16:creationId xmlns:a16="http://schemas.microsoft.com/office/drawing/2014/main" id="{C471EF87-4E2B-B322-104D-4033D8325A09}"/>
                  </a:ext>
                </a:extLst>
              </p:cNvPr>
              <p:cNvSpPr txBox="1">
                <a:spLocks noRot="1" noChangeAspect="1" noMove="1" noResize="1" noEditPoints="1" noAdjustHandles="1" noChangeArrowheads="1" noChangeShapeType="1" noTextEdit="1"/>
              </p:cNvSpPr>
              <p:nvPr/>
            </p:nvSpPr>
            <p:spPr>
              <a:xfrm>
                <a:off x="5231521" y="4420206"/>
                <a:ext cx="1532599" cy="400110"/>
              </a:xfrm>
              <a:prstGeom prst="rect">
                <a:avLst/>
              </a:prstGeom>
              <a:blipFill>
                <a:blip r:embed="rId6"/>
                <a:stretch>
                  <a:fillRect l="-3968" t="-6061" b="-27273"/>
                </a:stretch>
              </a:blipFill>
            </p:spPr>
            <p:txBody>
              <a:bodyPr/>
              <a:lstStyle/>
              <a:p>
                <a:r>
                  <a:rPr lang="en-GB">
                    <a:noFill/>
                  </a:rPr>
                  <a:t> </a:t>
                </a:r>
              </a:p>
            </p:txBody>
          </p:sp>
        </mc:Fallback>
      </mc:AlternateContent>
      <p:cxnSp>
        <p:nvCxnSpPr>
          <p:cNvPr id="63" name="Straight Arrow Connector 62">
            <a:extLst>
              <a:ext uri="{FF2B5EF4-FFF2-40B4-BE49-F238E27FC236}">
                <a16:creationId xmlns:a16="http://schemas.microsoft.com/office/drawing/2014/main" id="{25F6B8F2-0BA7-CBD0-E16F-F7F703BE2CDD}"/>
              </a:ext>
            </a:extLst>
          </p:cNvPr>
          <p:cNvCxnSpPr>
            <a:cxnSpLocks/>
          </p:cNvCxnSpPr>
          <p:nvPr/>
        </p:nvCxnSpPr>
        <p:spPr>
          <a:xfrm>
            <a:off x="6865674" y="4620261"/>
            <a:ext cx="925796" cy="0"/>
          </a:xfrm>
          <a:prstGeom prst="straightConnector1">
            <a:avLst/>
          </a:prstGeom>
          <a:ln w="38100">
            <a:solidFill>
              <a:srgbClr val="004B9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287D135-CDF2-7325-9028-B7A6E698D53F}"/>
              </a:ext>
            </a:extLst>
          </p:cNvPr>
          <p:cNvSpPr txBox="1"/>
          <p:nvPr/>
        </p:nvSpPr>
        <p:spPr>
          <a:xfrm>
            <a:off x="7945520" y="4419598"/>
            <a:ext cx="1622066" cy="369332"/>
          </a:xfrm>
          <a:prstGeom prst="rect">
            <a:avLst/>
          </a:prstGeom>
          <a:noFill/>
        </p:spPr>
        <p:txBody>
          <a:bodyPr wrap="square">
            <a:spAutoFit/>
          </a:bodyPr>
          <a:lstStyle/>
          <a:p>
            <a:r>
              <a:rPr lang="es-ES" sz="1800" dirty="0"/>
              <a:t>Agujero negro</a:t>
            </a:r>
            <a:endParaRPr lang="en-GB" sz="1800"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07FA0205-E6B6-1466-7DCC-AC29CF68032D}"/>
                  </a:ext>
                </a:extLst>
              </p:cNvPr>
              <p:cNvSpPr txBox="1"/>
              <p:nvPr/>
            </p:nvSpPr>
            <p:spPr>
              <a:xfrm>
                <a:off x="-942212" y="4447669"/>
                <a:ext cx="50411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m:rPr>
                          <m:nor/>
                        </m:rPr>
                        <a:rPr lang="en-GB" b="1" baseline="-25000" dirty="0"/>
                        <m:t>☉</m:t>
                      </m:r>
                      <m:r>
                        <a:rPr lang="en-US" sz="1800" b="0" i="1" smtClean="0">
                          <a:latin typeface="Cambria Math" panose="02040503050406030204" pitchFamily="18" charset="0"/>
                        </a:rPr>
                        <m:t>~ 2×</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10</m:t>
                          </m:r>
                        </m:e>
                        <m:sup>
                          <m:r>
                            <a:rPr lang="en-US" sz="1800" b="0" i="1" smtClean="0">
                              <a:latin typeface="Cambria Math" panose="02040503050406030204" pitchFamily="18" charset="0"/>
                            </a:rPr>
                            <m:t>30</m:t>
                          </m:r>
                        </m:sup>
                      </m:sSup>
                      <m:r>
                        <a:rPr lang="en-US" sz="1800" b="0" i="1" smtClean="0">
                          <a:latin typeface="Cambria Math" panose="02040503050406030204" pitchFamily="18" charset="0"/>
                        </a:rPr>
                        <m:t>𝑘𝑔</m:t>
                      </m:r>
                    </m:oMath>
                  </m:oMathPara>
                </a14:m>
                <a:endParaRPr lang="en-GB" dirty="0"/>
              </a:p>
            </p:txBody>
          </p:sp>
        </mc:Choice>
        <mc:Fallback xmlns="">
          <p:sp>
            <p:nvSpPr>
              <p:cNvPr id="66" name="TextBox 65">
                <a:extLst>
                  <a:ext uri="{FF2B5EF4-FFF2-40B4-BE49-F238E27FC236}">
                    <a16:creationId xmlns:a16="http://schemas.microsoft.com/office/drawing/2014/main" id="{07FA0205-E6B6-1466-7DCC-AC29CF68032D}"/>
                  </a:ext>
                </a:extLst>
              </p:cNvPr>
              <p:cNvSpPr txBox="1">
                <a:spLocks noRot="1" noChangeAspect="1" noMove="1" noResize="1" noEditPoints="1" noAdjustHandles="1" noChangeArrowheads="1" noChangeShapeType="1" noTextEdit="1"/>
              </p:cNvSpPr>
              <p:nvPr/>
            </p:nvSpPr>
            <p:spPr>
              <a:xfrm>
                <a:off x="-942212" y="4447669"/>
                <a:ext cx="5041126" cy="369332"/>
              </a:xfrm>
              <a:prstGeom prst="rect">
                <a:avLst/>
              </a:prstGeom>
              <a:blipFill>
                <a:blip r:embed="rId7"/>
                <a:stretch>
                  <a:fillRect b="-15000"/>
                </a:stretch>
              </a:blipFill>
            </p:spPr>
            <p:txBody>
              <a:bodyPr/>
              <a:lstStyle/>
              <a:p>
                <a:r>
                  <a:rPr lang="en-GB">
                    <a:noFill/>
                  </a:rPr>
                  <a:t> </a:t>
                </a:r>
              </a:p>
            </p:txBody>
          </p:sp>
        </mc:Fallback>
      </mc:AlternateContent>
    </p:spTree>
    <p:extLst>
      <p:ext uri="{BB962C8B-B14F-4D97-AF65-F5344CB8AC3E}">
        <p14:creationId xmlns:p14="http://schemas.microsoft.com/office/powerpoint/2010/main" val="3330538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1" fill="hold" nodeType="clickEffect">
                                  <p:stCondLst>
                                    <p:cond delay="0"/>
                                  </p:stCondLst>
                                  <p:childTnLst>
                                    <p:animEffect transition="out" filter="wipe(up)">
                                      <p:cBhvr>
                                        <p:cTn id="6" dur="1500"/>
                                        <p:tgtEl>
                                          <p:spTgt spid="55"/>
                                        </p:tgtEl>
                                      </p:cBhvr>
                                    </p:animEffect>
                                    <p:set>
                                      <p:cBhvr>
                                        <p:cTn id="7" dur="1" fill="hold">
                                          <p:stCondLst>
                                            <p:cond delay="1499"/>
                                          </p:stCondLst>
                                        </p:cTn>
                                        <p:tgtEl>
                                          <p:spTgt spid="55"/>
                                        </p:tgtEl>
                                        <p:attrNameLst>
                                          <p:attrName>style.visibility</p:attrName>
                                        </p:attrNameLst>
                                      </p:cBhvr>
                                      <p:to>
                                        <p:strVal val="hidden"/>
                                      </p:to>
                                    </p:set>
                                  </p:childTnLst>
                                </p:cTn>
                              </p:par>
                              <p:par>
                                <p:cTn id="8" presetID="19" presetClass="emph" presetSubtype="0" fill="hold" grpId="0" nodeType="withEffect">
                                  <p:stCondLst>
                                    <p:cond delay="0"/>
                                  </p:stCondLst>
                                  <p:childTnLst>
                                    <p:animClr clrSpc="rgb" dir="cw">
                                      <p:cBhvr override="childStyle">
                                        <p:cTn id="9" dur="1500" fill="hold"/>
                                        <p:tgtEl>
                                          <p:spTgt spid="3"/>
                                        </p:tgtEl>
                                        <p:attrNameLst>
                                          <p:attrName>style.color</p:attrName>
                                        </p:attrNameLst>
                                      </p:cBhvr>
                                      <p:to>
                                        <a:srgbClr val="663300"/>
                                      </p:to>
                                    </p:animClr>
                                    <p:animClr clrSpc="rgb" dir="cw">
                                      <p:cBhvr>
                                        <p:cTn id="10" dur="1500" fill="hold"/>
                                        <p:tgtEl>
                                          <p:spTgt spid="3"/>
                                        </p:tgtEl>
                                        <p:attrNameLst>
                                          <p:attrName>fillcolor</p:attrName>
                                        </p:attrNameLst>
                                      </p:cBhvr>
                                      <p:to>
                                        <a:srgbClr val="663300"/>
                                      </p:to>
                                    </p:animClr>
                                    <p:set>
                                      <p:cBhvr>
                                        <p:cTn id="11" dur="1500" fill="hold"/>
                                        <p:tgtEl>
                                          <p:spTgt spid="3"/>
                                        </p:tgtEl>
                                        <p:attrNameLst>
                                          <p:attrName>fill.type</p:attrName>
                                        </p:attrNameLst>
                                      </p:cBhvr>
                                      <p:to>
                                        <p:strVal val="solid"/>
                                      </p:to>
                                    </p:set>
                                    <p:set>
                                      <p:cBhvr>
                                        <p:cTn id="12" dur="1500" fill="hold"/>
                                        <p:tgtEl>
                                          <p:spTgt spid="3"/>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fade">
                                      <p:cBhvr>
                                        <p:cTn id="23" dur="500"/>
                                        <p:tgtEl>
                                          <p:spTgt spid="6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4"/>
                                        </p:tgtEl>
                                        <p:attrNameLst>
                                          <p:attrName>style.visibility</p:attrName>
                                        </p:attrNameLst>
                                      </p:cBhvr>
                                      <p:to>
                                        <p:strVal val="visible"/>
                                      </p:to>
                                    </p:set>
                                    <p:animEffect transition="in" filter="fade">
                                      <p:cBhvr>
                                        <p:cTn id="26"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2" grpId="0"/>
      <p:bldP spid="6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501F2-0930-904C-AFDA-E0CD65D82CF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6212484-EF3F-532B-8314-9F25F28949B3}"/>
              </a:ext>
            </a:extLst>
          </p:cNvPr>
          <p:cNvPicPr>
            <a:picLocks noChangeAspect="1"/>
          </p:cNvPicPr>
          <p:nvPr/>
        </p:nvPicPr>
        <p:blipFill>
          <a:blip r:embed="rId4"/>
          <a:stretch>
            <a:fillRect/>
          </a:stretch>
        </p:blipFill>
        <p:spPr>
          <a:xfrm>
            <a:off x="1164346" y="3438856"/>
            <a:ext cx="1445612" cy="1445612"/>
          </a:xfrm>
          <a:prstGeom prst="rect">
            <a:avLst/>
          </a:prstGeom>
        </p:spPr>
      </p:pic>
      <p:pic>
        <p:nvPicPr>
          <p:cNvPr id="16" name="Google Shape;74;p8">
            <a:extLst>
              <a:ext uri="{FF2B5EF4-FFF2-40B4-BE49-F238E27FC236}">
                <a16:creationId xmlns:a16="http://schemas.microsoft.com/office/drawing/2014/main" id="{22E8C652-554A-10BF-6202-026D38BDF2A1}"/>
              </a:ext>
            </a:extLst>
          </p:cNvPr>
          <p:cNvPicPr/>
          <p:nvPr/>
        </p:nvPicPr>
        <p:blipFill>
          <a:blip r:embed="rId5"/>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FF1B102F-AFDF-387E-6006-E86AB499A345}"/>
              </a:ext>
            </a:extLst>
          </p:cNvPr>
          <p:cNvSpPr>
            <a:spLocks noGrp="1"/>
          </p:cNvSpPr>
          <p:nvPr>
            <p:ph type="subTitle"/>
          </p:nvPr>
        </p:nvSpPr>
        <p:spPr>
          <a:xfrm>
            <a:off x="237857" y="1861850"/>
            <a:ext cx="8443435" cy="661013"/>
          </a:xfrm>
          <a:prstGeom prst="rect">
            <a:avLst/>
          </a:prstGeom>
          <a:noFill/>
          <a:ln w="0">
            <a:noFill/>
          </a:ln>
        </p:spPr>
        <p:txBody>
          <a:bodyPr lIns="0" tIns="30240" rIns="0" bIns="0" anchor="ctr">
            <a:noAutofit/>
          </a:bodyPr>
          <a:lstStyle/>
          <a:p>
            <a:pPr>
              <a:lnSpc>
                <a:spcPct val="93000"/>
              </a:lnSpc>
              <a:tabLst>
                <a:tab pos="0" algn="l"/>
              </a:tabLst>
            </a:pPr>
            <a:r>
              <a:rPr lang="es-ES" sz="2800" b="0" strike="noStrike" spc="-1" dirty="0">
                <a:solidFill>
                  <a:srgbClr val="000000"/>
                </a:solidFill>
                <a:latin typeface="Arial"/>
              </a:rPr>
              <a:t>¿Qué es un agujero negro?</a:t>
            </a:r>
          </a:p>
          <a:p>
            <a:pPr marL="914400">
              <a:lnSpc>
                <a:spcPct val="93000"/>
              </a:lnSpc>
              <a:tabLst>
                <a:tab pos="0" algn="l"/>
              </a:tabLst>
            </a:pPr>
            <a:endParaRPr lang="es-ES" sz="2500" b="0" strike="noStrike" spc="-1" dirty="0">
              <a:solidFill>
                <a:srgbClr val="000000"/>
              </a:solidFill>
              <a:latin typeface="Arial"/>
            </a:endParaRPr>
          </a:p>
        </p:txBody>
      </p:sp>
      <p:pic>
        <p:nvPicPr>
          <p:cNvPr id="15" name="Graphic 14" descr="Saturn with solid fill">
            <a:extLst>
              <a:ext uri="{FF2B5EF4-FFF2-40B4-BE49-F238E27FC236}">
                <a16:creationId xmlns:a16="http://schemas.microsoft.com/office/drawing/2014/main" id="{8AECEDEF-CB0E-0652-666A-91B8BF867E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0144" y="3015349"/>
            <a:ext cx="2272172" cy="2272172"/>
          </a:xfrm>
          <a:prstGeom prst="rect">
            <a:avLst/>
          </a:prstGeom>
        </p:spPr>
      </p:pic>
      <p:grpSp>
        <p:nvGrpSpPr>
          <p:cNvPr id="17" name="Group 16">
            <a:extLst>
              <a:ext uri="{FF2B5EF4-FFF2-40B4-BE49-F238E27FC236}">
                <a16:creationId xmlns:a16="http://schemas.microsoft.com/office/drawing/2014/main" id="{940EE681-6661-0415-FC76-029C0B8FAFD4}"/>
              </a:ext>
            </a:extLst>
          </p:cNvPr>
          <p:cNvGrpSpPr/>
          <p:nvPr/>
        </p:nvGrpSpPr>
        <p:grpSpPr>
          <a:xfrm>
            <a:off x="7258658" y="2911273"/>
            <a:ext cx="1916995" cy="1923033"/>
            <a:chOff x="1007917" y="2835275"/>
            <a:chExt cx="1911928" cy="1911928"/>
          </a:xfrm>
        </p:grpSpPr>
        <p:sp>
          <p:nvSpPr>
            <p:cNvPr id="18" name="Oval 17">
              <a:extLst>
                <a:ext uri="{FF2B5EF4-FFF2-40B4-BE49-F238E27FC236}">
                  <a16:creationId xmlns:a16="http://schemas.microsoft.com/office/drawing/2014/main" id="{5ED70DAD-1D90-DC0E-CA44-ADAD5309760F}"/>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Oval 19">
              <a:extLst>
                <a:ext uri="{FF2B5EF4-FFF2-40B4-BE49-F238E27FC236}">
                  <a16:creationId xmlns:a16="http://schemas.microsoft.com/office/drawing/2014/main" id="{FF455727-FCDB-E209-ABDD-A20A408DAE1A}"/>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2" name="Graphic 21" descr="Rocket with solid fill">
            <a:extLst>
              <a:ext uri="{FF2B5EF4-FFF2-40B4-BE49-F238E27FC236}">
                <a16:creationId xmlns:a16="http://schemas.microsoft.com/office/drawing/2014/main" id="{6371DED7-D27C-020E-9D7E-6D9278D79C3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8900000">
            <a:off x="1432829" y="2645357"/>
            <a:ext cx="914400" cy="914400"/>
          </a:xfrm>
          <a:prstGeom prst="rect">
            <a:avLst/>
          </a:prstGeom>
        </p:spPr>
      </p:pic>
      <p:grpSp>
        <p:nvGrpSpPr>
          <p:cNvPr id="30" name="Group 29">
            <a:extLst>
              <a:ext uri="{FF2B5EF4-FFF2-40B4-BE49-F238E27FC236}">
                <a16:creationId xmlns:a16="http://schemas.microsoft.com/office/drawing/2014/main" id="{8532A9BF-8405-BD0B-07E1-98BBEBA17C79}"/>
              </a:ext>
            </a:extLst>
          </p:cNvPr>
          <p:cNvGrpSpPr/>
          <p:nvPr/>
        </p:nvGrpSpPr>
        <p:grpSpPr>
          <a:xfrm>
            <a:off x="1227179" y="3434566"/>
            <a:ext cx="1325698" cy="779895"/>
            <a:chOff x="1455319" y="3540822"/>
            <a:chExt cx="1325698" cy="779895"/>
          </a:xfrm>
        </p:grpSpPr>
        <p:grpSp>
          <p:nvGrpSpPr>
            <p:cNvPr id="27" name="Group 26">
              <a:extLst>
                <a:ext uri="{FF2B5EF4-FFF2-40B4-BE49-F238E27FC236}">
                  <a16:creationId xmlns:a16="http://schemas.microsoft.com/office/drawing/2014/main" id="{574BB57C-B917-F731-35DE-5B489CBBA3BA}"/>
                </a:ext>
              </a:extLst>
            </p:cNvPr>
            <p:cNvGrpSpPr/>
            <p:nvPr/>
          </p:nvGrpSpPr>
          <p:grpSpPr>
            <a:xfrm>
              <a:off x="1455319" y="3540822"/>
              <a:ext cx="1325698" cy="779895"/>
              <a:chOff x="1657917" y="3630420"/>
              <a:chExt cx="944755" cy="555790"/>
            </a:xfrm>
            <a:solidFill>
              <a:srgbClr val="FFFF00"/>
            </a:solidFill>
          </p:grpSpPr>
          <p:pic>
            <p:nvPicPr>
              <p:cNvPr id="28" name="Graphic 27" descr="Fire with solid fill">
                <a:extLst>
                  <a:ext uri="{FF2B5EF4-FFF2-40B4-BE49-F238E27FC236}">
                    <a16:creationId xmlns:a16="http://schemas.microsoft.com/office/drawing/2014/main" id="{C909BA8A-B0CC-BF34-CDEA-695DD80D1C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8477417">
                <a:off x="2047863" y="3630420"/>
                <a:ext cx="554809" cy="554809"/>
              </a:xfrm>
              <a:prstGeom prst="rect">
                <a:avLst/>
              </a:prstGeom>
            </p:spPr>
          </p:pic>
          <p:pic>
            <p:nvPicPr>
              <p:cNvPr id="29" name="Graphic 28" descr="Fire with solid fill">
                <a:extLst>
                  <a:ext uri="{FF2B5EF4-FFF2-40B4-BE49-F238E27FC236}">
                    <a16:creationId xmlns:a16="http://schemas.microsoft.com/office/drawing/2014/main" id="{59CCF7A7-C801-44B3-4D9F-62A9652413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3211473" flipH="1">
                <a:off x="1657917" y="3631401"/>
                <a:ext cx="554809" cy="554809"/>
              </a:xfrm>
              <a:prstGeom prst="rect">
                <a:avLst/>
              </a:prstGeom>
            </p:spPr>
          </p:pic>
        </p:grpSp>
        <p:grpSp>
          <p:nvGrpSpPr>
            <p:cNvPr id="26" name="Group 25">
              <a:extLst>
                <a:ext uri="{FF2B5EF4-FFF2-40B4-BE49-F238E27FC236}">
                  <a16:creationId xmlns:a16="http://schemas.microsoft.com/office/drawing/2014/main" id="{4FBB8B6E-E2E3-EBD5-60D2-AD555867FD42}"/>
                </a:ext>
              </a:extLst>
            </p:cNvPr>
            <p:cNvGrpSpPr/>
            <p:nvPr/>
          </p:nvGrpSpPr>
          <p:grpSpPr>
            <a:xfrm>
              <a:off x="1645790" y="3599585"/>
              <a:ext cx="944755" cy="555790"/>
              <a:chOff x="1657917" y="3630420"/>
              <a:chExt cx="944755" cy="555790"/>
            </a:xfrm>
            <a:solidFill>
              <a:srgbClr val="FF0000"/>
            </a:solidFill>
          </p:grpSpPr>
          <p:pic>
            <p:nvPicPr>
              <p:cNvPr id="24" name="Graphic 23" descr="Fire with solid fill">
                <a:extLst>
                  <a:ext uri="{FF2B5EF4-FFF2-40B4-BE49-F238E27FC236}">
                    <a16:creationId xmlns:a16="http://schemas.microsoft.com/office/drawing/2014/main" id="{B652D014-E714-0647-75A8-56FAA2AFFF0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8477417">
                <a:off x="2047863" y="3630420"/>
                <a:ext cx="554809" cy="554809"/>
              </a:xfrm>
              <a:prstGeom prst="rect">
                <a:avLst/>
              </a:prstGeom>
            </p:spPr>
          </p:pic>
          <p:pic>
            <p:nvPicPr>
              <p:cNvPr id="25" name="Graphic 24" descr="Fire with solid fill">
                <a:extLst>
                  <a:ext uri="{FF2B5EF4-FFF2-40B4-BE49-F238E27FC236}">
                    <a16:creationId xmlns:a16="http://schemas.microsoft.com/office/drawing/2014/main" id="{D6104A03-879F-292A-F5EB-48337E3029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3211473" flipH="1">
                <a:off x="1657917" y="3631401"/>
                <a:ext cx="554809" cy="554809"/>
              </a:xfrm>
              <a:prstGeom prst="rect">
                <a:avLst/>
              </a:prstGeom>
            </p:spPr>
          </p:pic>
        </p:grpSp>
      </p:grpSp>
      <p:pic>
        <p:nvPicPr>
          <p:cNvPr id="39" name="Graphic 38" descr="Rocket with solid fill">
            <a:extLst>
              <a:ext uri="{FF2B5EF4-FFF2-40B4-BE49-F238E27FC236}">
                <a16:creationId xmlns:a16="http://schemas.microsoft.com/office/drawing/2014/main" id="{B8086161-6094-7EE1-5DBB-704413D08C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8900000">
            <a:off x="4479859" y="2747414"/>
            <a:ext cx="914400" cy="914400"/>
          </a:xfrm>
          <a:prstGeom prst="rect">
            <a:avLst/>
          </a:prstGeom>
        </p:spPr>
      </p:pic>
      <p:grpSp>
        <p:nvGrpSpPr>
          <p:cNvPr id="40" name="Group 39">
            <a:extLst>
              <a:ext uri="{FF2B5EF4-FFF2-40B4-BE49-F238E27FC236}">
                <a16:creationId xmlns:a16="http://schemas.microsoft.com/office/drawing/2014/main" id="{3BE59699-589E-CE5A-CE21-9D667FF4421B}"/>
              </a:ext>
            </a:extLst>
          </p:cNvPr>
          <p:cNvGrpSpPr/>
          <p:nvPr/>
        </p:nvGrpSpPr>
        <p:grpSpPr>
          <a:xfrm>
            <a:off x="4274209" y="3536623"/>
            <a:ext cx="1325698" cy="779895"/>
            <a:chOff x="1455319" y="3540822"/>
            <a:chExt cx="1325698" cy="779895"/>
          </a:xfrm>
        </p:grpSpPr>
        <p:grpSp>
          <p:nvGrpSpPr>
            <p:cNvPr id="41" name="Group 40">
              <a:extLst>
                <a:ext uri="{FF2B5EF4-FFF2-40B4-BE49-F238E27FC236}">
                  <a16:creationId xmlns:a16="http://schemas.microsoft.com/office/drawing/2014/main" id="{534C6FA5-978A-7AD2-5F56-3431AE73D72E}"/>
                </a:ext>
              </a:extLst>
            </p:cNvPr>
            <p:cNvGrpSpPr/>
            <p:nvPr/>
          </p:nvGrpSpPr>
          <p:grpSpPr>
            <a:xfrm>
              <a:off x="1455319" y="3540822"/>
              <a:ext cx="1325698" cy="779895"/>
              <a:chOff x="1657917" y="3630420"/>
              <a:chExt cx="944755" cy="555790"/>
            </a:xfrm>
            <a:solidFill>
              <a:srgbClr val="FFFF00"/>
            </a:solidFill>
          </p:grpSpPr>
          <p:pic>
            <p:nvPicPr>
              <p:cNvPr id="45" name="Graphic 44" descr="Fire with solid fill">
                <a:extLst>
                  <a:ext uri="{FF2B5EF4-FFF2-40B4-BE49-F238E27FC236}">
                    <a16:creationId xmlns:a16="http://schemas.microsoft.com/office/drawing/2014/main" id="{DC693461-F1E3-3671-1FD1-28122AA351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8477417">
                <a:off x="2047863" y="3630420"/>
                <a:ext cx="554809" cy="554809"/>
              </a:xfrm>
              <a:prstGeom prst="rect">
                <a:avLst/>
              </a:prstGeom>
            </p:spPr>
          </p:pic>
          <p:pic>
            <p:nvPicPr>
              <p:cNvPr id="46" name="Graphic 45" descr="Fire with solid fill">
                <a:extLst>
                  <a:ext uri="{FF2B5EF4-FFF2-40B4-BE49-F238E27FC236}">
                    <a16:creationId xmlns:a16="http://schemas.microsoft.com/office/drawing/2014/main" id="{B8BF1E46-C41E-E32E-4A6C-6CD150687E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3211473" flipH="1">
                <a:off x="1657917" y="3631401"/>
                <a:ext cx="554809" cy="554809"/>
              </a:xfrm>
              <a:prstGeom prst="rect">
                <a:avLst/>
              </a:prstGeom>
            </p:spPr>
          </p:pic>
        </p:grpSp>
        <p:grpSp>
          <p:nvGrpSpPr>
            <p:cNvPr id="42" name="Group 41">
              <a:extLst>
                <a:ext uri="{FF2B5EF4-FFF2-40B4-BE49-F238E27FC236}">
                  <a16:creationId xmlns:a16="http://schemas.microsoft.com/office/drawing/2014/main" id="{2FAA27CC-EB57-F955-5128-D38CF9952834}"/>
                </a:ext>
              </a:extLst>
            </p:cNvPr>
            <p:cNvGrpSpPr/>
            <p:nvPr/>
          </p:nvGrpSpPr>
          <p:grpSpPr>
            <a:xfrm>
              <a:off x="1645790" y="3599585"/>
              <a:ext cx="944755" cy="555790"/>
              <a:chOff x="1657917" y="3630420"/>
              <a:chExt cx="944755" cy="555790"/>
            </a:xfrm>
            <a:solidFill>
              <a:srgbClr val="FF0000"/>
            </a:solidFill>
          </p:grpSpPr>
          <p:pic>
            <p:nvPicPr>
              <p:cNvPr id="43" name="Graphic 42" descr="Fire with solid fill">
                <a:extLst>
                  <a:ext uri="{FF2B5EF4-FFF2-40B4-BE49-F238E27FC236}">
                    <a16:creationId xmlns:a16="http://schemas.microsoft.com/office/drawing/2014/main" id="{6317D70C-7117-9A32-35F8-EDCA3F1ECD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8477417">
                <a:off x="2047863" y="3630420"/>
                <a:ext cx="554809" cy="554809"/>
              </a:xfrm>
              <a:prstGeom prst="rect">
                <a:avLst/>
              </a:prstGeom>
            </p:spPr>
          </p:pic>
          <p:pic>
            <p:nvPicPr>
              <p:cNvPr id="44" name="Graphic 43" descr="Fire with solid fill">
                <a:extLst>
                  <a:ext uri="{FF2B5EF4-FFF2-40B4-BE49-F238E27FC236}">
                    <a16:creationId xmlns:a16="http://schemas.microsoft.com/office/drawing/2014/main" id="{16B4D4DF-BFC7-4066-5E62-44B0A95C3D2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13211473" flipH="1">
                <a:off x="1657917" y="3631401"/>
                <a:ext cx="554809" cy="554809"/>
              </a:xfrm>
              <a:prstGeom prst="rect">
                <a:avLst/>
              </a:prstGeom>
            </p:spPr>
          </p:pic>
        </p:grpSp>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53DCDD6-18F2-3E83-1051-975413F724DF}"/>
                  </a:ext>
                </a:extLst>
              </p:cNvPr>
              <p:cNvSpPr txBox="1"/>
              <p:nvPr/>
            </p:nvSpPr>
            <p:spPr>
              <a:xfrm>
                <a:off x="1067880" y="5149021"/>
                <a:ext cx="19195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s-ES" b="0" i="1" smtClean="0">
                              <a:latin typeface="Cambria Math" panose="02040503050406030204" pitchFamily="18" charset="0"/>
                            </a:rPr>
                            <m:t>𝑉</m:t>
                          </m:r>
                        </m:e>
                        <m:sub>
                          <m:r>
                            <a:rPr lang="en-US" b="0" i="1" smtClean="0">
                              <a:latin typeface="Cambria Math" panose="02040503050406030204" pitchFamily="18" charset="0"/>
                            </a:rPr>
                            <m:t>𝑒𝑠𝑐</m:t>
                          </m:r>
                        </m:sub>
                      </m:sSub>
                      <m:r>
                        <a:rPr lang="en-US" b="0" i="1" smtClean="0">
                          <a:latin typeface="Cambria Math" panose="02040503050406030204" pitchFamily="18" charset="0"/>
                        </a:rPr>
                        <m:t>~</m:t>
                      </m:r>
                      <m:r>
                        <m:rPr>
                          <m:nor/>
                        </m:rPr>
                        <a:rPr lang="en-GB"/>
                        <m:t>39</m:t>
                      </m:r>
                      <m:r>
                        <m:rPr>
                          <m:nor/>
                        </m:rPr>
                        <a:rPr lang="en-US" b="0" i="0" smtClean="0"/>
                        <m:t>,</m:t>
                      </m:r>
                      <m:r>
                        <m:rPr>
                          <m:nor/>
                        </m:rPr>
                        <a:rPr lang="en-GB"/>
                        <m:t>600</m:t>
                      </m:r>
                      <m:r>
                        <a:rPr lang="en-US" b="0" i="1" smtClean="0">
                          <a:latin typeface="Cambria Math" panose="02040503050406030204" pitchFamily="18" charset="0"/>
                        </a:rPr>
                        <m:t> </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GB" dirty="0"/>
              </a:p>
            </p:txBody>
          </p:sp>
        </mc:Choice>
        <mc:Fallback xmlns="">
          <p:sp>
            <p:nvSpPr>
              <p:cNvPr id="47" name="TextBox 46">
                <a:extLst>
                  <a:ext uri="{FF2B5EF4-FFF2-40B4-BE49-F238E27FC236}">
                    <a16:creationId xmlns:a16="http://schemas.microsoft.com/office/drawing/2014/main" id="{053DCDD6-18F2-3E83-1051-975413F724DF}"/>
                  </a:ext>
                </a:extLst>
              </p:cNvPr>
              <p:cNvSpPr txBox="1">
                <a:spLocks noRot="1" noChangeAspect="1" noMove="1" noResize="1" noEditPoints="1" noAdjustHandles="1" noChangeArrowheads="1" noChangeShapeType="1" noTextEdit="1"/>
              </p:cNvSpPr>
              <p:nvPr/>
            </p:nvSpPr>
            <p:spPr>
              <a:xfrm>
                <a:off x="1067880" y="5149021"/>
                <a:ext cx="1919563" cy="276999"/>
              </a:xfrm>
              <a:prstGeom prst="rect">
                <a:avLst/>
              </a:prstGeom>
              <a:blipFill>
                <a:blip r:embed="rId16"/>
                <a:stretch>
                  <a:fillRect l="-1905" t="-2222" r="-2222"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1AD3BB2-2290-F9C8-CAFD-5F67B7CD0187}"/>
                  </a:ext>
                </a:extLst>
              </p:cNvPr>
              <p:cNvSpPr txBox="1"/>
              <p:nvPr/>
            </p:nvSpPr>
            <p:spPr>
              <a:xfrm>
                <a:off x="3990761" y="5114704"/>
                <a:ext cx="2111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s-ES" b="0" i="1" smtClean="0">
                              <a:latin typeface="Cambria Math" panose="02040503050406030204" pitchFamily="18" charset="0"/>
                            </a:rPr>
                            <m:t>𝑉</m:t>
                          </m:r>
                        </m:e>
                        <m:sub>
                          <m:r>
                            <a:rPr lang="en-US" b="0" i="1" smtClean="0">
                              <a:latin typeface="Cambria Math" panose="02040503050406030204" pitchFamily="18" charset="0"/>
                            </a:rPr>
                            <m:t>𝑒𝑠𝑐</m:t>
                          </m:r>
                        </m:sub>
                      </m:sSub>
                      <m:r>
                        <a:rPr lang="en-US" b="0" i="1" smtClean="0">
                          <a:latin typeface="Cambria Math" panose="02040503050406030204" pitchFamily="18" charset="0"/>
                        </a:rPr>
                        <m:t> ~</m:t>
                      </m:r>
                      <m:r>
                        <m:rPr>
                          <m:nor/>
                        </m:rPr>
                        <a:rPr lang="en-GB"/>
                        <m:t>127,800</m:t>
                      </m:r>
                      <m:r>
                        <m:rPr>
                          <m:nor/>
                        </m:rPr>
                        <a:rPr lang="en-US" b="0" i="0" smtClean="0"/>
                        <m:t> </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h</m:t>
                      </m:r>
                    </m:oMath>
                  </m:oMathPara>
                </a14:m>
                <a:endParaRPr lang="en-GB" dirty="0"/>
              </a:p>
            </p:txBody>
          </p:sp>
        </mc:Choice>
        <mc:Fallback xmlns="">
          <p:sp>
            <p:nvSpPr>
              <p:cNvPr id="48" name="TextBox 47">
                <a:extLst>
                  <a:ext uri="{FF2B5EF4-FFF2-40B4-BE49-F238E27FC236}">
                    <a16:creationId xmlns:a16="http://schemas.microsoft.com/office/drawing/2014/main" id="{71AD3BB2-2290-F9C8-CAFD-5F67B7CD0187}"/>
                  </a:ext>
                </a:extLst>
              </p:cNvPr>
              <p:cNvSpPr txBox="1">
                <a:spLocks noRot="1" noChangeAspect="1" noMove="1" noResize="1" noEditPoints="1" noAdjustHandles="1" noChangeArrowheads="1" noChangeShapeType="1" noTextEdit="1"/>
              </p:cNvSpPr>
              <p:nvPr/>
            </p:nvSpPr>
            <p:spPr>
              <a:xfrm>
                <a:off x="3990761" y="5114704"/>
                <a:ext cx="2111925" cy="276999"/>
              </a:xfrm>
              <a:prstGeom prst="rect">
                <a:avLst/>
              </a:prstGeom>
              <a:blipFill>
                <a:blip r:embed="rId17"/>
                <a:stretch>
                  <a:fillRect l="-2023" r="-2312"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3FC1F86-2069-93CF-6308-FF0E52B89709}"/>
                  </a:ext>
                </a:extLst>
              </p:cNvPr>
              <p:cNvSpPr txBox="1"/>
              <p:nvPr/>
            </p:nvSpPr>
            <p:spPr>
              <a:xfrm>
                <a:off x="7368683" y="5149023"/>
                <a:ext cx="2005229" cy="2800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s-ES" b="0" i="1" smtClean="0">
                              <a:latin typeface="Cambria Math" panose="02040503050406030204" pitchFamily="18" charset="0"/>
                            </a:rPr>
                            <m:t>𝑉</m:t>
                          </m:r>
                        </m:e>
                        <m:sub>
                          <m:r>
                            <a:rPr lang="en-US" b="0" i="1" smtClean="0">
                              <a:latin typeface="Cambria Math" panose="02040503050406030204" pitchFamily="18" charset="0"/>
                            </a:rPr>
                            <m:t>𝑒𝑠𝑐</m:t>
                          </m:r>
                        </m:sub>
                      </m:sSub>
                      <m:r>
                        <a:rPr lang="en-US" b="0" i="1" smtClean="0">
                          <a:latin typeface="Cambria Math" panose="02040503050406030204" pitchFamily="18" charset="0"/>
                        </a:rPr>
                        <m:t>~ 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s-E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GB" dirty="0"/>
              </a:p>
            </p:txBody>
          </p:sp>
        </mc:Choice>
        <mc:Fallback xmlns="">
          <p:sp>
            <p:nvSpPr>
              <p:cNvPr id="49" name="TextBox 48">
                <a:extLst>
                  <a:ext uri="{FF2B5EF4-FFF2-40B4-BE49-F238E27FC236}">
                    <a16:creationId xmlns:a16="http://schemas.microsoft.com/office/drawing/2014/main" id="{93FC1F86-2069-93CF-6308-FF0E52B89709}"/>
                  </a:ext>
                </a:extLst>
              </p:cNvPr>
              <p:cNvSpPr txBox="1">
                <a:spLocks noRot="1" noChangeAspect="1" noMove="1" noResize="1" noEditPoints="1" noAdjustHandles="1" noChangeArrowheads="1" noChangeShapeType="1" noTextEdit="1"/>
              </p:cNvSpPr>
              <p:nvPr/>
            </p:nvSpPr>
            <p:spPr>
              <a:xfrm>
                <a:off x="7368683" y="5149023"/>
                <a:ext cx="2005229" cy="280077"/>
              </a:xfrm>
              <a:prstGeom prst="rect">
                <a:avLst/>
              </a:prstGeom>
              <a:blipFill>
                <a:blip r:embed="rId18"/>
                <a:stretch>
                  <a:fillRect l="-2128" t="-4348" r="-912" b="-36957"/>
                </a:stretch>
              </a:blipFill>
            </p:spPr>
            <p:txBody>
              <a:bodyPr/>
              <a:lstStyle/>
              <a:p>
                <a:r>
                  <a:rPr lang="en-GB">
                    <a:noFill/>
                  </a:rPr>
                  <a:t> </a:t>
                </a:r>
              </a:p>
            </p:txBody>
          </p:sp>
        </mc:Fallback>
      </mc:AlternateContent>
      <p:sp>
        <p:nvSpPr>
          <p:cNvPr id="50" name="Oval 49">
            <a:extLst>
              <a:ext uri="{FF2B5EF4-FFF2-40B4-BE49-F238E27FC236}">
                <a16:creationId xmlns:a16="http://schemas.microsoft.com/office/drawing/2014/main" id="{934103D2-6610-B8B9-768F-5C7E60E95A89}"/>
              </a:ext>
            </a:extLst>
          </p:cNvPr>
          <p:cNvSpPr/>
          <p:nvPr/>
        </p:nvSpPr>
        <p:spPr>
          <a:xfrm>
            <a:off x="8116863" y="3623241"/>
            <a:ext cx="200584" cy="200584"/>
          </a:xfrm>
          <a:prstGeom prst="ellipse">
            <a:avLst/>
          </a:prstGeom>
          <a:solidFill>
            <a:srgbClr val="FFFF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679E34E-2F02-31E4-D96B-047B9CC7D6AA}"/>
              </a:ext>
            </a:extLst>
          </p:cNvPr>
          <p:cNvSpPr txBox="1"/>
          <p:nvPr/>
        </p:nvSpPr>
        <p:spPr>
          <a:xfrm>
            <a:off x="-12034" y="5459787"/>
            <a:ext cx="1541841" cy="215444"/>
          </a:xfrm>
          <a:prstGeom prst="rect">
            <a:avLst/>
          </a:prstGeom>
          <a:noFill/>
        </p:spPr>
        <p:txBody>
          <a:bodyPr wrap="square">
            <a:spAutoFit/>
          </a:bodyPr>
          <a:lstStyle/>
          <a:p>
            <a:r>
              <a:rPr lang="en-GB" sz="800" b="0" i="0" dirty="0" err="1">
                <a:solidFill>
                  <a:srgbClr val="777777"/>
                </a:solidFill>
                <a:effectLst/>
                <a:latin typeface="Inter"/>
              </a:rPr>
              <a:t>Icono</a:t>
            </a:r>
            <a:r>
              <a:rPr lang="en-GB" sz="800" b="0" i="0" dirty="0">
                <a:solidFill>
                  <a:srgbClr val="777777"/>
                </a:solidFill>
                <a:effectLst/>
                <a:latin typeface="Inter"/>
              </a:rPr>
              <a:t> de la Tierra: Flaticon.com</a:t>
            </a:r>
            <a:endParaRPr lang="en-GB" sz="800" dirty="0"/>
          </a:p>
        </p:txBody>
      </p:sp>
    </p:spTree>
    <p:custDataLst>
      <p:tags r:id="rId1"/>
    </p:custDataLst>
    <p:extLst>
      <p:ext uri="{BB962C8B-B14F-4D97-AF65-F5344CB8AC3E}">
        <p14:creationId xmlns:p14="http://schemas.microsoft.com/office/powerpoint/2010/main" val="518842799"/>
      </p:ext>
    </p:extLst>
  </p:cSld>
  <p:clrMapOvr>
    <a:masterClrMapping/>
  </p:clrMapOvr>
  <mc:AlternateContent xmlns:mc="http://schemas.openxmlformats.org/markup-compatibility/2006" xmlns:p14="http://schemas.microsoft.com/office/powerpoint/2010/main">
    <mc:Choice Requires="p14">
      <p:transition spd="slow" p14:dur="2000" advTm="64541"/>
    </mc:Choice>
    <mc:Fallback xmlns="">
      <p:transition spd="slow" advTm="645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nodeType="clickEffect">
                                  <p:stCondLst>
                                    <p:cond delay="0"/>
                                  </p:stCondLst>
                                  <p:childTnLst>
                                    <p:animEffect transition="out" filter="fade">
                                      <p:cBhvr>
                                        <p:cTn id="6" dur="1000"/>
                                        <p:tgtEl>
                                          <p:spTgt spid="22"/>
                                        </p:tgtEl>
                                      </p:cBhvr>
                                    </p:animEffect>
                                    <p:anim calcmode="lin" valueType="num">
                                      <p:cBhvr>
                                        <p:cTn id="7" dur="1000"/>
                                        <p:tgtEl>
                                          <p:spTgt spid="22"/>
                                        </p:tgtEl>
                                        <p:attrNameLst>
                                          <p:attrName>ppt_x</p:attrName>
                                        </p:attrNameLst>
                                      </p:cBhvr>
                                      <p:tavLst>
                                        <p:tav tm="0">
                                          <p:val>
                                            <p:strVal val="ppt_x"/>
                                          </p:val>
                                        </p:tav>
                                        <p:tav tm="100000">
                                          <p:val>
                                            <p:strVal val="ppt_x"/>
                                          </p:val>
                                        </p:tav>
                                      </p:tavLst>
                                    </p:anim>
                                    <p:anim calcmode="lin" valueType="num">
                                      <p:cBhvr>
                                        <p:cTn id="8" dur="1000"/>
                                        <p:tgtEl>
                                          <p:spTgt spid="22"/>
                                        </p:tgtEl>
                                        <p:attrNameLst>
                                          <p:attrName>ppt_y</p:attrName>
                                        </p:attrNameLst>
                                      </p:cBhvr>
                                      <p:tavLst>
                                        <p:tav tm="0">
                                          <p:val>
                                            <p:strVal val="ppt_y"/>
                                          </p:val>
                                        </p:tav>
                                        <p:tav tm="100000">
                                          <p:val>
                                            <p:strVal val="ppt_y-.1"/>
                                          </p:val>
                                        </p:tav>
                                      </p:tavLst>
                                    </p:anim>
                                    <p:set>
                                      <p:cBhvr>
                                        <p:cTn id="9" dur="1" fill="hold">
                                          <p:stCondLst>
                                            <p:cond delay="999"/>
                                          </p:stCondLst>
                                        </p:cTn>
                                        <p:tgtEl>
                                          <p:spTgt spid="22"/>
                                        </p:tgtEl>
                                        <p:attrNameLst>
                                          <p:attrName>style.visibility</p:attrName>
                                        </p:attrNameLst>
                                      </p:cBhvr>
                                      <p:to>
                                        <p:strVal val="hidden"/>
                                      </p:to>
                                    </p:set>
                                  </p:childTnLst>
                                </p:cTn>
                              </p:par>
                              <p:par>
                                <p:cTn id="10" presetID="1" presetClass="entr" presetSubtype="0" fill="hold" nodeType="withEffect">
                                  <p:stCondLst>
                                    <p:cond delay="0"/>
                                  </p:stCondLst>
                                  <p:childTnLst>
                                    <p:set>
                                      <p:cBhvr>
                                        <p:cTn id="11" dur="1" fill="hold">
                                          <p:stCondLst>
                                            <p:cond delay="0"/>
                                          </p:stCondLst>
                                        </p:cTn>
                                        <p:tgtEl>
                                          <p:spTgt spid="30"/>
                                        </p:tgtEl>
                                        <p:attrNameLst>
                                          <p:attrName>style.visibility</p:attrName>
                                        </p:attrNameLst>
                                      </p:cBhvr>
                                      <p:to>
                                        <p:strVal val="visible"/>
                                      </p:to>
                                    </p:set>
                                  </p:childTnLst>
                                </p:cTn>
                              </p:par>
                              <p:par>
                                <p:cTn id="12" presetID="47" presetClass="exit" presetSubtype="0" fill="hold" nodeType="withEffect">
                                  <p:stCondLst>
                                    <p:cond delay="0"/>
                                  </p:stCondLst>
                                  <p:childTnLst>
                                    <p:animEffect transition="out" filter="fade">
                                      <p:cBhvr>
                                        <p:cTn id="13" dur="1000"/>
                                        <p:tgtEl>
                                          <p:spTgt spid="30"/>
                                        </p:tgtEl>
                                      </p:cBhvr>
                                    </p:animEffect>
                                    <p:anim calcmode="lin" valueType="num">
                                      <p:cBhvr>
                                        <p:cTn id="14" dur="1000"/>
                                        <p:tgtEl>
                                          <p:spTgt spid="30"/>
                                        </p:tgtEl>
                                        <p:attrNameLst>
                                          <p:attrName>ppt_x</p:attrName>
                                        </p:attrNameLst>
                                      </p:cBhvr>
                                      <p:tavLst>
                                        <p:tav tm="0">
                                          <p:val>
                                            <p:strVal val="ppt_x"/>
                                          </p:val>
                                        </p:tav>
                                        <p:tav tm="100000">
                                          <p:val>
                                            <p:strVal val="ppt_x"/>
                                          </p:val>
                                        </p:tav>
                                      </p:tavLst>
                                    </p:anim>
                                    <p:anim calcmode="lin" valueType="num">
                                      <p:cBhvr>
                                        <p:cTn id="15" dur="1000"/>
                                        <p:tgtEl>
                                          <p:spTgt spid="30"/>
                                        </p:tgtEl>
                                        <p:attrNameLst>
                                          <p:attrName>ppt_y</p:attrName>
                                        </p:attrNameLst>
                                      </p:cBhvr>
                                      <p:tavLst>
                                        <p:tav tm="0">
                                          <p:val>
                                            <p:strVal val="ppt_y"/>
                                          </p:val>
                                        </p:tav>
                                        <p:tav tm="100000">
                                          <p:val>
                                            <p:strVal val="ppt_y-.1"/>
                                          </p:val>
                                        </p:tav>
                                      </p:tavLst>
                                    </p:anim>
                                    <p:set>
                                      <p:cBhvr>
                                        <p:cTn id="16" dur="1" fill="hold">
                                          <p:stCondLst>
                                            <p:cond delay="999"/>
                                          </p:stCondLst>
                                        </p:cTn>
                                        <p:tgtEl>
                                          <p:spTgt spid="30"/>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1000"/>
                                        <p:tgtEl>
                                          <p:spTgt spid="47"/>
                                        </p:tgtEl>
                                      </p:cBhvr>
                                    </p:animEffect>
                                    <p:anim calcmode="lin" valueType="num">
                                      <p:cBhvr>
                                        <p:cTn id="20" dur="1000" fill="hold"/>
                                        <p:tgtEl>
                                          <p:spTgt spid="47"/>
                                        </p:tgtEl>
                                        <p:attrNameLst>
                                          <p:attrName>ppt_x</p:attrName>
                                        </p:attrNameLst>
                                      </p:cBhvr>
                                      <p:tavLst>
                                        <p:tav tm="0">
                                          <p:val>
                                            <p:strVal val="#ppt_x"/>
                                          </p:val>
                                        </p:tav>
                                        <p:tav tm="100000">
                                          <p:val>
                                            <p:strVal val="#ppt_x"/>
                                          </p:val>
                                        </p:tav>
                                      </p:tavLst>
                                    </p:anim>
                                    <p:anim calcmode="lin" valueType="num">
                                      <p:cBhvr>
                                        <p:cTn id="2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xit" presetSubtype="0" fill="hold" nodeType="clickEffect">
                                  <p:stCondLst>
                                    <p:cond delay="0"/>
                                  </p:stCondLst>
                                  <p:childTnLst>
                                    <p:animEffect transition="out" filter="fade">
                                      <p:cBhvr>
                                        <p:cTn id="25" dur="1000"/>
                                        <p:tgtEl>
                                          <p:spTgt spid="39"/>
                                        </p:tgtEl>
                                      </p:cBhvr>
                                    </p:animEffect>
                                    <p:anim calcmode="lin" valueType="num">
                                      <p:cBhvr>
                                        <p:cTn id="26" dur="1000"/>
                                        <p:tgtEl>
                                          <p:spTgt spid="39"/>
                                        </p:tgtEl>
                                        <p:attrNameLst>
                                          <p:attrName>ppt_x</p:attrName>
                                        </p:attrNameLst>
                                      </p:cBhvr>
                                      <p:tavLst>
                                        <p:tav tm="0">
                                          <p:val>
                                            <p:strVal val="ppt_x"/>
                                          </p:val>
                                        </p:tav>
                                        <p:tav tm="100000">
                                          <p:val>
                                            <p:strVal val="ppt_x"/>
                                          </p:val>
                                        </p:tav>
                                      </p:tavLst>
                                    </p:anim>
                                    <p:anim calcmode="lin" valueType="num">
                                      <p:cBhvr>
                                        <p:cTn id="27" dur="1000"/>
                                        <p:tgtEl>
                                          <p:spTgt spid="39"/>
                                        </p:tgtEl>
                                        <p:attrNameLst>
                                          <p:attrName>ppt_y</p:attrName>
                                        </p:attrNameLst>
                                      </p:cBhvr>
                                      <p:tavLst>
                                        <p:tav tm="0">
                                          <p:val>
                                            <p:strVal val="ppt_y"/>
                                          </p:val>
                                        </p:tav>
                                        <p:tav tm="100000">
                                          <p:val>
                                            <p:strVal val="ppt_y-.1"/>
                                          </p:val>
                                        </p:tav>
                                      </p:tavLst>
                                    </p:anim>
                                    <p:set>
                                      <p:cBhvr>
                                        <p:cTn id="28" dur="1" fill="hold">
                                          <p:stCondLst>
                                            <p:cond delay="999"/>
                                          </p:stCondLst>
                                        </p:cTn>
                                        <p:tgtEl>
                                          <p:spTgt spid="39"/>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47" presetClass="exit" presetSubtype="0" fill="hold" nodeType="withEffect">
                                  <p:stCondLst>
                                    <p:cond delay="0"/>
                                  </p:stCondLst>
                                  <p:childTnLst>
                                    <p:animEffect transition="out" filter="fade">
                                      <p:cBhvr>
                                        <p:cTn id="33" dur="1000"/>
                                        <p:tgtEl>
                                          <p:spTgt spid="40"/>
                                        </p:tgtEl>
                                      </p:cBhvr>
                                    </p:animEffect>
                                    <p:anim calcmode="lin" valueType="num">
                                      <p:cBhvr>
                                        <p:cTn id="34" dur="1000"/>
                                        <p:tgtEl>
                                          <p:spTgt spid="40"/>
                                        </p:tgtEl>
                                        <p:attrNameLst>
                                          <p:attrName>ppt_x</p:attrName>
                                        </p:attrNameLst>
                                      </p:cBhvr>
                                      <p:tavLst>
                                        <p:tav tm="0">
                                          <p:val>
                                            <p:strVal val="ppt_x"/>
                                          </p:val>
                                        </p:tav>
                                        <p:tav tm="100000">
                                          <p:val>
                                            <p:strVal val="ppt_x"/>
                                          </p:val>
                                        </p:tav>
                                      </p:tavLst>
                                    </p:anim>
                                    <p:anim calcmode="lin" valueType="num">
                                      <p:cBhvr>
                                        <p:cTn id="35" dur="1000"/>
                                        <p:tgtEl>
                                          <p:spTgt spid="40"/>
                                        </p:tgtEl>
                                        <p:attrNameLst>
                                          <p:attrName>ppt_y</p:attrName>
                                        </p:attrNameLst>
                                      </p:cBhvr>
                                      <p:tavLst>
                                        <p:tav tm="0">
                                          <p:val>
                                            <p:strVal val="ppt_y"/>
                                          </p:val>
                                        </p:tav>
                                        <p:tav tm="100000">
                                          <p:val>
                                            <p:strVal val="ppt_y-.1"/>
                                          </p:val>
                                        </p:tav>
                                      </p:tavLst>
                                    </p:anim>
                                    <p:set>
                                      <p:cBhvr>
                                        <p:cTn id="36" dur="1" fill="hold">
                                          <p:stCondLst>
                                            <p:cond delay="999"/>
                                          </p:stCondLst>
                                        </p:cTn>
                                        <p:tgtEl>
                                          <p:spTgt spid="40"/>
                                        </p:tgtEl>
                                        <p:attrNameLst>
                                          <p:attrName>style.visibility</p:attrName>
                                        </p:attrNameLst>
                                      </p:cBhvr>
                                      <p:to>
                                        <p:strVal val="hidden"/>
                                      </p:to>
                                    </p:set>
                                  </p:childTnLst>
                                </p:cTn>
                              </p:par>
                              <p:par>
                                <p:cTn id="37" presetID="42"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0"/>
                                        <p:tgtEl>
                                          <p:spTgt spid="48"/>
                                        </p:tgtEl>
                                      </p:cBhvr>
                                    </p:animEffect>
                                    <p:anim calcmode="lin" valueType="num">
                                      <p:cBhvr>
                                        <p:cTn id="40" dur="1000" fill="hold"/>
                                        <p:tgtEl>
                                          <p:spTgt spid="48"/>
                                        </p:tgtEl>
                                        <p:attrNameLst>
                                          <p:attrName>ppt_x</p:attrName>
                                        </p:attrNameLst>
                                      </p:cBhvr>
                                      <p:tavLst>
                                        <p:tav tm="0">
                                          <p:val>
                                            <p:strVal val="#ppt_x"/>
                                          </p:val>
                                        </p:tav>
                                        <p:tav tm="100000">
                                          <p:val>
                                            <p:strVal val="#ppt_x"/>
                                          </p:val>
                                        </p:tav>
                                      </p:tavLst>
                                    </p:anim>
                                    <p:anim calcmode="lin" valueType="num">
                                      <p:cBhvr>
                                        <p:cTn id="41" dur="1000" fill="hold"/>
                                        <p:tgtEl>
                                          <p:spTgt spid="48"/>
                                        </p:tgtEl>
                                        <p:attrNameLst>
                                          <p:attrName>ppt_y</p:attrName>
                                        </p:attrNameLst>
                                      </p:cBhvr>
                                      <p:tavLst>
                                        <p:tav tm="0">
                                          <p:val>
                                            <p:strVal val="#ppt_y+.1"/>
                                          </p:val>
                                        </p:tav>
                                        <p:tav tm="100000">
                                          <p:val>
                                            <p:strVal val="#ppt_y"/>
                                          </p:val>
                                        </p:tav>
                                      </p:tavLst>
                                    </p:anim>
                                  </p:childTnLst>
                                </p:cTn>
                              </p:par>
                              <p:par>
                                <p:cTn id="42" presetID="1" presetClass="entr" presetSubtype="0" fill="hold" nodeType="with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1"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0" presetClass="path" presetSubtype="0" accel="50000" decel="50000" fill="hold" grpId="0" nodeType="withEffect">
                                  <p:stCondLst>
                                    <p:cond delay="0"/>
                                  </p:stCondLst>
                                  <p:childTnLst>
                                    <p:animMotion origin="layout" path="M 1.88976E-6 -4.96081E-6 L 0.00047 -0.13437 " pathEditMode="relative" rAng="0" ptsTypes="AA">
                                      <p:cBhvr>
                                        <p:cTn id="50" dur="2000" fill="hold"/>
                                        <p:tgtEl>
                                          <p:spTgt spid="50"/>
                                        </p:tgtEl>
                                        <p:attrNameLst>
                                          <p:attrName>ppt_x</p:attrName>
                                          <p:attrName>ppt_y</p:attrName>
                                        </p:attrNameLst>
                                      </p:cBhvr>
                                      <p:rCtr x="16" y="-6719"/>
                                    </p:animMotion>
                                  </p:childTnLst>
                                </p:cTn>
                              </p:par>
                              <p:par>
                                <p:cTn id="51" presetID="42"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1000"/>
                                        <p:tgtEl>
                                          <p:spTgt spid="49"/>
                                        </p:tgtEl>
                                      </p:cBhvr>
                                    </p:animEffect>
                                    <p:anim calcmode="lin" valueType="num">
                                      <p:cBhvr>
                                        <p:cTn id="54" dur="1000" fill="hold"/>
                                        <p:tgtEl>
                                          <p:spTgt spid="49"/>
                                        </p:tgtEl>
                                        <p:attrNameLst>
                                          <p:attrName>ppt_x</p:attrName>
                                        </p:attrNameLst>
                                      </p:cBhvr>
                                      <p:tavLst>
                                        <p:tav tm="0">
                                          <p:val>
                                            <p:strVal val="#ppt_x"/>
                                          </p:val>
                                        </p:tav>
                                        <p:tav tm="100000">
                                          <p:val>
                                            <p:strVal val="#ppt_x"/>
                                          </p:val>
                                        </p:tav>
                                      </p:tavLst>
                                    </p:anim>
                                    <p:anim calcmode="lin" valueType="num">
                                      <p:cBhvr>
                                        <p:cTn id="55"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animBg="1"/>
      <p:bldP spid="5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oogle Shape;74;p8"/>
          <p:cNvPicPr/>
          <p:nvPr/>
        </p:nvPicPr>
        <p:blipFill>
          <a:blip r:embed="rId4"/>
          <a:stretch/>
        </p:blipFill>
        <p:spPr>
          <a:xfrm>
            <a:off x="105840" y="165960"/>
            <a:ext cx="4184640" cy="934560"/>
          </a:xfrm>
          <a:prstGeom prst="rect">
            <a:avLst/>
          </a:prstGeom>
          <a:ln w="0">
            <a:noFill/>
          </a:ln>
        </p:spPr>
      </p:pic>
      <p:grpSp>
        <p:nvGrpSpPr>
          <p:cNvPr id="6" name="Group 5">
            <a:extLst>
              <a:ext uri="{FF2B5EF4-FFF2-40B4-BE49-F238E27FC236}">
                <a16:creationId xmlns:a16="http://schemas.microsoft.com/office/drawing/2014/main" id="{AE22FBE4-2020-CEF9-5394-C636CD7E9130}"/>
              </a:ext>
            </a:extLst>
          </p:cNvPr>
          <p:cNvGrpSpPr/>
          <p:nvPr/>
        </p:nvGrpSpPr>
        <p:grpSpPr>
          <a:xfrm>
            <a:off x="3625383" y="2363932"/>
            <a:ext cx="2829858" cy="2893869"/>
            <a:chOff x="1007917" y="2835275"/>
            <a:chExt cx="1911928" cy="1911928"/>
          </a:xfrm>
        </p:grpSpPr>
        <p:sp>
          <p:nvSpPr>
            <p:cNvPr id="5" name="Oval 4">
              <a:extLst>
                <a:ext uri="{FF2B5EF4-FFF2-40B4-BE49-F238E27FC236}">
                  <a16:creationId xmlns:a16="http://schemas.microsoft.com/office/drawing/2014/main" id="{D4F44A4B-CA8E-E97F-6431-4260C4FDE473}"/>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4975DA41-19C5-555B-899D-AC562D343950}"/>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PlaceHolder 1">
            <a:extLst>
              <a:ext uri="{FF2B5EF4-FFF2-40B4-BE49-F238E27FC236}">
                <a16:creationId xmlns:a16="http://schemas.microsoft.com/office/drawing/2014/main" id="{944B143C-2441-ED77-A8BD-2B77142EC976}"/>
              </a:ext>
            </a:extLst>
          </p:cNvPr>
          <p:cNvSpPr>
            <a:spLocks noGrp="1"/>
          </p:cNvSpPr>
          <p:nvPr>
            <p:ph type="subTitle"/>
          </p:nvPr>
        </p:nvSpPr>
        <p:spPr>
          <a:xfrm>
            <a:off x="209118" y="1842066"/>
            <a:ext cx="8443435" cy="661013"/>
          </a:xfrm>
          <a:prstGeom prst="rect">
            <a:avLst/>
          </a:prstGeom>
          <a:noFill/>
          <a:ln w="0">
            <a:noFill/>
          </a:ln>
        </p:spPr>
        <p:txBody>
          <a:bodyPr lIns="0" tIns="30240" rIns="0" bIns="0" anchor="ctr">
            <a:noAutofit/>
          </a:bodyPr>
          <a:lstStyle/>
          <a:p>
            <a:pPr>
              <a:lnSpc>
                <a:spcPct val="93000"/>
              </a:lnSpc>
              <a:tabLst>
                <a:tab pos="0" algn="l"/>
              </a:tabLst>
            </a:pPr>
            <a:r>
              <a:rPr lang="es-ES" sz="2800" b="0" strike="noStrike" spc="-1" dirty="0">
                <a:solidFill>
                  <a:srgbClr val="000000"/>
                </a:solidFill>
                <a:latin typeface="Arial"/>
              </a:rPr>
              <a:t>¿Qué es un agujero negro?</a:t>
            </a:r>
          </a:p>
          <a:p>
            <a:pPr marL="914400">
              <a:lnSpc>
                <a:spcPct val="93000"/>
              </a:lnSpc>
              <a:tabLst>
                <a:tab pos="0" algn="l"/>
              </a:tabLst>
            </a:pPr>
            <a:endParaRPr lang="es-ES" sz="2500" b="0" strike="noStrike" spc="-1" dirty="0">
              <a:solidFill>
                <a:srgbClr val="000000"/>
              </a:solidFill>
              <a:latin typeface="Arial"/>
            </a:endParaRPr>
          </a:p>
        </p:txBody>
      </p:sp>
      <p:sp>
        <p:nvSpPr>
          <p:cNvPr id="13" name="TextBox 12">
            <a:extLst>
              <a:ext uri="{FF2B5EF4-FFF2-40B4-BE49-F238E27FC236}">
                <a16:creationId xmlns:a16="http://schemas.microsoft.com/office/drawing/2014/main" id="{6A3D3A43-E290-B725-0412-1C576DAC0DEC}"/>
              </a:ext>
            </a:extLst>
          </p:cNvPr>
          <p:cNvSpPr txBox="1"/>
          <p:nvPr/>
        </p:nvSpPr>
        <p:spPr>
          <a:xfrm>
            <a:off x="683580" y="3041799"/>
            <a:ext cx="2467342" cy="646331"/>
          </a:xfrm>
          <a:prstGeom prst="rect">
            <a:avLst/>
          </a:prstGeom>
          <a:noFill/>
        </p:spPr>
        <p:txBody>
          <a:bodyPr wrap="none" rtlCol="0">
            <a:spAutoFit/>
          </a:bodyPr>
          <a:lstStyle/>
          <a:p>
            <a:pPr algn="ctr"/>
            <a:r>
              <a:rPr lang="en-US" dirty="0"/>
              <a:t>Horizonte de </a:t>
            </a:r>
            <a:r>
              <a:rPr lang="en-US" dirty="0" err="1"/>
              <a:t>sucesos</a:t>
            </a:r>
            <a:r>
              <a:rPr lang="en-US" dirty="0"/>
              <a:t>:</a:t>
            </a:r>
          </a:p>
          <a:p>
            <a:pPr algn="ctr"/>
            <a:r>
              <a:rPr lang="en-US" dirty="0"/>
              <a:t>punto de no </a:t>
            </a:r>
            <a:r>
              <a:rPr lang="en-US" dirty="0" err="1"/>
              <a:t>retorno</a:t>
            </a:r>
            <a:endParaRPr lang="en-GB" dirty="0"/>
          </a:p>
        </p:txBody>
      </p:sp>
      <p:cxnSp>
        <p:nvCxnSpPr>
          <p:cNvPr id="15" name="Straight Connector 14">
            <a:extLst>
              <a:ext uri="{FF2B5EF4-FFF2-40B4-BE49-F238E27FC236}">
                <a16:creationId xmlns:a16="http://schemas.microsoft.com/office/drawing/2014/main" id="{DC7B5544-7429-B2EA-DCF7-A824CBD47213}"/>
              </a:ext>
            </a:extLst>
          </p:cNvPr>
          <p:cNvCxnSpPr>
            <a:stCxn id="5" idx="2"/>
            <a:endCxn id="13" idx="3"/>
          </p:cNvCxnSpPr>
          <p:nvPr/>
        </p:nvCxnSpPr>
        <p:spPr>
          <a:xfrm flipH="1" flipV="1">
            <a:off x="3150922" y="3364965"/>
            <a:ext cx="474461" cy="445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AB0ACB2-8E42-86CF-D862-37B6F0E5C824}"/>
              </a:ext>
            </a:extLst>
          </p:cNvPr>
          <p:cNvSpPr txBox="1"/>
          <p:nvPr/>
        </p:nvSpPr>
        <p:spPr>
          <a:xfrm>
            <a:off x="7651054" y="3577354"/>
            <a:ext cx="1745991" cy="523220"/>
          </a:xfrm>
          <a:prstGeom prst="rect">
            <a:avLst/>
          </a:prstGeom>
          <a:noFill/>
        </p:spPr>
        <p:txBody>
          <a:bodyPr wrap="none" rtlCol="0">
            <a:spAutoFit/>
          </a:bodyPr>
          <a:lstStyle/>
          <a:p>
            <a:pPr algn="ctr"/>
            <a:r>
              <a:rPr lang="en-US" dirty="0" err="1"/>
              <a:t>Singularidad</a:t>
            </a:r>
            <a:endParaRPr lang="en-US" dirty="0"/>
          </a:p>
          <a:p>
            <a:pPr algn="ctr"/>
            <a:r>
              <a:rPr lang="en-US" sz="1000" dirty="0" err="1"/>
              <a:t>ni</a:t>
            </a:r>
            <a:r>
              <a:rPr lang="en-US" sz="1000" dirty="0"/>
              <a:t> idea de lo que </a:t>
            </a:r>
            <a:r>
              <a:rPr lang="en-US" sz="1000" dirty="0" err="1"/>
              <a:t>pasa</a:t>
            </a:r>
            <a:r>
              <a:rPr lang="en-US" sz="1000" dirty="0"/>
              <a:t> </a:t>
            </a:r>
            <a:r>
              <a:rPr lang="en-US" sz="1000" dirty="0" err="1"/>
              <a:t>aquí</a:t>
            </a:r>
            <a:r>
              <a:rPr lang="en-US" sz="1000" dirty="0"/>
              <a:t> </a:t>
            </a:r>
            <a:endParaRPr lang="en-GB" sz="1000" dirty="0"/>
          </a:p>
        </p:txBody>
      </p:sp>
      <p:cxnSp>
        <p:nvCxnSpPr>
          <p:cNvPr id="20" name="Straight Connector 19">
            <a:extLst>
              <a:ext uri="{FF2B5EF4-FFF2-40B4-BE49-F238E27FC236}">
                <a16:creationId xmlns:a16="http://schemas.microsoft.com/office/drawing/2014/main" id="{EC29F695-71D5-8809-A41E-A257596508C5}"/>
              </a:ext>
            </a:extLst>
          </p:cNvPr>
          <p:cNvCxnSpPr>
            <a:stCxn id="3" idx="6"/>
            <a:endCxn id="17" idx="1"/>
          </p:cNvCxnSpPr>
          <p:nvPr/>
        </p:nvCxnSpPr>
        <p:spPr>
          <a:xfrm>
            <a:off x="5229994" y="3810866"/>
            <a:ext cx="2421060" cy="280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phic 23" descr="Grinning face outline with solid fill">
            <a:extLst>
              <a:ext uri="{FF2B5EF4-FFF2-40B4-BE49-F238E27FC236}">
                <a16:creationId xmlns:a16="http://schemas.microsoft.com/office/drawing/2014/main" id="{02C438A4-6EB4-F96A-5EBF-3D96EC8EB2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9753" y="4100574"/>
            <a:ext cx="268591" cy="268591"/>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8937">
        <p159:morph option="byObject"/>
      </p:transition>
    </mc:Choice>
    <mc:Fallback xmlns="">
      <p:transition spd="slow" advTm="2893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E41F3-FE9D-FDD0-C009-37CF35ACFCC5}"/>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2CC4B9EE-0166-F954-2958-CCFCB339B933}"/>
              </a:ext>
            </a:extLst>
          </p:cNvPr>
          <p:cNvPicPr/>
          <p:nvPr/>
        </p:nvPicPr>
        <p:blipFill>
          <a:blip r:embed="rId4"/>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4943849E-56A1-5550-E7B4-92E82890A07A}"/>
              </a:ext>
            </a:extLst>
          </p:cNvPr>
          <p:cNvSpPr>
            <a:spLocks noGrp="1"/>
          </p:cNvSpPr>
          <p:nvPr>
            <p:ph type="subTitle"/>
          </p:nvPr>
        </p:nvSpPr>
        <p:spPr>
          <a:xfrm>
            <a:off x="321901" y="1771501"/>
            <a:ext cx="9030821" cy="813327"/>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Comienzo del viaje</a:t>
            </a:r>
          </a:p>
          <a:p>
            <a:pPr marL="914400">
              <a:lnSpc>
                <a:spcPct val="93000"/>
              </a:lnSpc>
              <a:tabLst>
                <a:tab pos="0" algn="l"/>
              </a:tabLst>
            </a:pPr>
            <a:endParaRPr lang="es-ES" sz="2500" b="0" strike="noStrike" spc="-1" dirty="0">
              <a:solidFill>
                <a:srgbClr val="000000"/>
              </a:solidFill>
              <a:latin typeface="Arial"/>
            </a:endParaRPr>
          </a:p>
        </p:txBody>
      </p:sp>
      <p:sp>
        <p:nvSpPr>
          <p:cNvPr id="6" name="Oval 5">
            <a:extLst>
              <a:ext uri="{FF2B5EF4-FFF2-40B4-BE49-F238E27FC236}">
                <a16:creationId xmlns:a16="http://schemas.microsoft.com/office/drawing/2014/main" id="{6C6023DF-EA86-918E-04C0-E4785CF99BA5}"/>
              </a:ext>
            </a:extLst>
          </p:cNvPr>
          <p:cNvSpPr/>
          <p:nvPr/>
        </p:nvSpPr>
        <p:spPr>
          <a:xfrm>
            <a:off x="1090558" y="3253973"/>
            <a:ext cx="3564972" cy="1615099"/>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2D23523A-E487-E89E-CFAB-C7C238ACA8D3}"/>
              </a:ext>
            </a:extLst>
          </p:cNvPr>
          <p:cNvSpPr/>
          <p:nvPr/>
        </p:nvSpPr>
        <p:spPr>
          <a:xfrm>
            <a:off x="978263" y="3950719"/>
            <a:ext cx="224590" cy="224590"/>
          </a:xfrm>
          <a:prstGeom prst="ellipse">
            <a:avLst/>
          </a:prstGeom>
          <a:solidFill>
            <a:schemeClr val="bg2">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Sun 6">
            <a:extLst>
              <a:ext uri="{FF2B5EF4-FFF2-40B4-BE49-F238E27FC236}">
                <a16:creationId xmlns:a16="http://schemas.microsoft.com/office/drawing/2014/main" id="{A8681F43-A044-4F20-5C6F-513BEACEAF9C}"/>
              </a:ext>
            </a:extLst>
          </p:cNvPr>
          <p:cNvSpPr/>
          <p:nvPr/>
        </p:nvSpPr>
        <p:spPr>
          <a:xfrm>
            <a:off x="1620328" y="3712152"/>
            <a:ext cx="698740" cy="698740"/>
          </a:xfrm>
          <a:prstGeom prst="sun">
            <a:avLst/>
          </a:prstGeom>
          <a:solidFill>
            <a:srgbClr val="FFC000"/>
          </a:solid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44275E9F-8D11-CBC7-3468-7DE3B935E734}"/>
              </a:ext>
            </a:extLst>
          </p:cNvPr>
          <p:cNvSpPr/>
          <p:nvPr/>
        </p:nvSpPr>
        <p:spPr>
          <a:xfrm>
            <a:off x="824957" y="2804513"/>
            <a:ext cx="4893329" cy="2431390"/>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DAA31D4E-22C3-5B1D-8BEB-56FB66242CFD}"/>
              </a:ext>
            </a:extLst>
          </p:cNvPr>
          <p:cNvSpPr/>
          <p:nvPr/>
        </p:nvSpPr>
        <p:spPr>
          <a:xfrm>
            <a:off x="4808750" y="2983463"/>
            <a:ext cx="349836" cy="349836"/>
          </a:xfrm>
          <a:prstGeom prst="ellipse">
            <a:avLst/>
          </a:prstGeom>
          <a:solidFill>
            <a:srgbClr val="FFC000"/>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90E39E5F-668E-93B5-3125-CC251851264B}"/>
              </a:ext>
            </a:extLst>
          </p:cNvPr>
          <p:cNvSpPr/>
          <p:nvPr/>
        </p:nvSpPr>
        <p:spPr>
          <a:xfrm>
            <a:off x="321901" y="2468882"/>
            <a:ext cx="7039155" cy="3054688"/>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B5439017-2219-968A-8174-F1B7F1C12798}"/>
              </a:ext>
            </a:extLst>
          </p:cNvPr>
          <p:cNvSpPr/>
          <p:nvPr/>
        </p:nvSpPr>
        <p:spPr>
          <a:xfrm>
            <a:off x="7141991" y="3822954"/>
            <a:ext cx="484666" cy="47713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537F816D-AB9C-C93A-7179-042CE71036B4}"/>
              </a:ext>
            </a:extLst>
          </p:cNvPr>
          <p:cNvSpPr/>
          <p:nvPr/>
        </p:nvSpPr>
        <p:spPr>
          <a:xfrm>
            <a:off x="7006818" y="3755367"/>
            <a:ext cx="135173" cy="13517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AF94113-D44D-6E9C-A425-6D2437736473}"/>
              </a:ext>
            </a:extLst>
          </p:cNvPr>
          <p:cNvSpPr txBox="1"/>
          <p:nvPr/>
        </p:nvSpPr>
        <p:spPr>
          <a:xfrm>
            <a:off x="5407551" y="1999070"/>
            <a:ext cx="4673074" cy="369332"/>
          </a:xfrm>
          <a:prstGeom prst="rect">
            <a:avLst/>
          </a:prstGeom>
          <a:noFill/>
        </p:spPr>
        <p:txBody>
          <a:bodyPr wrap="none" rtlCol="0">
            <a:spAutoFit/>
          </a:bodyPr>
          <a:lstStyle/>
          <a:p>
            <a:r>
              <a:rPr lang="es-ES" dirty="0"/>
              <a:t>1916, </a:t>
            </a:r>
            <a:r>
              <a:rPr lang="es-ES" dirty="0" err="1"/>
              <a:t>Schwarzschild</a:t>
            </a:r>
            <a:r>
              <a:rPr lang="es-ES" dirty="0"/>
              <a:t> </a:t>
            </a:r>
            <a:r>
              <a:rPr lang="en-US" dirty="0"/>
              <a:t>(</a:t>
            </a:r>
            <a:r>
              <a:rPr lang="en-US" dirty="0" err="1"/>
              <a:t>ni</a:t>
            </a:r>
            <a:r>
              <a:rPr lang="en-US" dirty="0"/>
              <a:t> </a:t>
            </a:r>
            <a:r>
              <a:rPr lang="en-US" dirty="0" err="1"/>
              <a:t>rota</a:t>
            </a:r>
            <a:r>
              <a:rPr lang="en-US" dirty="0"/>
              <a:t> </a:t>
            </a:r>
            <a:r>
              <a:rPr lang="en-US" dirty="0" err="1"/>
              <a:t>ni</a:t>
            </a:r>
            <a:r>
              <a:rPr lang="en-US" dirty="0"/>
              <a:t> </a:t>
            </a:r>
            <a:r>
              <a:rPr lang="en-US" dirty="0" err="1"/>
              <a:t>tiene</a:t>
            </a:r>
            <a:r>
              <a:rPr lang="en-US" dirty="0"/>
              <a:t> carga).</a:t>
            </a:r>
            <a:endParaRPr lang="en-GB" dirty="0"/>
          </a:p>
        </p:txBody>
      </p:sp>
      <p:sp>
        <p:nvSpPr>
          <p:cNvPr id="5" name="Oval 4">
            <a:extLst>
              <a:ext uri="{FF2B5EF4-FFF2-40B4-BE49-F238E27FC236}">
                <a16:creationId xmlns:a16="http://schemas.microsoft.com/office/drawing/2014/main" id="{3D45FE3A-1FC1-25B4-5DBA-EB7E9CC47EF5}"/>
              </a:ext>
            </a:extLst>
          </p:cNvPr>
          <p:cNvSpPr/>
          <p:nvPr/>
        </p:nvSpPr>
        <p:spPr>
          <a:xfrm flipV="1">
            <a:off x="2426228" y="4020208"/>
            <a:ext cx="128107" cy="128107"/>
          </a:xfrm>
          <a:prstGeom prst="ellipse">
            <a:avLst/>
          </a:prstGeom>
          <a:solidFill>
            <a:srgbClr val="FFFF00"/>
          </a:solidFill>
          <a:ln>
            <a:solidFill>
              <a:srgbClr val="FF9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3E9486-C3C6-86BF-67D4-564162112C63}"/>
                  </a:ext>
                </a:extLst>
              </p:cNvPr>
              <p:cNvSpPr txBox="1"/>
              <p:nvPr/>
            </p:nvSpPr>
            <p:spPr>
              <a:xfrm>
                <a:off x="7744088" y="3673720"/>
                <a:ext cx="2167837" cy="553998"/>
              </a:xfrm>
              <a:prstGeom prst="rect">
                <a:avLst/>
              </a:prstGeom>
              <a:noFill/>
            </p:spPr>
            <p:txBody>
              <a:bodyPr wrap="square" lIns="0" tIns="0" rIns="0" bIns="0" rtlCol="0">
                <a:spAutoFit/>
              </a:bodyPr>
              <a:lstStyle/>
              <a:p>
                <a:pPr algn="ctr"/>
                <a:r>
                  <a:rPr lang="es-ES" dirty="0"/>
                  <a:t>La luz solar tarda </a:t>
                </a:r>
              </a:p>
              <a:p>
                <a:pPr algn="ctr"/>
                <a14:m>
                  <m:oMath xmlns:m="http://schemas.openxmlformats.org/officeDocument/2006/math">
                    <m:r>
                      <a:rPr lang="en-US" b="0" i="1" smtClean="0">
                        <a:latin typeface="Cambria Math" panose="02040503050406030204" pitchFamily="18" charset="0"/>
                      </a:rPr>
                      <m:t>~ 8 </m:t>
                    </m:r>
                    <m:r>
                      <a:rPr lang="en-US" b="0" i="1" smtClean="0">
                        <a:latin typeface="Cambria Math" panose="02040503050406030204" pitchFamily="18" charset="0"/>
                      </a:rPr>
                      <m:t>𝑚𝑖𝑛</m:t>
                    </m:r>
                  </m:oMath>
                </a14:m>
                <a:r>
                  <a:rPr lang="es-ES" b="0" dirty="0"/>
                  <a:t> en llegar</a:t>
                </a:r>
              </a:p>
            </p:txBody>
          </p:sp>
        </mc:Choice>
        <mc:Fallback xmlns="">
          <p:sp>
            <p:nvSpPr>
              <p:cNvPr id="14" name="TextBox 13">
                <a:extLst>
                  <a:ext uri="{FF2B5EF4-FFF2-40B4-BE49-F238E27FC236}">
                    <a16:creationId xmlns:a16="http://schemas.microsoft.com/office/drawing/2014/main" id="{AF3E9486-C3C6-86BF-67D4-564162112C63}"/>
                  </a:ext>
                </a:extLst>
              </p:cNvPr>
              <p:cNvSpPr txBox="1">
                <a:spLocks noRot="1" noChangeAspect="1" noMove="1" noResize="1" noEditPoints="1" noAdjustHandles="1" noChangeArrowheads="1" noChangeShapeType="1" noTextEdit="1"/>
              </p:cNvSpPr>
              <p:nvPr/>
            </p:nvSpPr>
            <p:spPr>
              <a:xfrm>
                <a:off x="7744088" y="3673720"/>
                <a:ext cx="2167837" cy="553998"/>
              </a:xfrm>
              <a:prstGeom prst="rect">
                <a:avLst/>
              </a:prstGeom>
              <a:blipFill>
                <a:blip r:embed="rId7"/>
                <a:stretch>
                  <a:fillRect t="-14286" b="-24176"/>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332438681"/>
      </p:ext>
    </p:extLst>
  </p:cSld>
  <p:clrMapOvr>
    <a:masterClrMapping/>
  </p:clrMapOvr>
  <mc:AlternateContent xmlns:mc="http://schemas.openxmlformats.org/markup-compatibility/2006" xmlns:p14="http://schemas.microsoft.com/office/powerpoint/2010/main">
    <mc:Choice Requires="p14">
      <p:transition spd="med" p14:dur="700" advTm="56914">
        <p:fade/>
      </p:transition>
    </mc:Choice>
    <mc:Fallback xmlns="">
      <p:transition spd="med" advTm="56914">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path" presetSubtype="0" accel="50000" decel="50000" fill="hold" grpId="0" nodeType="withEffect">
                                  <p:stCondLst>
                                    <p:cond delay="0"/>
                                  </p:stCondLst>
                                  <p:childTnLst>
                                    <p:animMotion origin="layout" path="M 0.00126 -0.00335 L 0.44992 -0.00056 " pathEditMode="relative" rAng="0" ptsTypes="AA">
                                      <p:cBhvr>
                                        <p:cTn id="14" dur="3000" fill="hold"/>
                                        <p:tgtEl>
                                          <p:spTgt spid="5"/>
                                        </p:tgtEl>
                                        <p:attrNameLst>
                                          <p:attrName>ppt_x</p:attrName>
                                          <p:attrName>ppt_y</p:attrName>
                                        </p:attrNameLst>
                                      </p:cBhvr>
                                      <p:rCtr x="22425" y="140"/>
                                    </p:animMotion>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3000"/>
                            </p:stCondLst>
                            <p:childTnLst>
                              <p:par>
                                <p:cTn id="19" presetID="10" presetClass="exit" presetSubtype="0" fill="hold" grpId="2" nodeType="after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5" grpId="1" animBg="1"/>
      <p:bldP spid="5" grpId="2" animBg="1"/>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57592-0EED-4715-65AE-2C7DF847A117}"/>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EED7D2CB-F75D-EA38-90CC-ACEE5781FB9A}"/>
              </a:ext>
            </a:extLst>
          </p:cNvPr>
          <p:cNvPicPr/>
          <p:nvPr/>
        </p:nvPicPr>
        <p:blipFill>
          <a:blip r:embed="rId4"/>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B4F41643-A961-A0F3-3DF4-7A9186DED556}"/>
              </a:ext>
            </a:extLst>
          </p:cNvPr>
          <p:cNvSpPr>
            <a:spLocks noGrp="1"/>
          </p:cNvSpPr>
          <p:nvPr>
            <p:ph type="subTitle"/>
          </p:nvPr>
        </p:nvSpPr>
        <p:spPr>
          <a:xfrm>
            <a:off x="321901" y="1771501"/>
            <a:ext cx="9030821" cy="813327"/>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Comienzo del viaje</a:t>
            </a:r>
          </a:p>
          <a:p>
            <a:pPr marL="914400">
              <a:lnSpc>
                <a:spcPct val="93000"/>
              </a:lnSpc>
              <a:tabLst>
                <a:tab pos="0" algn="l"/>
              </a:tabLst>
            </a:pPr>
            <a:endParaRPr lang="es-ES" sz="2500" b="0" strike="noStrike" spc="-1" dirty="0">
              <a:solidFill>
                <a:srgbClr val="000000"/>
              </a:solidFill>
              <a:latin typeface="Arial"/>
            </a:endParaRPr>
          </a:p>
        </p:txBody>
      </p:sp>
      <p:sp>
        <p:nvSpPr>
          <p:cNvPr id="6" name="Oval 5">
            <a:extLst>
              <a:ext uri="{FF2B5EF4-FFF2-40B4-BE49-F238E27FC236}">
                <a16:creationId xmlns:a16="http://schemas.microsoft.com/office/drawing/2014/main" id="{CD9689E7-5236-36A0-E796-88A2BE52FC55}"/>
              </a:ext>
            </a:extLst>
          </p:cNvPr>
          <p:cNvSpPr/>
          <p:nvPr/>
        </p:nvSpPr>
        <p:spPr>
          <a:xfrm>
            <a:off x="1090558" y="3253973"/>
            <a:ext cx="3564972" cy="1615099"/>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F38E21E-1F36-7EEE-6DF8-AE8BF56E3A26}"/>
              </a:ext>
            </a:extLst>
          </p:cNvPr>
          <p:cNvSpPr/>
          <p:nvPr/>
        </p:nvSpPr>
        <p:spPr>
          <a:xfrm>
            <a:off x="824957" y="2804513"/>
            <a:ext cx="4893329" cy="2431390"/>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FB720998-9428-9853-E97E-B8A4D0834556}"/>
              </a:ext>
            </a:extLst>
          </p:cNvPr>
          <p:cNvSpPr/>
          <p:nvPr/>
        </p:nvSpPr>
        <p:spPr>
          <a:xfrm>
            <a:off x="4808750" y="2983463"/>
            <a:ext cx="349836" cy="349836"/>
          </a:xfrm>
          <a:prstGeom prst="ellipse">
            <a:avLst/>
          </a:prstGeom>
          <a:solidFill>
            <a:srgbClr val="FFC000"/>
          </a:solid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4A11041-2F4D-E3C2-9248-DA6B0EFB73DC}"/>
              </a:ext>
            </a:extLst>
          </p:cNvPr>
          <p:cNvSpPr/>
          <p:nvPr/>
        </p:nvSpPr>
        <p:spPr>
          <a:xfrm>
            <a:off x="321901" y="2468882"/>
            <a:ext cx="7039155" cy="3054688"/>
          </a:xfrm>
          <a:prstGeom prst="ellipse">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D544939C-DC5D-2D1F-11EE-92CE3B3CC737}"/>
              </a:ext>
            </a:extLst>
          </p:cNvPr>
          <p:cNvSpPr/>
          <p:nvPr/>
        </p:nvSpPr>
        <p:spPr>
          <a:xfrm>
            <a:off x="7141991" y="3822954"/>
            <a:ext cx="484666" cy="477135"/>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4B6A0B0B-CC5E-1B35-E556-E3471C3AF654}"/>
              </a:ext>
            </a:extLst>
          </p:cNvPr>
          <p:cNvSpPr/>
          <p:nvPr/>
        </p:nvSpPr>
        <p:spPr>
          <a:xfrm>
            <a:off x="7006818" y="3755367"/>
            <a:ext cx="135173" cy="135173"/>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oup 12">
            <a:extLst>
              <a:ext uri="{FF2B5EF4-FFF2-40B4-BE49-F238E27FC236}">
                <a16:creationId xmlns:a16="http://schemas.microsoft.com/office/drawing/2014/main" id="{7DCE4466-11E6-12CF-B561-5667FA5738B8}"/>
              </a:ext>
            </a:extLst>
          </p:cNvPr>
          <p:cNvGrpSpPr/>
          <p:nvPr/>
        </p:nvGrpSpPr>
        <p:grpSpPr>
          <a:xfrm>
            <a:off x="1744798" y="3898107"/>
            <a:ext cx="339814" cy="347501"/>
            <a:chOff x="1007917" y="2835275"/>
            <a:chExt cx="1911928" cy="1911928"/>
          </a:xfrm>
        </p:grpSpPr>
        <p:sp>
          <p:nvSpPr>
            <p:cNvPr id="14" name="Oval 13">
              <a:extLst>
                <a:ext uri="{FF2B5EF4-FFF2-40B4-BE49-F238E27FC236}">
                  <a16:creationId xmlns:a16="http://schemas.microsoft.com/office/drawing/2014/main" id="{88A20CE7-5149-7265-E66D-F3C47E63773E}"/>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D8257F00-DB00-791B-D288-5273BEFE23E9}"/>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F580C58-52E3-ED2D-BA6B-8F6EBF5777A7}"/>
                  </a:ext>
                </a:extLst>
              </p:cNvPr>
              <p:cNvSpPr txBox="1"/>
              <p:nvPr/>
            </p:nvSpPr>
            <p:spPr>
              <a:xfrm>
                <a:off x="6506340" y="2673012"/>
                <a:ext cx="3607847" cy="369332"/>
              </a:xfrm>
              <a:prstGeom prst="rect">
                <a:avLst/>
              </a:prstGeom>
              <a:noFill/>
            </p:spPr>
            <p:txBody>
              <a:bodyPr wrap="none" rtlCol="0">
                <a:spAutoFit/>
              </a:bodyPr>
              <a:lstStyle/>
              <a:p>
                <a:r>
                  <a:rPr lang="en-US" dirty="0"/>
                  <a:t>Horizonte de </a:t>
                </a:r>
                <a:r>
                  <a:rPr lang="en-US" dirty="0" err="1"/>
                  <a:t>sucesos</a:t>
                </a:r>
                <a:r>
                  <a:rPr lang="en-US" dirty="0"/>
                  <a:t> </a:t>
                </a:r>
                <a14:m>
                  <m:oMath xmlns:m="http://schemas.openxmlformats.org/officeDocument/2006/math">
                    <m:r>
                      <a:rPr lang="en-US" b="0" i="1" smtClean="0">
                        <a:latin typeface="Cambria Math" panose="02040503050406030204" pitchFamily="18" charset="0"/>
                      </a:rPr>
                      <m:t>~ </m:t>
                    </m:r>
                    <m:r>
                      <a:rPr lang="es-ES" b="0" i="1" smtClean="0">
                        <a:latin typeface="Cambria Math" panose="02040503050406030204" pitchFamily="18" charset="0"/>
                      </a:rPr>
                      <m:t>2.967</m:t>
                    </m:r>
                    <m:r>
                      <a:rPr lang="en-US" b="0" i="1" smtClean="0">
                        <a:latin typeface="Cambria Math" panose="02040503050406030204" pitchFamily="18" charset="0"/>
                      </a:rPr>
                      <m:t>𝑘𝑚</m:t>
                    </m:r>
                  </m:oMath>
                </a14:m>
                <a:endParaRPr lang="en-GB" dirty="0"/>
              </a:p>
            </p:txBody>
          </p:sp>
        </mc:Choice>
        <mc:Fallback xmlns="">
          <p:sp>
            <p:nvSpPr>
              <p:cNvPr id="17" name="TextBox 16">
                <a:extLst>
                  <a:ext uri="{FF2B5EF4-FFF2-40B4-BE49-F238E27FC236}">
                    <a16:creationId xmlns:a16="http://schemas.microsoft.com/office/drawing/2014/main" id="{2F580C58-52E3-ED2D-BA6B-8F6EBF5777A7}"/>
                  </a:ext>
                </a:extLst>
              </p:cNvPr>
              <p:cNvSpPr txBox="1">
                <a:spLocks noRot="1" noChangeAspect="1" noMove="1" noResize="1" noEditPoints="1" noAdjustHandles="1" noChangeArrowheads="1" noChangeShapeType="1" noTextEdit="1"/>
              </p:cNvSpPr>
              <p:nvPr/>
            </p:nvSpPr>
            <p:spPr>
              <a:xfrm>
                <a:off x="6506340" y="2673012"/>
                <a:ext cx="3607847" cy="369332"/>
              </a:xfrm>
              <a:prstGeom prst="rect">
                <a:avLst/>
              </a:prstGeom>
              <a:blipFill>
                <a:blip r:embed="rId5"/>
                <a:stretch>
                  <a:fillRect l="-1351"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B9C7D6D-DDD9-701F-7156-F5061E2E6C6F}"/>
                  </a:ext>
                </a:extLst>
              </p:cNvPr>
              <p:cNvSpPr txBox="1"/>
              <p:nvPr/>
            </p:nvSpPr>
            <p:spPr>
              <a:xfrm>
                <a:off x="6228705" y="2351948"/>
                <a:ext cx="3030766" cy="369332"/>
              </a:xfrm>
              <a:prstGeom prst="rect">
                <a:avLst/>
              </a:prstGeom>
              <a:noFill/>
            </p:spPr>
            <p:txBody>
              <a:bodyPr wrap="none" rtlCol="0">
                <a:spAutoFit/>
              </a:bodyPr>
              <a:lstStyle/>
              <a:p>
                <a:r>
                  <a:rPr lang="en-US" b="0" dirty="0"/>
                  <a:t>Radio del Sol </a:t>
                </a:r>
                <a14:m>
                  <m:oMath xmlns:m="http://schemas.openxmlformats.org/officeDocument/2006/math">
                    <m:r>
                      <a:rPr lang="en-US" b="0" i="1" smtClean="0">
                        <a:latin typeface="Cambria Math" panose="02040503050406030204" pitchFamily="18" charset="0"/>
                      </a:rPr>
                      <m:t>~ 700,000 </m:t>
                    </m:r>
                    <m:r>
                      <a:rPr lang="en-US" b="0" i="1" smtClean="0">
                        <a:latin typeface="Cambria Math" panose="02040503050406030204" pitchFamily="18" charset="0"/>
                      </a:rPr>
                      <m:t>𝑘𝑚</m:t>
                    </m:r>
                  </m:oMath>
                </a14:m>
                <a:endParaRPr lang="en-GB" dirty="0"/>
              </a:p>
            </p:txBody>
          </p:sp>
        </mc:Choice>
        <mc:Fallback xmlns="">
          <p:sp>
            <p:nvSpPr>
              <p:cNvPr id="19" name="TextBox 18">
                <a:extLst>
                  <a:ext uri="{FF2B5EF4-FFF2-40B4-BE49-F238E27FC236}">
                    <a16:creationId xmlns:a16="http://schemas.microsoft.com/office/drawing/2014/main" id="{1B9C7D6D-DDD9-701F-7156-F5061E2E6C6F}"/>
                  </a:ext>
                </a:extLst>
              </p:cNvPr>
              <p:cNvSpPr txBox="1">
                <a:spLocks noRot="1" noChangeAspect="1" noMove="1" noResize="1" noEditPoints="1" noAdjustHandles="1" noChangeArrowheads="1" noChangeShapeType="1" noTextEdit="1"/>
              </p:cNvSpPr>
              <p:nvPr/>
            </p:nvSpPr>
            <p:spPr>
              <a:xfrm>
                <a:off x="6228705" y="2351948"/>
                <a:ext cx="3030766" cy="369332"/>
              </a:xfrm>
              <a:prstGeom prst="rect">
                <a:avLst/>
              </a:prstGeom>
              <a:blipFill>
                <a:blip r:embed="rId6"/>
                <a:stretch>
                  <a:fillRect l="-1811" t="-10000" b="-26667"/>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B37A5EC0-E9EE-CA34-78CB-4DBCBAFBAFF4}"/>
              </a:ext>
            </a:extLst>
          </p:cNvPr>
          <p:cNvSpPr txBox="1"/>
          <p:nvPr/>
        </p:nvSpPr>
        <p:spPr>
          <a:xfrm>
            <a:off x="6481336" y="5174905"/>
            <a:ext cx="3352200" cy="369332"/>
          </a:xfrm>
          <a:prstGeom prst="rect">
            <a:avLst/>
          </a:prstGeom>
          <a:noFill/>
        </p:spPr>
        <p:txBody>
          <a:bodyPr wrap="none" rtlCol="0">
            <a:spAutoFit/>
          </a:bodyPr>
          <a:lstStyle/>
          <a:p>
            <a:r>
              <a:rPr lang="es-ES" dirty="0"/>
              <a:t>¡Lejos del Sol no cambia nada!</a:t>
            </a:r>
            <a:endParaRPr lang="en-GB" dirty="0"/>
          </a:p>
        </p:txBody>
      </p:sp>
      <p:sp>
        <p:nvSpPr>
          <p:cNvPr id="24" name="TextBox 23">
            <a:extLst>
              <a:ext uri="{FF2B5EF4-FFF2-40B4-BE49-F238E27FC236}">
                <a16:creationId xmlns:a16="http://schemas.microsoft.com/office/drawing/2014/main" id="{923F2A18-9379-61FD-BF08-49A6E8FA30DC}"/>
              </a:ext>
            </a:extLst>
          </p:cNvPr>
          <p:cNvSpPr txBox="1"/>
          <p:nvPr/>
        </p:nvSpPr>
        <p:spPr>
          <a:xfrm>
            <a:off x="5407551" y="1999070"/>
            <a:ext cx="4673074" cy="369332"/>
          </a:xfrm>
          <a:prstGeom prst="rect">
            <a:avLst/>
          </a:prstGeom>
          <a:noFill/>
        </p:spPr>
        <p:txBody>
          <a:bodyPr wrap="none" rtlCol="0">
            <a:spAutoFit/>
          </a:bodyPr>
          <a:lstStyle/>
          <a:p>
            <a:r>
              <a:rPr lang="es-ES" dirty="0"/>
              <a:t>1915, </a:t>
            </a:r>
            <a:r>
              <a:rPr lang="es-ES" dirty="0" err="1"/>
              <a:t>Schwarzschild</a:t>
            </a:r>
            <a:r>
              <a:rPr lang="es-ES" dirty="0"/>
              <a:t> </a:t>
            </a:r>
            <a:r>
              <a:rPr lang="en-US" dirty="0"/>
              <a:t>(</a:t>
            </a:r>
            <a:r>
              <a:rPr lang="en-US" dirty="0" err="1"/>
              <a:t>ni</a:t>
            </a:r>
            <a:r>
              <a:rPr lang="en-US" dirty="0"/>
              <a:t> </a:t>
            </a:r>
            <a:r>
              <a:rPr lang="en-US" dirty="0" err="1"/>
              <a:t>rota</a:t>
            </a:r>
            <a:r>
              <a:rPr lang="en-US" dirty="0"/>
              <a:t> </a:t>
            </a:r>
            <a:r>
              <a:rPr lang="en-US" dirty="0" err="1"/>
              <a:t>ni</a:t>
            </a:r>
            <a:r>
              <a:rPr lang="en-US" dirty="0"/>
              <a:t> </a:t>
            </a:r>
            <a:r>
              <a:rPr lang="en-US" dirty="0" err="1"/>
              <a:t>tiene</a:t>
            </a:r>
            <a:r>
              <a:rPr lang="en-US" dirty="0"/>
              <a:t> carga).</a:t>
            </a:r>
            <a:endParaRPr lang="en-GB"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2AD84AC-D2B8-96C7-09EF-84BD09E25A02}"/>
                  </a:ext>
                </a:extLst>
              </p:cNvPr>
              <p:cNvSpPr txBox="1"/>
              <p:nvPr/>
            </p:nvSpPr>
            <p:spPr>
              <a:xfrm>
                <a:off x="7744088" y="3673720"/>
                <a:ext cx="2167837" cy="553998"/>
              </a:xfrm>
              <a:prstGeom prst="rect">
                <a:avLst/>
              </a:prstGeom>
              <a:noFill/>
            </p:spPr>
            <p:txBody>
              <a:bodyPr wrap="square" lIns="0" tIns="0" rIns="0" bIns="0" rtlCol="0">
                <a:spAutoFit/>
              </a:bodyPr>
              <a:lstStyle/>
              <a:p>
                <a:pPr algn="ctr"/>
                <a:r>
                  <a:rPr lang="es-ES" dirty="0"/>
                  <a:t>La luz solar tarda </a:t>
                </a:r>
              </a:p>
              <a:p>
                <a:pPr algn="ctr"/>
                <a14:m>
                  <m:oMath xmlns:m="http://schemas.openxmlformats.org/officeDocument/2006/math">
                    <m:r>
                      <a:rPr lang="en-US" b="0" i="1" smtClean="0">
                        <a:latin typeface="Cambria Math" panose="02040503050406030204" pitchFamily="18" charset="0"/>
                      </a:rPr>
                      <m:t>~ 8 </m:t>
                    </m:r>
                    <m:r>
                      <a:rPr lang="en-US" b="0" i="1" smtClean="0">
                        <a:latin typeface="Cambria Math" panose="02040503050406030204" pitchFamily="18" charset="0"/>
                      </a:rPr>
                      <m:t>𝑚𝑖𝑛</m:t>
                    </m:r>
                  </m:oMath>
                </a14:m>
                <a:r>
                  <a:rPr lang="es-ES" b="0" dirty="0"/>
                  <a:t> en llegar</a:t>
                </a:r>
              </a:p>
            </p:txBody>
          </p:sp>
        </mc:Choice>
        <mc:Fallback xmlns="">
          <p:sp>
            <p:nvSpPr>
              <p:cNvPr id="26" name="TextBox 25">
                <a:extLst>
                  <a:ext uri="{FF2B5EF4-FFF2-40B4-BE49-F238E27FC236}">
                    <a16:creationId xmlns:a16="http://schemas.microsoft.com/office/drawing/2014/main" id="{82AD84AC-D2B8-96C7-09EF-84BD09E25A02}"/>
                  </a:ext>
                </a:extLst>
              </p:cNvPr>
              <p:cNvSpPr txBox="1">
                <a:spLocks noRot="1" noChangeAspect="1" noMove="1" noResize="1" noEditPoints="1" noAdjustHandles="1" noChangeArrowheads="1" noChangeShapeType="1" noTextEdit="1"/>
              </p:cNvSpPr>
              <p:nvPr/>
            </p:nvSpPr>
            <p:spPr>
              <a:xfrm>
                <a:off x="7744088" y="3673720"/>
                <a:ext cx="2167837" cy="553998"/>
              </a:xfrm>
              <a:prstGeom prst="rect">
                <a:avLst/>
              </a:prstGeom>
              <a:blipFill>
                <a:blip r:embed="rId9"/>
                <a:stretch>
                  <a:fillRect t="-14286" b="-24176"/>
                </a:stretch>
              </a:blipFill>
            </p:spPr>
            <p:txBody>
              <a:bodyPr/>
              <a:lstStyle/>
              <a:p>
                <a:r>
                  <a:rPr lang="en-GB">
                    <a:noFill/>
                  </a:rPr>
                  <a:t> </a:t>
                </a:r>
              </a:p>
            </p:txBody>
          </p:sp>
        </mc:Fallback>
      </mc:AlternateContent>
      <p:sp>
        <p:nvSpPr>
          <p:cNvPr id="27" name="Oval 26">
            <a:extLst>
              <a:ext uri="{FF2B5EF4-FFF2-40B4-BE49-F238E27FC236}">
                <a16:creationId xmlns:a16="http://schemas.microsoft.com/office/drawing/2014/main" id="{CF0C72CC-7705-F94F-93A4-A2EFD99432CE}"/>
              </a:ext>
            </a:extLst>
          </p:cNvPr>
          <p:cNvSpPr/>
          <p:nvPr/>
        </p:nvSpPr>
        <p:spPr>
          <a:xfrm>
            <a:off x="978263" y="3950719"/>
            <a:ext cx="224590" cy="224590"/>
          </a:xfrm>
          <a:prstGeom prst="ellipse">
            <a:avLst/>
          </a:prstGeom>
          <a:solidFill>
            <a:schemeClr val="bg2">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custDataLst>
      <p:tags r:id="rId1"/>
    </p:custDataLst>
    <p:extLst>
      <p:ext uri="{BB962C8B-B14F-4D97-AF65-F5344CB8AC3E}">
        <p14:creationId xmlns:p14="http://schemas.microsoft.com/office/powerpoint/2010/main" val="2668915460"/>
      </p:ext>
    </p:extLst>
  </p:cSld>
  <p:clrMapOvr>
    <a:masterClrMapping/>
  </p:clrMapOvr>
  <mc:AlternateContent xmlns:mc="http://schemas.openxmlformats.org/markup-compatibility/2006" xmlns:p14="http://schemas.microsoft.com/office/powerpoint/2010/main">
    <mc:Choice Requires="p14">
      <p:transition spd="med" p14:dur="700" advTm="51516">
        <p:fade/>
      </p:transition>
    </mc:Choice>
    <mc:Fallback xmlns="">
      <p:transition spd="med" advTm="515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AB00E-BEE6-402F-E904-E7CA153EB55B}"/>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8F538A61-4879-3A4C-6C5A-E196A27972C3}"/>
              </a:ext>
            </a:extLst>
          </p:cNvPr>
          <p:cNvPicPr/>
          <p:nvPr/>
        </p:nvPicPr>
        <p:blipFill>
          <a:blip r:embed="rId4"/>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26913029-DBC6-2853-D4C3-79B000804F0C}"/>
              </a:ext>
            </a:extLst>
          </p:cNvPr>
          <p:cNvSpPr>
            <a:spLocks noGrp="1"/>
          </p:cNvSpPr>
          <p:nvPr>
            <p:ph type="subTitle"/>
          </p:nvPr>
        </p:nvSpPr>
        <p:spPr>
          <a:xfrm>
            <a:off x="420432" y="1813082"/>
            <a:ext cx="3870048" cy="837452"/>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Dilatación temporal</a:t>
            </a:r>
          </a:p>
          <a:p>
            <a:pPr marL="914400">
              <a:lnSpc>
                <a:spcPct val="93000"/>
              </a:lnSpc>
              <a:tabLst>
                <a:tab pos="0" algn="l"/>
              </a:tabLst>
            </a:pPr>
            <a:endParaRPr lang="es-ES" sz="2500" b="0" strike="noStrike" spc="-1" dirty="0">
              <a:solidFill>
                <a:srgbClr val="000000"/>
              </a:solidFill>
              <a:latin typeface="Arial"/>
            </a:endParaRPr>
          </a:p>
        </p:txBody>
      </p:sp>
      <p:grpSp>
        <p:nvGrpSpPr>
          <p:cNvPr id="3" name="Group 2">
            <a:extLst>
              <a:ext uri="{FF2B5EF4-FFF2-40B4-BE49-F238E27FC236}">
                <a16:creationId xmlns:a16="http://schemas.microsoft.com/office/drawing/2014/main" id="{9A7A0349-9FB2-FE55-11CF-D872F39B7FFB}"/>
              </a:ext>
            </a:extLst>
          </p:cNvPr>
          <p:cNvGrpSpPr/>
          <p:nvPr/>
        </p:nvGrpSpPr>
        <p:grpSpPr>
          <a:xfrm>
            <a:off x="817245" y="2797954"/>
            <a:ext cx="1645751" cy="1645751"/>
            <a:chOff x="1007917" y="2835275"/>
            <a:chExt cx="1911928" cy="1911928"/>
          </a:xfrm>
        </p:grpSpPr>
        <p:sp>
          <p:nvSpPr>
            <p:cNvPr id="4" name="Oval 3">
              <a:extLst>
                <a:ext uri="{FF2B5EF4-FFF2-40B4-BE49-F238E27FC236}">
                  <a16:creationId xmlns:a16="http://schemas.microsoft.com/office/drawing/2014/main" id="{A56A626B-3DD3-44B1-8C6F-2516B5D93869}"/>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4F954D0-0813-BACB-6A4B-5EB5EA33AB6F}"/>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8" name="Straight Connector 17">
            <a:extLst>
              <a:ext uri="{FF2B5EF4-FFF2-40B4-BE49-F238E27FC236}">
                <a16:creationId xmlns:a16="http://schemas.microsoft.com/office/drawing/2014/main" id="{EE4278FD-CF34-79A2-ACA6-09CE6463F46D}"/>
              </a:ext>
            </a:extLst>
          </p:cNvPr>
          <p:cNvCxnSpPr>
            <a:cxnSpLocks/>
          </p:cNvCxnSpPr>
          <p:nvPr/>
        </p:nvCxnSpPr>
        <p:spPr>
          <a:xfrm flipH="1" flipV="1">
            <a:off x="2808810" y="3793765"/>
            <a:ext cx="11472" cy="1124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DEC61E9-235E-B9C4-9C12-714FFEDFCFAD}"/>
              </a:ext>
            </a:extLst>
          </p:cNvPr>
          <p:cNvCxnSpPr>
            <a:cxnSpLocks/>
          </p:cNvCxnSpPr>
          <p:nvPr/>
        </p:nvCxnSpPr>
        <p:spPr>
          <a:xfrm flipV="1">
            <a:off x="1640120" y="3618847"/>
            <a:ext cx="0" cy="129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F94847-2394-FAD1-9530-04FC92A87744}"/>
              </a:ext>
            </a:extLst>
          </p:cNvPr>
          <p:cNvCxnSpPr>
            <a:cxnSpLocks/>
          </p:cNvCxnSpPr>
          <p:nvPr/>
        </p:nvCxnSpPr>
        <p:spPr>
          <a:xfrm>
            <a:off x="1640120" y="4819352"/>
            <a:ext cx="11686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C087E91-3191-A8A0-1EE9-378650ABC715}"/>
                  </a:ext>
                </a:extLst>
              </p:cNvPr>
              <p:cNvSpPr txBox="1"/>
              <p:nvPr/>
            </p:nvSpPr>
            <p:spPr>
              <a:xfrm>
                <a:off x="1940349" y="4493029"/>
                <a:ext cx="5682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3 </m:t>
                      </m:r>
                      <m:r>
                        <a:rPr lang="es-ES" b="0" i="1" smtClean="0">
                          <a:latin typeface="Cambria Math" panose="02040503050406030204" pitchFamily="18" charset="0"/>
                        </a:rPr>
                        <m:t>𝑘𝑚</m:t>
                      </m:r>
                    </m:oMath>
                  </m:oMathPara>
                </a14:m>
                <a:endParaRPr lang="en-GB" dirty="0"/>
              </a:p>
            </p:txBody>
          </p:sp>
        </mc:Choice>
        <mc:Fallback xmlns="">
          <p:sp>
            <p:nvSpPr>
              <p:cNvPr id="17" name="TextBox 16">
                <a:extLst>
                  <a:ext uri="{FF2B5EF4-FFF2-40B4-BE49-F238E27FC236}">
                    <a16:creationId xmlns:a16="http://schemas.microsoft.com/office/drawing/2014/main" id="{4C087E91-3191-A8A0-1EE9-378650ABC715}"/>
                  </a:ext>
                </a:extLst>
              </p:cNvPr>
              <p:cNvSpPr txBox="1">
                <a:spLocks noRot="1" noChangeAspect="1" noMove="1" noResize="1" noEditPoints="1" noAdjustHandles="1" noChangeArrowheads="1" noChangeShapeType="1" noTextEdit="1"/>
              </p:cNvSpPr>
              <p:nvPr/>
            </p:nvSpPr>
            <p:spPr>
              <a:xfrm>
                <a:off x="1940349" y="4493029"/>
                <a:ext cx="568232" cy="276999"/>
              </a:xfrm>
              <a:prstGeom prst="rect">
                <a:avLst/>
              </a:prstGeom>
              <a:blipFill>
                <a:blip r:embed="rId7"/>
                <a:stretch>
                  <a:fillRect l="-7447" r="-8511" b="-11111"/>
                </a:stretch>
              </a:blipFill>
            </p:spPr>
            <p:txBody>
              <a:bodyPr/>
              <a:lstStyle/>
              <a:p>
                <a:r>
                  <a:rPr lang="en-GB">
                    <a:noFill/>
                  </a:rPr>
                  <a:t> </a:t>
                </a:r>
              </a:p>
            </p:txBody>
          </p:sp>
        </mc:Fallback>
      </mc:AlternateContent>
      <p:pic>
        <p:nvPicPr>
          <p:cNvPr id="27" name="Graphic 26" descr="Alarm clock with solid fill">
            <a:extLst>
              <a:ext uri="{FF2B5EF4-FFF2-40B4-BE49-F238E27FC236}">
                <a16:creationId xmlns:a16="http://schemas.microsoft.com/office/drawing/2014/main" id="{112E6E68-DCDD-3CF9-BC26-56AF7A177B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36430" y="3364345"/>
            <a:ext cx="565694" cy="556683"/>
          </a:xfrm>
          <a:prstGeom prst="rect">
            <a:avLst/>
          </a:prstGeom>
        </p:spPr>
      </p:pic>
      <p:cxnSp>
        <p:nvCxnSpPr>
          <p:cNvPr id="8" name="Straight Connector 7">
            <a:extLst>
              <a:ext uri="{FF2B5EF4-FFF2-40B4-BE49-F238E27FC236}">
                <a16:creationId xmlns:a16="http://schemas.microsoft.com/office/drawing/2014/main" id="{4C3B21F4-D36E-5CCD-E2B1-E6E923EACFD0}"/>
              </a:ext>
            </a:extLst>
          </p:cNvPr>
          <p:cNvCxnSpPr>
            <a:cxnSpLocks/>
          </p:cNvCxnSpPr>
          <p:nvPr/>
        </p:nvCxnSpPr>
        <p:spPr>
          <a:xfrm flipV="1">
            <a:off x="4553660" y="3793765"/>
            <a:ext cx="0" cy="1185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Alarm clock with solid fill">
            <a:extLst>
              <a:ext uri="{FF2B5EF4-FFF2-40B4-BE49-F238E27FC236}">
                <a16:creationId xmlns:a16="http://schemas.microsoft.com/office/drawing/2014/main" id="{C7EEC722-106D-6C33-6359-DEF79F3AC9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270813" y="3364345"/>
            <a:ext cx="565694" cy="556683"/>
          </a:xfrm>
          <a:prstGeom prst="rect">
            <a:avLst/>
          </a:prstGeom>
        </p:spPr>
      </p:pic>
      <p:cxnSp>
        <p:nvCxnSpPr>
          <p:cNvPr id="7" name="Straight Arrow Connector 6">
            <a:extLst>
              <a:ext uri="{FF2B5EF4-FFF2-40B4-BE49-F238E27FC236}">
                <a16:creationId xmlns:a16="http://schemas.microsoft.com/office/drawing/2014/main" id="{7765DE73-237A-1B04-181E-CCC1E1176A1B}"/>
              </a:ext>
            </a:extLst>
          </p:cNvPr>
          <p:cNvCxnSpPr>
            <a:cxnSpLocks/>
          </p:cNvCxnSpPr>
          <p:nvPr/>
        </p:nvCxnSpPr>
        <p:spPr>
          <a:xfrm>
            <a:off x="2819277" y="4823347"/>
            <a:ext cx="17343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4B952E-A805-2A7F-6964-9B13187E2539}"/>
                  </a:ext>
                </a:extLst>
              </p:cNvPr>
              <p:cNvSpPr txBox="1"/>
              <p:nvPr/>
            </p:nvSpPr>
            <p:spPr>
              <a:xfrm>
                <a:off x="3284477" y="4507420"/>
                <a:ext cx="82471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n-US" b="0" i="1" smtClean="0">
                          <a:latin typeface="Cambria Math" panose="02040503050406030204" pitchFamily="18" charset="0"/>
                        </a:rPr>
                        <m:t>00</m:t>
                      </m:r>
                      <m:r>
                        <a:rPr lang="es-ES" b="0" i="1" smtClean="0">
                          <a:latin typeface="Cambria Math" panose="02040503050406030204" pitchFamily="18" charset="0"/>
                        </a:rPr>
                        <m:t> </m:t>
                      </m:r>
                      <m:r>
                        <a:rPr lang="es-ES" b="0" i="1" smtClean="0">
                          <a:latin typeface="Cambria Math" panose="02040503050406030204" pitchFamily="18" charset="0"/>
                        </a:rPr>
                        <m:t>𝑘𝑚</m:t>
                      </m:r>
                    </m:oMath>
                  </m:oMathPara>
                </a14:m>
                <a:endParaRPr lang="en-GB" dirty="0"/>
              </a:p>
            </p:txBody>
          </p:sp>
        </mc:Choice>
        <mc:Fallback xmlns="">
          <p:sp>
            <p:nvSpPr>
              <p:cNvPr id="12" name="TextBox 11">
                <a:extLst>
                  <a:ext uri="{FF2B5EF4-FFF2-40B4-BE49-F238E27FC236}">
                    <a16:creationId xmlns:a16="http://schemas.microsoft.com/office/drawing/2014/main" id="{EE4B952E-A805-2A7F-6964-9B13187E2539}"/>
                  </a:ext>
                </a:extLst>
              </p:cNvPr>
              <p:cNvSpPr txBox="1">
                <a:spLocks noRot="1" noChangeAspect="1" noMove="1" noResize="1" noEditPoints="1" noAdjustHandles="1" noChangeArrowheads="1" noChangeShapeType="1" noTextEdit="1"/>
              </p:cNvSpPr>
              <p:nvPr/>
            </p:nvSpPr>
            <p:spPr>
              <a:xfrm>
                <a:off x="3284477" y="4507420"/>
                <a:ext cx="824713" cy="276999"/>
              </a:xfrm>
              <a:prstGeom prst="rect">
                <a:avLst/>
              </a:prstGeom>
              <a:blipFill>
                <a:blip r:embed="rId12"/>
                <a:stretch>
                  <a:fillRect l="-5926" r="-6667"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FBBB12C-1BEC-2D0B-5F04-2CA518C3B0EE}"/>
                  </a:ext>
                </a:extLst>
              </p:cNvPr>
              <p:cNvSpPr txBox="1"/>
              <p:nvPr/>
            </p:nvSpPr>
            <p:spPr>
              <a:xfrm>
                <a:off x="1690504" y="4949490"/>
                <a:ext cx="1067921" cy="369332"/>
              </a:xfrm>
              <a:prstGeom prst="rect">
                <a:avLst/>
              </a:prstGeom>
              <a:noFill/>
            </p:spPr>
            <p:txBody>
              <a:bodyPr wrap="none" rtlCol="0">
                <a:spAutoFit/>
              </a:bodyPr>
              <a:lstStyle/>
              <a:p>
                <a:r>
                  <a:rPr lang="es-ES" dirty="0"/>
                  <a:t>(</a:t>
                </a:r>
                <a14:m>
                  <m:oMath xmlns:m="http://schemas.openxmlformats.org/officeDocument/2006/math">
                    <m:r>
                      <a:rPr lang="en-US" b="0" i="1" smtClean="0">
                        <a:latin typeface="Cambria Math" panose="02040503050406030204" pitchFamily="18" charset="0"/>
                      </a:rPr>
                      <m:t>~ </m:t>
                    </m:r>
                  </m:oMath>
                </a14:m>
                <a:r>
                  <a:rPr lang="es-ES" dirty="0"/>
                  <a:t>30 m)</a:t>
                </a:r>
                <a:endParaRPr lang="en-GB" dirty="0"/>
              </a:p>
            </p:txBody>
          </p:sp>
        </mc:Choice>
        <mc:Fallback xmlns="">
          <p:sp>
            <p:nvSpPr>
              <p:cNvPr id="6" name="TextBox 5">
                <a:extLst>
                  <a:ext uri="{FF2B5EF4-FFF2-40B4-BE49-F238E27FC236}">
                    <a16:creationId xmlns:a16="http://schemas.microsoft.com/office/drawing/2014/main" id="{9FBBB12C-1BEC-2D0B-5F04-2CA518C3B0EE}"/>
                  </a:ext>
                </a:extLst>
              </p:cNvPr>
              <p:cNvSpPr txBox="1">
                <a:spLocks noRot="1" noChangeAspect="1" noMove="1" noResize="1" noEditPoints="1" noAdjustHandles="1" noChangeArrowheads="1" noChangeShapeType="1" noTextEdit="1"/>
              </p:cNvSpPr>
              <p:nvPr/>
            </p:nvSpPr>
            <p:spPr>
              <a:xfrm>
                <a:off x="1690504" y="4949490"/>
                <a:ext cx="1067921" cy="369332"/>
              </a:xfrm>
              <a:prstGeom prst="rect">
                <a:avLst/>
              </a:prstGeom>
              <a:blipFill>
                <a:blip r:embed="rId13"/>
                <a:stretch>
                  <a:fillRect l="-4571" t="-9836" r="-5714"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49442C2-BB82-8BFA-B4A0-CD2330723D59}"/>
                  </a:ext>
                </a:extLst>
              </p:cNvPr>
              <p:cNvSpPr txBox="1"/>
              <p:nvPr/>
            </p:nvSpPr>
            <p:spPr>
              <a:xfrm>
                <a:off x="5526965" y="2619023"/>
                <a:ext cx="4085375" cy="923330"/>
              </a:xfrm>
              <a:prstGeom prst="rect">
                <a:avLst/>
              </a:prstGeom>
              <a:noFill/>
            </p:spPr>
            <p:txBody>
              <a:bodyPr wrap="square" rtlCol="0">
                <a:spAutoFit/>
              </a:bodyPr>
              <a:lstStyle/>
              <a:p>
                <a:pPr algn="ctr"/>
                <a:r>
                  <a:rPr lang="es-ES" dirty="0"/>
                  <a:t>El tiempo en el reloj a</a:t>
                </a:r>
                <a14:m>
                  <m:oMath xmlns:m="http://schemas.openxmlformats.org/officeDocument/2006/math">
                    <m:r>
                      <a:rPr lang="es-ES" b="0" i="0" smtClean="0">
                        <a:latin typeface="Cambria Math" panose="02040503050406030204" pitchFamily="18" charset="0"/>
                      </a:rPr>
                      <m:t> </m:t>
                    </m:r>
                    <m:r>
                      <a:rPr lang="es-ES" i="1" smtClean="0">
                        <a:latin typeface="Cambria Math" panose="02040503050406030204" pitchFamily="18" charset="0"/>
                      </a:rPr>
                      <m:t>1</m:t>
                    </m:r>
                    <m:r>
                      <a:rPr lang="en-US" b="0" i="1" smtClean="0">
                        <a:latin typeface="Cambria Math" panose="02040503050406030204" pitchFamily="18" charset="0"/>
                      </a:rPr>
                      <m:t>00</m:t>
                    </m:r>
                    <m:r>
                      <a:rPr lang="es-ES" b="0" i="1" smtClean="0">
                        <a:latin typeface="Cambria Math" panose="02040503050406030204" pitchFamily="18" charset="0"/>
                      </a:rPr>
                      <m:t> </m:t>
                    </m:r>
                    <m:r>
                      <a:rPr lang="es-ES" b="0" i="1" smtClean="0">
                        <a:latin typeface="Cambria Math" panose="02040503050406030204" pitchFamily="18" charset="0"/>
                      </a:rPr>
                      <m:t>𝑘𝑚</m:t>
                    </m:r>
                  </m:oMath>
                </a14:m>
                <a:r>
                  <a:rPr lang="en-GB" dirty="0"/>
                  <a:t> </a:t>
                </a:r>
                <a:r>
                  <a:rPr lang="en-GB" dirty="0" err="1"/>
                  <a:t>pasa</a:t>
                </a:r>
                <a:r>
                  <a:rPr lang="en-GB" dirty="0"/>
                  <a:t> </a:t>
                </a:r>
                <a:r>
                  <a:rPr lang="en-GB" dirty="0" err="1"/>
                  <a:t>el</a:t>
                </a:r>
                <a:r>
                  <a:rPr lang="en-GB" dirty="0"/>
                  <a:t> doble de </a:t>
                </a:r>
                <a:r>
                  <a:rPr lang="en-GB" dirty="0" err="1"/>
                  <a:t>rápido</a:t>
                </a:r>
                <a:r>
                  <a:rPr lang="en-GB" dirty="0"/>
                  <a:t>. </a:t>
                </a:r>
              </a:p>
              <a:p>
                <a:r>
                  <a:rPr lang="es-ES" dirty="0"/>
                  <a:t>  </a:t>
                </a:r>
                <a:endParaRPr lang="en-GB" dirty="0"/>
              </a:p>
            </p:txBody>
          </p:sp>
        </mc:Choice>
        <mc:Fallback xmlns="">
          <p:sp>
            <p:nvSpPr>
              <p:cNvPr id="9" name="TextBox 8">
                <a:extLst>
                  <a:ext uri="{FF2B5EF4-FFF2-40B4-BE49-F238E27FC236}">
                    <a16:creationId xmlns:a16="http://schemas.microsoft.com/office/drawing/2014/main" id="{449442C2-BB82-8BFA-B4A0-CD2330723D59}"/>
                  </a:ext>
                </a:extLst>
              </p:cNvPr>
              <p:cNvSpPr txBox="1">
                <a:spLocks noRot="1" noChangeAspect="1" noMove="1" noResize="1" noEditPoints="1" noAdjustHandles="1" noChangeArrowheads="1" noChangeShapeType="1" noTextEdit="1"/>
              </p:cNvSpPr>
              <p:nvPr/>
            </p:nvSpPr>
            <p:spPr>
              <a:xfrm>
                <a:off x="5526965" y="2619023"/>
                <a:ext cx="4085375" cy="923330"/>
              </a:xfrm>
              <a:prstGeom prst="rect">
                <a:avLst/>
              </a:prstGeom>
              <a:blipFill>
                <a:blip r:embed="rId14"/>
                <a:stretch>
                  <a:fillRect l="-149" t="-3974"/>
                </a:stretch>
              </a:blipFill>
            </p:spPr>
            <p:txBody>
              <a:bodyPr/>
              <a:lstStyle/>
              <a:p>
                <a:r>
                  <a:rPr lang="en-GB">
                    <a:noFill/>
                  </a:rPr>
                  <a:t> </a:t>
                </a:r>
              </a:p>
            </p:txBody>
          </p:sp>
        </mc:Fallback>
      </mc:AlternateContent>
      <p:pic>
        <p:nvPicPr>
          <p:cNvPr id="13" name="Graphic 12" descr="Alarm clock with solid fill">
            <a:extLst>
              <a:ext uri="{FF2B5EF4-FFF2-40B4-BE49-F238E27FC236}">
                <a16:creationId xmlns:a16="http://schemas.microsoft.com/office/drawing/2014/main" id="{AB87FD9C-4DCF-DF02-D39A-C0FE15517D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481800" y="3357610"/>
            <a:ext cx="565694" cy="556683"/>
          </a:xfrm>
          <a:prstGeom prst="rect">
            <a:avLst/>
          </a:prstGeom>
        </p:spPr>
      </p:pic>
      <p:pic>
        <p:nvPicPr>
          <p:cNvPr id="14" name="Graphic 13" descr="Alarm clock with solid fill">
            <a:extLst>
              <a:ext uri="{FF2B5EF4-FFF2-40B4-BE49-F238E27FC236}">
                <a16:creationId xmlns:a16="http://schemas.microsoft.com/office/drawing/2014/main" id="{380E82C0-1FC7-76F3-1514-052A0E10B19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45031" y="3357610"/>
            <a:ext cx="565694" cy="556683"/>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7D35A88-1D2A-E447-0D46-4CD0DB482090}"/>
                  </a:ext>
                </a:extLst>
              </p:cNvPr>
              <p:cNvSpPr txBox="1"/>
              <p:nvPr/>
            </p:nvSpPr>
            <p:spPr>
              <a:xfrm>
                <a:off x="6481800" y="4003941"/>
                <a:ext cx="6483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𝑚𝑖𝑛</m:t>
                      </m:r>
                    </m:oMath>
                  </m:oMathPara>
                </a14:m>
                <a:endParaRPr lang="en-GB" dirty="0"/>
              </a:p>
            </p:txBody>
          </p:sp>
        </mc:Choice>
        <mc:Fallback xmlns="">
          <p:sp>
            <p:nvSpPr>
              <p:cNvPr id="20" name="TextBox 19">
                <a:extLst>
                  <a:ext uri="{FF2B5EF4-FFF2-40B4-BE49-F238E27FC236}">
                    <a16:creationId xmlns:a16="http://schemas.microsoft.com/office/drawing/2014/main" id="{E7D35A88-1D2A-E447-0D46-4CD0DB482090}"/>
                  </a:ext>
                </a:extLst>
              </p:cNvPr>
              <p:cNvSpPr txBox="1">
                <a:spLocks noRot="1" noChangeAspect="1" noMove="1" noResize="1" noEditPoints="1" noAdjustHandles="1" noChangeArrowheads="1" noChangeShapeType="1" noTextEdit="1"/>
              </p:cNvSpPr>
              <p:nvPr/>
            </p:nvSpPr>
            <p:spPr>
              <a:xfrm>
                <a:off x="6481800" y="4003941"/>
                <a:ext cx="648383" cy="276999"/>
              </a:xfrm>
              <a:prstGeom prst="rect">
                <a:avLst/>
              </a:prstGeom>
              <a:blipFill>
                <a:blip r:embed="rId15"/>
                <a:stretch>
                  <a:fillRect l="-6542" r="-747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EC92456-975E-56B4-E94A-DE4052707AE0}"/>
                  </a:ext>
                </a:extLst>
              </p:cNvPr>
              <p:cNvSpPr txBox="1"/>
              <p:nvPr/>
            </p:nvSpPr>
            <p:spPr>
              <a:xfrm>
                <a:off x="8145031" y="3996389"/>
                <a:ext cx="6070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2</m:t>
                      </m:r>
                      <m:r>
                        <a:rPr lang="es-ES" b="0" i="1" smtClean="0">
                          <a:latin typeface="Cambria Math" panose="02040503050406030204" pitchFamily="18" charset="0"/>
                        </a:rPr>
                        <m:t> </m:t>
                      </m:r>
                      <m:r>
                        <a:rPr lang="es-ES" b="0" i="1" smtClean="0">
                          <a:latin typeface="Cambria Math" panose="02040503050406030204" pitchFamily="18" charset="0"/>
                        </a:rPr>
                        <m:t>𝑚𝑖𝑛</m:t>
                      </m:r>
                    </m:oMath>
                  </m:oMathPara>
                </a14:m>
                <a:endParaRPr lang="en-GB" dirty="0"/>
              </a:p>
            </p:txBody>
          </p:sp>
        </mc:Choice>
        <mc:Fallback xmlns="">
          <p:sp>
            <p:nvSpPr>
              <p:cNvPr id="21" name="TextBox 20">
                <a:extLst>
                  <a:ext uri="{FF2B5EF4-FFF2-40B4-BE49-F238E27FC236}">
                    <a16:creationId xmlns:a16="http://schemas.microsoft.com/office/drawing/2014/main" id="{EEC92456-975E-56B4-E94A-DE4052707AE0}"/>
                  </a:ext>
                </a:extLst>
              </p:cNvPr>
              <p:cNvSpPr txBox="1">
                <a:spLocks noRot="1" noChangeAspect="1" noMove="1" noResize="1" noEditPoints="1" noAdjustHandles="1" noChangeArrowheads="1" noChangeShapeType="1" noTextEdit="1"/>
              </p:cNvSpPr>
              <p:nvPr/>
            </p:nvSpPr>
            <p:spPr>
              <a:xfrm>
                <a:off x="8145031" y="3996389"/>
                <a:ext cx="607038" cy="276999"/>
              </a:xfrm>
              <a:prstGeom prst="rect">
                <a:avLst/>
              </a:prstGeom>
              <a:blipFill>
                <a:blip r:embed="rId16"/>
                <a:stretch>
                  <a:fillRect l="-11000" r="-1100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86A51EA-01FF-D3C1-8BB4-2180D005D647}"/>
                  </a:ext>
                </a:extLst>
              </p:cNvPr>
              <p:cNvSpPr txBox="1"/>
              <p:nvPr/>
            </p:nvSpPr>
            <p:spPr>
              <a:xfrm>
                <a:off x="6478409" y="4353202"/>
                <a:ext cx="738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h𝑜𝑟𝑎</m:t>
                      </m:r>
                    </m:oMath>
                  </m:oMathPara>
                </a14:m>
                <a:endParaRPr lang="en-GB" dirty="0"/>
              </a:p>
            </p:txBody>
          </p:sp>
        </mc:Choice>
        <mc:Fallback xmlns="">
          <p:sp>
            <p:nvSpPr>
              <p:cNvPr id="22" name="TextBox 21">
                <a:extLst>
                  <a:ext uri="{FF2B5EF4-FFF2-40B4-BE49-F238E27FC236}">
                    <a16:creationId xmlns:a16="http://schemas.microsoft.com/office/drawing/2014/main" id="{586A51EA-01FF-D3C1-8BB4-2180D005D647}"/>
                  </a:ext>
                </a:extLst>
              </p:cNvPr>
              <p:cNvSpPr txBox="1">
                <a:spLocks noRot="1" noChangeAspect="1" noMove="1" noResize="1" noEditPoints="1" noAdjustHandles="1" noChangeArrowheads="1" noChangeShapeType="1" noTextEdit="1"/>
              </p:cNvSpPr>
              <p:nvPr/>
            </p:nvSpPr>
            <p:spPr>
              <a:xfrm>
                <a:off x="6478409" y="4353202"/>
                <a:ext cx="738215" cy="276999"/>
              </a:xfrm>
              <a:prstGeom prst="rect">
                <a:avLst/>
              </a:prstGeom>
              <a:blipFill>
                <a:blip r:embed="rId17"/>
                <a:stretch>
                  <a:fillRect l="-6612" r="-6612"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0C55D65-0D27-893E-0321-96EA8A5EE08C}"/>
                  </a:ext>
                </a:extLst>
              </p:cNvPr>
              <p:cNvSpPr txBox="1"/>
              <p:nvPr/>
            </p:nvSpPr>
            <p:spPr>
              <a:xfrm>
                <a:off x="8113272" y="4341283"/>
                <a:ext cx="844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2</m:t>
                      </m:r>
                      <m:r>
                        <a:rPr lang="es-ES" b="0" i="1" smtClean="0">
                          <a:latin typeface="Cambria Math" panose="02040503050406030204" pitchFamily="18" charset="0"/>
                        </a:rPr>
                        <m:t> </m:t>
                      </m:r>
                      <m:r>
                        <a:rPr lang="es-ES" b="0" i="1" smtClean="0">
                          <a:latin typeface="Cambria Math" panose="02040503050406030204" pitchFamily="18" charset="0"/>
                        </a:rPr>
                        <m:t>h𝑜𝑟𝑎𝑠</m:t>
                      </m:r>
                    </m:oMath>
                  </m:oMathPara>
                </a14:m>
                <a:endParaRPr lang="en-GB" dirty="0"/>
              </a:p>
            </p:txBody>
          </p:sp>
        </mc:Choice>
        <mc:Fallback xmlns="">
          <p:sp>
            <p:nvSpPr>
              <p:cNvPr id="23" name="TextBox 22">
                <a:extLst>
                  <a:ext uri="{FF2B5EF4-FFF2-40B4-BE49-F238E27FC236}">
                    <a16:creationId xmlns:a16="http://schemas.microsoft.com/office/drawing/2014/main" id="{A0C55D65-0D27-893E-0321-96EA8A5EE08C}"/>
                  </a:ext>
                </a:extLst>
              </p:cNvPr>
              <p:cNvSpPr txBox="1">
                <a:spLocks noRot="1" noChangeAspect="1" noMove="1" noResize="1" noEditPoints="1" noAdjustHandles="1" noChangeArrowheads="1" noChangeShapeType="1" noTextEdit="1"/>
              </p:cNvSpPr>
              <p:nvPr/>
            </p:nvSpPr>
            <p:spPr>
              <a:xfrm>
                <a:off x="8113272" y="4341283"/>
                <a:ext cx="844718" cy="276999"/>
              </a:xfrm>
              <a:prstGeom prst="rect">
                <a:avLst/>
              </a:prstGeom>
              <a:blipFill>
                <a:blip r:embed="rId18"/>
                <a:stretch>
                  <a:fillRect l="-5797" r="-6522"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099B5C5-5A4E-B77C-9FE5-5BFBBA9D55DE}"/>
                  </a:ext>
                </a:extLst>
              </p:cNvPr>
              <p:cNvSpPr txBox="1"/>
              <p:nvPr/>
            </p:nvSpPr>
            <p:spPr>
              <a:xfrm>
                <a:off x="6491674" y="4678355"/>
                <a:ext cx="6286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oMath>
                  </m:oMathPara>
                </a14:m>
                <a:endParaRPr lang="en-GB" i="1" dirty="0"/>
              </a:p>
            </p:txBody>
          </p:sp>
        </mc:Choice>
        <mc:Fallback xmlns="">
          <p:sp>
            <p:nvSpPr>
              <p:cNvPr id="24" name="TextBox 23">
                <a:extLst>
                  <a:ext uri="{FF2B5EF4-FFF2-40B4-BE49-F238E27FC236}">
                    <a16:creationId xmlns:a16="http://schemas.microsoft.com/office/drawing/2014/main" id="{C099B5C5-5A4E-B77C-9FE5-5BFBBA9D55DE}"/>
                  </a:ext>
                </a:extLst>
              </p:cNvPr>
              <p:cNvSpPr txBox="1">
                <a:spLocks noRot="1" noChangeAspect="1" noMove="1" noResize="1" noEditPoints="1" noAdjustHandles="1" noChangeArrowheads="1" noChangeShapeType="1" noTextEdit="1"/>
              </p:cNvSpPr>
              <p:nvPr/>
            </p:nvSpPr>
            <p:spPr>
              <a:xfrm>
                <a:off x="6491674" y="4678355"/>
                <a:ext cx="628634" cy="276999"/>
              </a:xfrm>
              <a:prstGeom prst="rect">
                <a:avLst/>
              </a:prstGeom>
              <a:blipFill>
                <a:blip r:embed="rId19"/>
                <a:stretch>
                  <a:fillRect l="-7767" r="-6796"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37CD107-8209-7326-E58C-EC92F6C7FB41}"/>
                  </a:ext>
                </a:extLst>
              </p:cNvPr>
              <p:cNvSpPr txBox="1"/>
              <p:nvPr/>
            </p:nvSpPr>
            <p:spPr>
              <a:xfrm>
                <a:off x="8113272" y="4678355"/>
                <a:ext cx="735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2 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𝑜𝑠</m:t>
                      </m:r>
                    </m:oMath>
                  </m:oMathPara>
                </a14:m>
                <a:endParaRPr lang="en-GB" dirty="0"/>
              </a:p>
            </p:txBody>
          </p:sp>
        </mc:Choice>
        <mc:Fallback xmlns="">
          <p:sp>
            <p:nvSpPr>
              <p:cNvPr id="25" name="TextBox 24">
                <a:extLst>
                  <a:ext uri="{FF2B5EF4-FFF2-40B4-BE49-F238E27FC236}">
                    <a16:creationId xmlns:a16="http://schemas.microsoft.com/office/drawing/2014/main" id="{737CD107-8209-7326-E58C-EC92F6C7FB41}"/>
                  </a:ext>
                </a:extLst>
              </p:cNvPr>
              <p:cNvSpPr txBox="1">
                <a:spLocks noRot="1" noChangeAspect="1" noMove="1" noResize="1" noEditPoints="1" noAdjustHandles="1" noChangeArrowheads="1" noChangeShapeType="1" noTextEdit="1"/>
              </p:cNvSpPr>
              <p:nvPr/>
            </p:nvSpPr>
            <p:spPr>
              <a:xfrm>
                <a:off x="8113272" y="4678355"/>
                <a:ext cx="735714" cy="276999"/>
              </a:xfrm>
              <a:prstGeom prst="rect">
                <a:avLst/>
              </a:prstGeom>
              <a:blipFill>
                <a:blip r:embed="rId20"/>
                <a:stretch>
                  <a:fillRect l="-6612" r="-5785" b="-8696"/>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790054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9616">
        <p159:morph option="byObject"/>
      </p:transition>
    </mc:Choice>
    <mc:Fallback xmlns="">
      <p:transition spd="slow" advTm="6961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p:bldP spid="21" grpId="0"/>
      <p:bldP spid="22" grpId="0"/>
      <p:bldP spid="23" grpId="0"/>
      <p:bldP spid="24" grpId="0"/>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81886-DA4F-062F-F253-CA5219C5B846}"/>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0DCF96B9-C95A-680D-D61F-46ACA6DBCECC}"/>
              </a:ext>
            </a:extLst>
          </p:cNvPr>
          <p:cNvPicPr/>
          <p:nvPr/>
        </p:nvPicPr>
        <p:blipFill>
          <a:blip r:embed="rId3"/>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F59F92C4-CF0F-A800-44DF-6B3F02B6ECA3}"/>
              </a:ext>
            </a:extLst>
          </p:cNvPr>
          <p:cNvSpPr>
            <a:spLocks noGrp="1"/>
          </p:cNvSpPr>
          <p:nvPr>
            <p:ph type="subTitle"/>
          </p:nvPr>
        </p:nvSpPr>
        <p:spPr>
          <a:xfrm>
            <a:off x="420432" y="1813082"/>
            <a:ext cx="3870048" cy="837452"/>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Dilatación temporal</a:t>
            </a:r>
          </a:p>
          <a:p>
            <a:pPr marL="914400">
              <a:lnSpc>
                <a:spcPct val="93000"/>
              </a:lnSpc>
              <a:tabLst>
                <a:tab pos="0" algn="l"/>
              </a:tabLst>
            </a:pPr>
            <a:endParaRPr lang="es-ES" sz="2500" b="0" strike="noStrike" spc="-1" dirty="0">
              <a:solidFill>
                <a:srgbClr val="000000"/>
              </a:solidFill>
              <a:latin typeface="Arial"/>
            </a:endParaRPr>
          </a:p>
        </p:txBody>
      </p:sp>
      <p:grpSp>
        <p:nvGrpSpPr>
          <p:cNvPr id="3" name="Group 2">
            <a:extLst>
              <a:ext uri="{FF2B5EF4-FFF2-40B4-BE49-F238E27FC236}">
                <a16:creationId xmlns:a16="http://schemas.microsoft.com/office/drawing/2014/main" id="{D3BED1F1-281D-E503-7DBE-8CF2D22ABC12}"/>
              </a:ext>
            </a:extLst>
          </p:cNvPr>
          <p:cNvGrpSpPr/>
          <p:nvPr/>
        </p:nvGrpSpPr>
        <p:grpSpPr>
          <a:xfrm>
            <a:off x="817245" y="2797954"/>
            <a:ext cx="1645751" cy="1645751"/>
            <a:chOff x="1007917" y="2835275"/>
            <a:chExt cx="1911928" cy="1911928"/>
          </a:xfrm>
        </p:grpSpPr>
        <p:sp>
          <p:nvSpPr>
            <p:cNvPr id="4" name="Oval 3">
              <a:extLst>
                <a:ext uri="{FF2B5EF4-FFF2-40B4-BE49-F238E27FC236}">
                  <a16:creationId xmlns:a16="http://schemas.microsoft.com/office/drawing/2014/main" id="{A01AE374-56F6-9E71-38E2-9F17437F6DEA}"/>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89386CA6-C766-64F1-E5FA-186941C687DF}"/>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8" name="Straight Connector 17">
            <a:extLst>
              <a:ext uri="{FF2B5EF4-FFF2-40B4-BE49-F238E27FC236}">
                <a16:creationId xmlns:a16="http://schemas.microsoft.com/office/drawing/2014/main" id="{E9FDE144-099C-0212-3BF9-DB999907BE8F}"/>
              </a:ext>
            </a:extLst>
          </p:cNvPr>
          <p:cNvCxnSpPr>
            <a:cxnSpLocks/>
          </p:cNvCxnSpPr>
          <p:nvPr/>
        </p:nvCxnSpPr>
        <p:spPr>
          <a:xfrm flipH="1" flipV="1">
            <a:off x="2808810" y="3793765"/>
            <a:ext cx="11472" cy="1124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5EBEFB-29F1-9A41-45B3-1A9B12683745}"/>
              </a:ext>
            </a:extLst>
          </p:cNvPr>
          <p:cNvCxnSpPr>
            <a:cxnSpLocks/>
          </p:cNvCxnSpPr>
          <p:nvPr/>
        </p:nvCxnSpPr>
        <p:spPr>
          <a:xfrm flipV="1">
            <a:off x="1640120" y="3618847"/>
            <a:ext cx="0" cy="129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3920FD-4B80-0D97-BD31-67376696ACA1}"/>
              </a:ext>
            </a:extLst>
          </p:cNvPr>
          <p:cNvCxnSpPr>
            <a:cxnSpLocks/>
          </p:cNvCxnSpPr>
          <p:nvPr/>
        </p:nvCxnSpPr>
        <p:spPr>
          <a:xfrm>
            <a:off x="1640120" y="4819352"/>
            <a:ext cx="11686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1145C4-BDCA-D1F8-AA06-43F428DC60A2}"/>
                  </a:ext>
                </a:extLst>
              </p:cNvPr>
              <p:cNvSpPr txBox="1"/>
              <p:nvPr/>
            </p:nvSpPr>
            <p:spPr>
              <a:xfrm>
                <a:off x="1940349" y="4493029"/>
                <a:ext cx="5682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3 </m:t>
                      </m:r>
                      <m:r>
                        <a:rPr lang="es-ES" b="0" i="1" smtClean="0">
                          <a:latin typeface="Cambria Math" panose="02040503050406030204" pitchFamily="18" charset="0"/>
                        </a:rPr>
                        <m:t>𝑘𝑚</m:t>
                      </m:r>
                    </m:oMath>
                  </m:oMathPara>
                </a14:m>
                <a:endParaRPr lang="en-GB" dirty="0"/>
              </a:p>
            </p:txBody>
          </p:sp>
        </mc:Choice>
        <mc:Fallback xmlns="">
          <p:sp>
            <p:nvSpPr>
              <p:cNvPr id="17" name="TextBox 16">
                <a:extLst>
                  <a:ext uri="{FF2B5EF4-FFF2-40B4-BE49-F238E27FC236}">
                    <a16:creationId xmlns:a16="http://schemas.microsoft.com/office/drawing/2014/main" id="{4C087E91-3191-A8A0-1EE9-378650ABC715}"/>
                  </a:ext>
                </a:extLst>
              </p:cNvPr>
              <p:cNvSpPr txBox="1">
                <a:spLocks noRot="1" noChangeAspect="1" noMove="1" noResize="1" noEditPoints="1" noAdjustHandles="1" noChangeArrowheads="1" noChangeShapeType="1" noTextEdit="1"/>
              </p:cNvSpPr>
              <p:nvPr/>
            </p:nvSpPr>
            <p:spPr>
              <a:xfrm>
                <a:off x="1940349" y="4493029"/>
                <a:ext cx="568232" cy="276999"/>
              </a:xfrm>
              <a:prstGeom prst="rect">
                <a:avLst/>
              </a:prstGeom>
              <a:blipFill>
                <a:blip r:embed="rId6"/>
                <a:stretch>
                  <a:fillRect l="-7447" r="-8511" b="-11111"/>
                </a:stretch>
              </a:blipFill>
            </p:spPr>
            <p:txBody>
              <a:bodyPr/>
              <a:lstStyle/>
              <a:p>
                <a:r>
                  <a:rPr lang="en-GB">
                    <a:noFill/>
                  </a:rPr>
                  <a:t> </a:t>
                </a:r>
              </a:p>
            </p:txBody>
          </p:sp>
        </mc:Fallback>
      </mc:AlternateContent>
      <p:pic>
        <p:nvPicPr>
          <p:cNvPr id="27" name="Graphic 26" descr="Alarm clock with solid fill">
            <a:extLst>
              <a:ext uri="{FF2B5EF4-FFF2-40B4-BE49-F238E27FC236}">
                <a16:creationId xmlns:a16="http://schemas.microsoft.com/office/drawing/2014/main" id="{16031E3B-47A5-C038-EEC8-0EF0BA2684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36430" y="3364345"/>
            <a:ext cx="565694" cy="556683"/>
          </a:xfrm>
          <a:prstGeom prst="rect">
            <a:avLst/>
          </a:prstGeom>
        </p:spPr>
      </p:pic>
      <p:cxnSp>
        <p:nvCxnSpPr>
          <p:cNvPr id="8" name="Straight Connector 7">
            <a:extLst>
              <a:ext uri="{FF2B5EF4-FFF2-40B4-BE49-F238E27FC236}">
                <a16:creationId xmlns:a16="http://schemas.microsoft.com/office/drawing/2014/main" id="{C730E725-470C-4514-7F15-4E49D8B06545}"/>
              </a:ext>
            </a:extLst>
          </p:cNvPr>
          <p:cNvCxnSpPr>
            <a:cxnSpLocks/>
          </p:cNvCxnSpPr>
          <p:nvPr/>
        </p:nvCxnSpPr>
        <p:spPr>
          <a:xfrm flipV="1">
            <a:off x="4553660" y="3793765"/>
            <a:ext cx="0" cy="1185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Alarm clock with solid fill">
            <a:extLst>
              <a:ext uri="{FF2B5EF4-FFF2-40B4-BE49-F238E27FC236}">
                <a16:creationId xmlns:a16="http://schemas.microsoft.com/office/drawing/2014/main" id="{E39F074D-9495-F2D7-7CCA-18F25F23038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70813" y="3364345"/>
            <a:ext cx="565694" cy="556683"/>
          </a:xfrm>
          <a:prstGeom prst="rect">
            <a:avLst/>
          </a:prstGeom>
        </p:spPr>
      </p:pic>
      <p:cxnSp>
        <p:nvCxnSpPr>
          <p:cNvPr id="7" name="Straight Arrow Connector 6">
            <a:extLst>
              <a:ext uri="{FF2B5EF4-FFF2-40B4-BE49-F238E27FC236}">
                <a16:creationId xmlns:a16="http://schemas.microsoft.com/office/drawing/2014/main" id="{F10FE2A6-71D9-7E87-7726-D1DCF80C5294}"/>
              </a:ext>
            </a:extLst>
          </p:cNvPr>
          <p:cNvCxnSpPr>
            <a:cxnSpLocks/>
          </p:cNvCxnSpPr>
          <p:nvPr/>
        </p:nvCxnSpPr>
        <p:spPr>
          <a:xfrm>
            <a:off x="2819277" y="4823347"/>
            <a:ext cx="17343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732C4E-ACC3-8EB4-7231-38FDDABDDEE6}"/>
                  </a:ext>
                </a:extLst>
              </p:cNvPr>
              <p:cNvSpPr txBox="1"/>
              <p:nvPr/>
            </p:nvSpPr>
            <p:spPr>
              <a:xfrm>
                <a:off x="3058209" y="4491246"/>
                <a:ext cx="12575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n-US" b="0" i="1" smtClean="0">
                          <a:latin typeface="Cambria Math" panose="02040503050406030204" pitchFamily="18" charset="0"/>
                        </a:rPr>
                        <m:t>00</m:t>
                      </m:r>
                      <m:r>
                        <a:rPr lang="es-ES" b="0" i="1" smtClean="0">
                          <a:latin typeface="Cambria Math" panose="02040503050406030204" pitchFamily="18" charset="0"/>
                        </a:rPr>
                        <m:t>,000 </m:t>
                      </m:r>
                      <m:r>
                        <a:rPr lang="es-ES" b="0" i="1" smtClean="0">
                          <a:latin typeface="Cambria Math" panose="02040503050406030204" pitchFamily="18" charset="0"/>
                        </a:rPr>
                        <m:t>𝑘𝑚</m:t>
                      </m:r>
                    </m:oMath>
                  </m:oMathPara>
                </a14:m>
                <a:endParaRPr lang="en-GB" dirty="0"/>
              </a:p>
            </p:txBody>
          </p:sp>
        </mc:Choice>
        <mc:Fallback xmlns="">
          <p:sp>
            <p:nvSpPr>
              <p:cNvPr id="12" name="TextBox 11">
                <a:extLst>
                  <a:ext uri="{FF2B5EF4-FFF2-40B4-BE49-F238E27FC236}">
                    <a16:creationId xmlns:a16="http://schemas.microsoft.com/office/drawing/2014/main" id="{E8732C4E-ACC3-8EB4-7231-38FDDABDDEE6}"/>
                  </a:ext>
                </a:extLst>
              </p:cNvPr>
              <p:cNvSpPr txBox="1">
                <a:spLocks noRot="1" noChangeAspect="1" noMove="1" noResize="1" noEditPoints="1" noAdjustHandles="1" noChangeArrowheads="1" noChangeShapeType="1" noTextEdit="1"/>
              </p:cNvSpPr>
              <p:nvPr/>
            </p:nvSpPr>
            <p:spPr>
              <a:xfrm>
                <a:off x="3058209" y="4491246"/>
                <a:ext cx="1257524" cy="276999"/>
              </a:xfrm>
              <a:prstGeom prst="rect">
                <a:avLst/>
              </a:prstGeom>
              <a:blipFill>
                <a:blip r:embed="rId11"/>
                <a:stretch>
                  <a:fillRect l="-3883" r="-3883"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8EBDE2E-A38A-5EC6-7BA5-A20496DD86B5}"/>
                  </a:ext>
                </a:extLst>
              </p:cNvPr>
              <p:cNvSpPr txBox="1"/>
              <p:nvPr/>
            </p:nvSpPr>
            <p:spPr>
              <a:xfrm>
                <a:off x="5526965" y="2619023"/>
                <a:ext cx="4085375" cy="923330"/>
              </a:xfrm>
              <a:prstGeom prst="rect">
                <a:avLst/>
              </a:prstGeom>
              <a:noFill/>
            </p:spPr>
            <p:txBody>
              <a:bodyPr wrap="square" rtlCol="0">
                <a:spAutoFit/>
              </a:bodyPr>
              <a:lstStyle/>
              <a:p>
                <a:pPr algn="ctr"/>
                <a:r>
                  <a:rPr lang="es-ES" dirty="0"/>
                  <a:t>El tiempo en el reloj a</a:t>
                </a:r>
                <a14:m>
                  <m:oMath xmlns:m="http://schemas.openxmlformats.org/officeDocument/2006/math">
                    <m:r>
                      <a:rPr lang="es-ES" b="0" i="0" smtClean="0">
                        <a:latin typeface="Cambria Math" panose="02040503050406030204" pitchFamily="18" charset="0"/>
                      </a:rPr>
                      <m:t> </m:t>
                    </m:r>
                    <m:sSup>
                      <m:sSupPr>
                        <m:ctrlPr>
                          <a:rPr lang="en-US" b="0" i="1" smtClean="0">
                            <a:latin typeface="Cambria Math" panose="02040503050406030204" pitchFamily="18" charset="0"/>
                          </a:rPr>
                        </m:ctrlPr>
                      </m:sSupPr>
                      <m:e>
                        <m:r>
                          <a:rPr lang="es-ES" i="1" smtClean="0">
                            <a:latin typeface="Cambria Math" panose="02040503050406030204" pitchFamily="18" charset="0"/>
                          </a:rPr>
                          <m:t>1</m:t>
                        </m:r>
                        <m:r>
                          <a:rPr lang="en-US" b="0" i="1" smtClean="0">
                            <a:latin typeface="Cambria Math" panose="02040503050406030204" pitchFamily="18" charset="0"/>
                          </a:rPr>
                          <m:t>0</m:t>
                        </m:r>
                      </m:e>
                      <m:sup>
                        <m:r>
                          <a:rPr lang="en-US" b="0" i="1" smtClean="0">
                            <a:latin typeface="Cambria Math" panose="02040503050406030204" pitchFamily="18" charset="0"/>
                          </a:rPr>
                          <m:t>5</m:t>
                        </m:r>
                      </m:sup>
                    </m:sSup>
                    <m:r>
                      <a:rPr lang="es-ES" b="0" i="1" smtClean="0">
                        <a:latin typeface="Cambria Math" panose="02040503050406030204" pitchFamily="18" charset="0"/>
                      </a:rPr>
                      <m:t> </m:t>
                    </m:r>
                    <m:r>
                      <a:rPr lang="es-ES" b="0" i="1" smtClean="0">
                        <a:latin typeface="Cambria Math" panose="02040503050406030204" pitchFamily="18" charset="0"/>
                      </a:rPr>
                      <m:t>𝑘𝑚</m:t>
                    </m:r>
                  </m:oMath>
                </a14:m>
                <a:r>
                  <a:rPr lang="en-GB" dirty="0"/>
                  <a:t> </a:t>
                </a:r>
                <a:r>
                  <a:rPr lang="en-GB" dirty="0" err="1"/>
                  <a:t>pasa</a:t>
                </a:r>
                <a:r>
                  <a:rPr lang="en-GB" dirty="0"/>
                  <a:t> 8 </a:t>
                </a:r>
                <a:r>
                  <a:rPr lang="en-GB" dirty="0" err="1"/>
                  <a:t>veces</a:t>
                </a:r>
                <a:r>
                  <a:rPr lang="en-GB" dirty="0"/>
                  <a:t> </a:t>
                </a:r>
                <a:r>
                  <a:rPr lang="en-GB" dirty="0" err="1"/>
                  <a:t>más</a:t>
                </a:r>
                <a:r>
                  <a:rPr lang="en-GB" dirty="0"/>
                  <a:t> </a:t>
                </a:r>
                <a:r>
                  <a:rPr lang="en-GB" dirty="0" err="1"/>
                  <a:t>rápido</a:t>
                </a:r>
                <a:r>
                  <a:rPr lang="en-GB" dirty="0"/>
                  <a:t>. </a:t>
                </a:r>
              </a:p>
              <a:p>
                <a:r>
                  <a:rPr lang="es-ES" dirty="0"/>
                  <a:t>  </a:t>
                </a:r>
                <a:endParaRPr lang="en-GB" dirty="0"/>
              </a:p>
            </p:txBody>
          </p:sp>
        </mc:Choice>
        <mc:Fallback xmlns="">
          <p:sp>
            <p:nvSpPr>
              <p:cNvPr id="9" name="TextBox 8">
                <a:extLst>
                  <a:ext uri="{FF2B5EF4-FFF2-40B4-BE49-F238E27FC236}">
                    <a16:creationId xmlns:a16="http://schemas.microsoft.com/office/drawing/2014/main" id="{C8EBDE2E-A38A-5EC6-7BA5-A20496DD86B5}"/>
                  </a:ext>
                </a:extLst>
              </p:cNvPr>
              <p:cNvSpPr txBox="1">
                <a:spLocks noRot="1" noChangeAspect="1" noMove="1" noResize="1" noEditPoints="1" noAdjustHandles="1" noChangeArrowheads="1" noChangeShapeType="1" noTextEdit="1"/>
              </p:cNvSpPr>
              <p:nvPr/>
            </p:nvSpPr>
            <p:spPr>
              <a:xfrm>
                <a:off x="5526965" y="2619023"/>
                <a:ext cx="4085375" cy="923330"/>
              </a:xfrm>
              <a:prstGeom prst="rect">
                <a:avLst/>
              </a:prstGeom>
              <a:blipFill>
                <a:blip r:embed="rId12"/>
                <a:stretch>
                  <a:fillRect t="-3311" r="-746"/>
                </a:stretch>
              </a:blipFill>
            </p:spPr>
            <p:txBody>
              <a:bodyPr/>
              <a:lstStyle/>
              <a:p>
                <a:r>
                  <a:rPr lang="en-GB">
                    <a:noFill/>
                  </a:rPr>
                  <a:t> </a:t>
                </a:r>
              </a:p>
            </p:txBody>
          </p:sp>
        </mc:Fallback>
      </mc:AlternateContent>
      <p:pic>
        <p:nvPicPr>
          <p:cNvPr id="13" name="Graphic 12" descr="Alarm clock with solid fill">
            <a:extLst>
              <a:ext uri="{FF2B5EF4-FFF2-40B4-BE49-F238E27FC236}">
                <a16:creationId xmlns:a16="http://schemas.microsoft.com/office/drawing/2014/main" id="{10889032-8286-7B97-1557-868A737563F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1800" y="3357610"/>
            <a:ext cx="565694" cy="556683"/>
          </a:xfrm>
          <a:prstGeom prst="rect">
            <a:avLst/>
          </a:prstGeom>
        </p:spPr>
      </p:pic>
      <p:pic>
        <p:nvPicPr>
          <p:cNvPr id="14" name="Graphic 13" descr="Alarm clock with solid fill">
            <a:extLst>
              <a:ext uri="{FF2B5EF4-FFF2-40B4-BE49-F238E27FC236}">
                <a16:creationId xmlns:a16="http://schemas.microsoft.com/office/drawing/2014/main" id="{4232D7B0-1951-C465-CE45-374D247D5B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45031" y="3357610"/>
            <a:ext cx="565694" cy="556683"/>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7B78BED-5818-2D82-5A51-D24593BB9987}"/>
                  </a:ext>
                </a:extLst>
              </p:cNvPr>
              <p:cNvSpPr txBox="1"/>
              <p:nvPr/>
            </p:nvSpPr>
            <p:spPr>
              <a:xfrm>
                <a:off x="6481800" y="4003941"/>
                <a:ext cx="6483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𝑚𝑖𝑛</m:t>
                      </m:r>
                    </m:oMath>
                  </m:oMathPara>
                </a14:m>
                <a:endParaRPr lang="en-GB" dirty="0"/>
              </a:p>
            </p:txBody>
          </p:sp>
        </mc:Choice>
        <mc:Fallback xmlns="">
          <p:sp>
            <p:nvSpPr>
              <p:cNvPr id="20" name="TextBox 19">
                <a:extLst>
                  <a:ext uri="{FF2B5EF4-FFF2-40B4-BE49-F238E27FC236}">
                    <a16:creationId xmlns:a16="http://schemas.microsoft.com/office/drawing/2014/main" id="{37B78BED-5818-2D82-5A51-D24593BB9987}"/>
                  </a:ext>
                </a:extLst>
              </p:cNvPr>
              <p:cNvSpPr txBox="1">
                <a:spLocks noRot="1" noChangeAspect="1" noMove="1" noResize="1" noEditPoints="1" noAdjustHandles="1" noChangeArrowheads="1" noChangeShapeType="1" noTextEdit="1"/>
              </p:cNvSpPr>
              <p:nvPr/>
            </p:nvSpPr>
            <p:spPr>
              <a:xfrm>
                <a:off x="6481800" y="4003941"/>
                <a:ext cx="648383" cy="276999"/>
              </a:xfrm>
              <a:prstGeom prst="rect">
                <a:avLst/>
              </a:prstGeom>
              <a:blipFill>
                <a:blip r:embed="rId13"/>
                <a:stretch>
                  <a:fillRect l="-6542" r="-7477"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FAFB342-A2D0-C2BD-A975-90B7DD71E227}"/>
                  </a:ext>
                </a:extLst>
              </p:cNvPr>
              <p:cNvSpPr txBox="1"/>
              <p:nvPr/>
            </p:nvSpPr>
            <p:spPr>
              <a:xfrm>
                <a:off x="8145031" y="3996389"/>
                <a:ext cx="60703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8</m:t>
                      </m:r>
                      <m:r>
                        <a:rPr lang="es-ES" b="0" i="1" smtClean="0">
                          <a:latin typeface="Cambria Math" panose="02040503050406030204" pitchFamily="18" charset="0"/>
                        </a:rPr>
                        <m:t> </m:t>
                      </m:r>
                      <m:r>
                        <a:rPr lang="es-ES" b="0" i="1" smtClean="0">
                          <a:latin typeface="Cambria Math" panose="02040503050406030204" pitchFamily="18" charset="0"/>
                        </a:rPr>
                        <m:t>𝑚𝑖𝑛</m:t>
                      </m:r>
                    </m:oMath>
                  </m:oMathPara>
                </a14:m>
                <a:endParaRPr lang="en-GB" dirty="0"/>
              </a:p>
            </p:txBody>
          </p:sp>
        </mc:Choice>
        <mc:Fallback xmlns="">
          <p:sp>
            <p:nvSpPr>
              <p:cNvPr id="21" name="TextBox 20">
                <a:extLst>
                  <a:ext uri="{FF2B5EF4-FFF2-40B4-BE49-F238E27FC236}">
                    <a16:creationId xmlns:a16="http://schemas.microsoft.com/office/drawing/2014/main" id="{9FAFB342-A2D0-C2BD-A975-90B7DD71E227}"/>
                  </a:ext>
                </a:extLst>
              </p:cNvPr>
              <p:cNvSpPr txBox="1">
                <a:spLocks noRot="1" noChangeAspect="1" noMove="1" noResize="1" noEditPoints="1" noAdjustHandles="1" noChangeArrowheads="1" noChangeShapeType="1" noTextEdit="1"/>
              </p:cNvSpPr>
              <p:nvPr/>
            </p:nvSpPr>
            <p:spPr>
              <a:xfrm>
                <a:off x="8145031" y="3996389"/>
                <a:ext cx="607038" cy="276999"/>
              </a:xfrm>
              <a:prstGeom prst="rect">
                <a:avLst/>
              </a:prstGeom>
              <a:blipFill>
                <a:blip r:embed="rId14"/>
                <a:stretch>
                  <a:fillRect l="-11000" r="-1100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0F755F0-477B-0F6F-9BF7-81A723B96879}"/>
                  </a:ext>
                </a:extLst>
              </p:cNvPr>
              <p:cNvSpPr txBox="1"/>
              <p:nvPr/>
            </p:nvSpPr>
            <p:spPr>
              <a:xfrm>
                <a:off x="8113272" y="4341283"/>
                <a:ext cx="844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8</m:t>
                      </m:r>
                      <m:r>
                        <a:rPr lang="es-ES" b="0" i="1" smtClean="0">
                          <a:latin typeface="Cambria Math" panose="02040503050406030204" pitchFamily="18" charset="0"/>
                        </a:rPr>
                        <m:t> </m:t>
                      </m:r>
                      <m:r>
                        <a:rPr lang="es-ES" b="0" i="1" smtClean="0">
                          <a:latin typeface="Cambria Math" panose="02040503050406030204" pitchFamily="18" charset="0"/>
                        </a:rPr>
                        <m:t>h𝑜𝑟𝑎𝑠</m:t>
                      </m:r>
                    </m:oMath>
                  </m:oMathPara>
                </a14:m>
                <a:endParaRPr lang="en-GB" dirty="0"/>
              </a:p>
            </p:txBody>
          </p:sp>
        </mc:Choice>
        <mc:Fallback xmlns="">
          <p:sp>
            <p:nvSpPr>
              <p:cNvPr id="23" name="TextBox 22">
                <a:extLst>
                  <a:ext uri="{FF2B5EF4-FFF2-40B4-BE49-F238E27FC236}">
                    <a16:creationId xmlns:a16="http://schemas.microsoft.com/office/drawing/2014/main" id="{20F755F0-477B-0F6F-9BF7-81A723B96879}"/>
                  </a:ext>
                </a:extLst>
              </p:cNvPr>
              <p:cNvSpPr txBox="1">
                <a:spLocks noRot="1" noChangeAspect="1" noMove="1" noResize="1" noEditPoints="1" noAdjustHandles="1" noChangeArrowheads="1" noChangeShapeType="1" noTextEdit="1"/>
              </p:cNvSpPr>
              <p:nvPr/>
            </p:nvSpPr>
            <p:spPr>
              <a:xfrm>
                <a:off x="8113272" y="4341283"/>
                <a:ext cx="844718" cy="276999"/>
              </a:xfrm>
              <a:prstGeom prst="rect">
                <a:avLst/>
              </a:prstGeom>
              <a:blipFill>
                <a:blip r:embed="rId15"/>
                <a:stretch>
                  <a:fillRect l="-5797" r="-6522"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EC786C8-B6FD-1B2A-D67E-51AB0617A4D8}"/>
                  </a:ext>
                </a:extLst>
              </p:cNvPr>
              <p:cNvSpPr txBox="1"/>
              <p:nvPr/>
            </p:nvSpPr>
            <p:spPr>
              <a:xfrm>
                <a:off x="6491673" y="4702464"/>
                <a:ext cx="6286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oMath>
                  </m:oMathPara>
                </a14:m>
                <a:endParaRPr lang="en-GB" dirty="0"/>
              </a:p>
            </p:txBody>
          </p:sp>
        </mc:Choice>
        <mc:Fallback xmlns="">
          <p:sp>
            <p:nvSpPr>
              <p:cNvPr id="24" name="TextBox 23">
                <a:extLst>
                  <a:ext uri="{FF2B5EF4-FFF2-40B4-BE49-F238E27FC236}">
                    <a16:creationId xmlns:a16="http://schemas.microsoft.com/office/drawing/2014/main" id="{AEC786C8-B6FD-1B2A-D67E-51AB0617A4D8}"/>
                  </a:ext>
                </a:extLst>
              </p:cNvPr>
              <p:cNvSpPr txBox="1">
                <a:spLocks noRot="1" noChangeAspect="1" noMove="1" noResize="1" noEditPoints="1" noAdjustHandles="1" noChangeArrowheads="1" noChangeShapeType="1" noTextEdit="1"/>
              </p:cNvSpPr>
              <p:nvPr/>
            </p:nvSpPr>
            <p:spPr>
              <a:xfrm>
                <a:off x="6491673" y="4702464"/>
                <a:ext cx="628634" cy="276999"/>
              </a:xfrm>
              <a:prstGeom prst="rect">
                <a:avLst/>
              </a:prstGeom>
              <a:blipFill>
                <a:blip r:embed="rId16"/>
                <a:stretch>
                  <a:fillRect l="-7767" r="-6796"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6180873-E0F2-07A6-5277-6C4B92843A5E}"/>
                  </a:ext>
                </a:extLst>
              </p:cNvPr>
              <p:cNvSpPr txBox="1"/>
              <p:nvPr/>
            </p:nvSpPr>
            <p:spPr>
              <a:xfrm>
                <a:off x="8113272" y="4678355"/>
                <a:ext cx="73571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a:latin typeface="Cambria Math" panose="02040503050406030204" pitchFamily="18" charset="0"/>
                        </a:rPr>
                        <m:t>8</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𝑜𝑠</m:t>
                      </m:r>
                    </m:oMath>
                  </m:oMathPara>
                </a14:m>
                <a:endParaRPr lang="en-GB" dirty="0"/>
              </a:p>
            </p:txBody>
          </p:sp>
        </mc:Choice>
        <mc:Fallback xmlns="">
          <p:sp>
            <p:nvSpPr>
              <p:cNvPr id="25" name="TextBox 24">
                <a:extLst>
                  <a:ext uri="{FF2B5EF4-FFF2-40B4-BE49-F238E27FC236}">
                    <a16:creationId xmlns:a16="http://schemas.microsoft.com/office/drawing/2014/main" id="{06180873-E0F2-07A6-5277-6C4B92843A5E}"/>
                  </a:ext>
                </a:extLst>
              </p:cNvPr>
              <p:cNvSpPr txBox="1">
                <a:spLocks noRot="1" noChangeAspect="1" noMove="1" noResize="1" noEditPoints="1" noAdjustHandles="1" noChangeArrowheads="1" noChangeShapeType="1" noTextEdit="1"/>
              </p:cNvSpPr>
              <p:nvPr/>
            </p:nvSpPr>
            <p:spPr>
              <a:xfrm>
                <a:off x="8113272" y="4678355"/>
                <a:ext cx="735714" cy="276999"/>
              </a:xfrm>
              <a:prstGeom prst="rect">
                <a:avLst/>
              </a:prstGeom>
              <a:blipFill>
                <a:blip r:embed="rId17"/>
                <a:stretch>
                  <a:fillRect l="-6612" r="-5785"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BCE8554-C8F3-C94C-30EB-9E64E216F180}"/>
                  </a:ext>
                </a:extLst>
              </p:cNvPr>
              <p:cNvSpPr txBox="1"/>
              <p:nvPr/>
            </p:nvSpPr>
            <p:spPr>
              <a:xfrm>
                <a:off x="6478409" y="4353202"/>
                <a:ext cx="7382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h𝑜𝑟𝑎</m:t>
                      </m:r>
                    </m:oMath>
                  </m:oMathPara>
                </a14:m>
                <a:endParaRPr lang="en-GB" dirty="0"/>
              </a:p>
            </p:txBody>
          </p:sp>
        </mc:Choice>
        <mc:Fallback xmlns="">
          <p:sp>
            <p:nvSpPr>
              <p:cNvPr id="10" name="TextBox 9">
                <a:extLst>
                  <a:ext uri="{FF2B5EF4-FFF2-40B4-BE49-F238E27FC236}">
                    <a16:creationId xmlns:a16="http://schemas.microsoft.com/office/drawing/2014/main" id="{5BCE8554-C8F3-C94C-30EB-9E64E216F180}"/>
                  </a:ext>
                </a:extLst>
              </p:cNvPr>
              <p:cNvSpPr txBox="1">
                <a:spLocks noRot="1" noChangeAspect="1" noMove="1" noResize="1" noEditPoints="1" noAdjustHandles="1" noChangeArrowheads="1" noChangeShapeType="1" noTextEdit="1"/>
              </p:cNvSpPr>
              <p:nvPr/>
            </p:nvSpPr>
            <p:spPr>
              <a:xfrm>
                <a:off x="6478409" y="4353202"/>
                <a:ext cx="738215" cy="276999"/>
              </a:xfrm>
              <a:prstGeom prst="rect">
                <a:avLst/>
              </a:prstGeom>
              <a:blipFill>
                <a:blip r:embed="rId18"/>
                <a:stretch>
                  <a:fillRect l="-6612" r="-6612"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6FB92B-8868-FA78-30C9-E1AED34828D9}"/>
                  </a:ext>
                </a:extLst>
              </p:cNvPr>
              <p:cNvSpPr txBox="1"/>
              <p:nvPr/>
            </p:nvSpPr>
            <p:spPr>
              <a:xfrm>
                <a:off x="1690504" y="4949490"/>
                <a:ext cx="1067921" cy="369332"/>
              </a:xfrm>
              <a:prstGeom prst="rect">
                <a:avLst/>
              </a:prstGeom>
              <a:noFill/>
            </p:spPr>
            <p:txBody>
              <a:bodyPr wrap="none" rtlCol="0">
                <a:spAutoFit/>
              </a:bodyPr>
              <a:lstStyle/>
              <a:p>
                <a:r>
                  <a:rPr lang="es-ES" dirty="0"/>
                  <a:t>(</a:t>
                </a:r>
                <a14:m>
                  <m:oMath xmlns:m="http://schemas.openxmlformats.org/officeDocument/2006/math">
                    <m:r>
                      <a:rPr lang="en-US" b="0" i="1" smtClean="0">
                        <a:latin typeface="Cambria Math" panose="02040503050406030204" pitchFamily="18" charset="0"/>
                      </a:rPr>
                      <m:t>~ </m:t>
                    </m:r>
                  </m:oMath>
                </a14:m>
                <a:r>
                  <a:rPr lang="es-ES" dirty="0"/>
                  <a:t>30 m)</a:t>
                </a:r>
                <a:endParaRPr lang="en-GB" dirty="0"/>
              </a:p>
            </p:txBody>
          </p:sp>
        </mc:Choice>
        <mc:Fallback xmlns="">
          <p:sp>
            <p:nvSpPr>
              <p:cNvPr id="19" name="TextBox 18">
                <a:extLst>
                  <a:ext uri="{FF2B5EF4-FFF2-40B4-BE49-F238E27FC236}">
                    <a16:creationId xmlns:a16="http://schemas.microsoft.com/office/drawing/2014/main" id="{FE6FB92B-8868-FA78-30C9-E1AED34828D9}"/>
                  </a:ext>
                </a:extLst>
              </p:cNvPr>
              <p:cNvSpPr txBox="1">
                <a:spLocks noRot="1" noChangeAspect="1" noMove="1" noResize="1" noEditPoints="1" noAdjustHandles="1" noChangeArrowheads="1" noChangeShapeType="1" noTextEdit="1"/>
              </p:cNvSpPr>
              <p:nvPr/>
            </p:nvSpPr>
            <p:spPr>
              <a:xfrm>
                <a:off x="1690504" y="4949490"/>
                <a:ext cx="1067921" cy="369332"/>
              </a:xfrm>
              <a:prstGeom prst="rect">
                <a:avLst/>
              </a:prstGeom>
              <a:blipFill>
                <a:blip r:embed="rId19"/>
                <a:stretch>
                  <a:fillRect l="-4571" t="-9836" r="-5714" b="-24590"/>
                </a:stretch>
              </a:blipFill>
            </p:spPr>
            <p:txBody>
              <a:bodyPr/>
              <a:lstStyle/>
              <a:p>
                <a:r>
                  <a:rPr lang="en-GB">
                    <a:noFill/>
                  </a:rPr>
                  <a:t> </a:t>
                </a:r>
              </a:p>
            </p:txBody>
          </p:sp>
        </mc:Fallback>
      </mc:AlternateContent>
    </p:spTree>
    <p:extLst>
      <p:ext uri="{BB962C8B-B14F-4D97-AF65-F5344CB8AC3E}">
        <p14:creationId xmlns:p14="http://schemas.microsoft.com/office/powerpoint/2010/main" val="3013036019"/>
      </p:ext>
    </p:extLst>
  </p:cSld>
  <p:clrMapOvr>
    <a:masterClrMapping/>
  </p:clrMapOvr>
  <mc:AlternateContent xmlns:mc="http://schemas.openxmlformats.org/markup-compatibility/2006" xmlns:p14="http://schemas.microsoft.com/office/powerpoint/2010/main">
    <mc:Choice Requires="p14">
      <p:transition spd="med" p14:dur="700" advTm="15702">
        <p:fade/>
      </p:transition>
    </mc:Choice>
    <mc:Fallback xmlns="">
      <p:transition spd="med" advTm="15702">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D236-DFFD-6F05-76EC-B73F45A967F6}"/>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E74CF7E4-16F4-9311-63C8-0B48B088182B}"/>
              </a:ext>
            </a:extLst>
          </p:cNvPr>
          <p:cNvPicPr/>
          <p:nvPr/>
        </p:nvPicPr>
        <p:blipFill>
          <a:blip r:embed="rId3"/>
          <a:stretch/>
        </p:blipFill>
        <p:spPr>
          <a:xfrm>
            <a:off x="105840" y="165960"/>
            <a:ext cx="4184640" cy="934560"/>
          </a:xfrm>
          <a:prstGeom prst="rect">
            <a:avLst/>
          </a:prstGeom>
          <a:ln w="0">
            <a:noFill/>
          </a:ln>
        </p:spPr>
      </p:pic>
      <p:grpSp>
        <p:nvGrpSpPr>
          <p:cNvPr id="3" name="Group 2">
            <a:extLst>
              <a:ext uri="{FF2B5EF4-FFF2-40B4-BE49-F238E27FC236}">
                <a16:creationId xmlns:a16="http://schemas.microsoft.com/office/drawing/2014/main" id="{D2206B51-0F02-3750-A88F-6DE7393E41F9}"/>
              </a:ext>
            </a:extLst>
          </p:cNvPr>
          <p:cNvGrpSpPr/>
          <p:nvPr/>
        </p:nvGrpSpPr>
        <p:grpSpPr>
          <a:xfrm>
            <a:off x="817245" y="2797954"/>
            <a:ext cx="1645751" cy="1645751"/>
            <a:chOff x="1007917" y="2835275"/>
            <a:chExt cx="1911928" cy="1911928"/>
          </a:xfrm>
        </p:grpSpPr>
        <p:sp>
          <p:nvSpPr>
            <p:cNvPr id="4" name="Oval 3">
              <a:extLst>
                <a:ext uri="{FF2B5EF4-FFF2-40B4-BE49-F238E27FC236}">
                  <a16:creationId xmlns:a16="http://schemas.microsoft.com/office/drawing/2014/main" id="{0618911B-392C-8973-F4E7-9F10A577DE26}"/>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C0DEF595-A317-9477-FB58-E45B543E2094}"/>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8" name="Straight Connector 17">
            <a:extLst>
              <a:ext uri="{FF2B5EF4-FFF2-40B4-BE49-F238E27FC236}">
                <a16:creationId xmlns:a16="http://schemas.microsoft.com/office/drawing/2014/main" id="{8BA78387-1056-805A-DA42-914963064AC6}"/>
              </a:ext>
            </a:extLst>
          </p:cNvPr>
          <p:cNvCxnSpPr>
            <a:cxnSpLocks/>
          </p:cNvCxnSpPr>
          <p:nvPr/>
        </p:nvCxnSpPr>
        <p:spPr>
          <a:xfrm flipH="1" flipV="1">
            <a:off x="2808810" y="3793765"/>
            <a:ext cx="11472" cy="11240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697B924-3FAF-5DE1-2186-ED7BF140C842}"/>
              </a:ext>
            </a:extLst>
          </p:cNvPr>
          <p:cNvCxnSpPr>
            <a:cxnSpLocks/>
          </p:cNvCxnSpPr>
          <p:nvPr/>
        </p:nvCxnSpPr>
        <p:spPr>
          <a:xfrm flipV="1">
            <a:off x="1640120" y="3618847"/>
            <a:ext cx="0" cy="1298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940D917-F0C5-CDBD-B4BB-E4D991D7BC6F}"/>
              </a:ext>
            </a:extLst>
          </p:cNvPr>
          <p:cNvCxnSpPr>
            <a:cxnSpLocks/>
          </p:cNvCxnSpPr>
          <p:nvPr/>
        </p:nvCxnSpPr>
        <p:spPr>
          <a:xfrm>
            <a:off x="1640120" y="4819352"/>
            <a:ext cx="11686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6A6B9F9-4A98-A968-1F63-2388BC9A1B12}"/>
                  </a:ext>
                </a:extLst>
              </p:cNvPr>
              <p:cNvSpPr txBox="1"/>
              <p:nvPr/>
            </p:nvSpPr>
            <p:spPr>
              <a:xfrm>
                <a:off x="1940349" y="4493029"/>
                <a:ext cx="5682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3 </m:t>
                      </m:r>
                      <m:r>
                        <a:rPr lang="es-ES" b="0" i="1" smtClean="0">
                          <a:latin typeface="Cambria Math" panose="02040503050406030204" pitchFamily="18" charset="0"/>
                        </a:rPr>
                        <m:t>𝑘𝑚</m:t>
                      </m:r>
                    </m:oMath>
                  </m:oMathPara>
                </a14:m>
                <a:endParaRPr lang="en-GB" dirty="0"/>
              </a:p>
            </p:txBody>
          </p:sp>
        </mc:Choice>
        <mc:Fallback xmlns="">
          <p:sp>
            <p:nvSpPr>
              <p:cNvPr id="17" name="TextBox 16">
                <a:extLst>
                  <a:ext uri="{FF2B5EF4-FFF2-40B4-BE49-F238E27FC236}">
                    <a16:creationId xmlns:a16="http://schemas.microsoft.com/office/drawing/2014/main" id="{86A6B9F9-4A98-A968-1F63-2388BC9A1B12}"/>
                  </a:ext>
                </a:extLst>
              </p:cNvPr>
              <p:cNvSpPr txBox="1">
                <a:spLocks noRot="1" noChangeAspect="1" noMove="1" noResize="1" noEditPoints="1" noAdjustHandles="1" noChangeArrowheads="1" noChangeShapeType="1" noTextEdit="1"/>
              </p:cNvSpPr>
              <p:nvPr/>
            </p:nvSpPr>
            <p:spPr>
              <a:xfrm>
                <a:off x="1940349" y="4493029"/>
                <a:ext cx="568232" cy="276999"/>
              </a:xfrm>
              <a:prstGeom prst="rect">
                <a:avLst/>
              </a:prstGeom>
              <a:blipFill>
                <a:blip r:embed="rId6"/>
                <a:stretch>
                  <a:fillRect l="-7447" r="-8511" b="-11111"/>
                </a:stretch>
              </a:blipFill>
            </p:spPr>
            <p:txBody>
              <a:bodyPr/>
              <a:lstStyle/>
              <a:p>
                <a:r>
                  <a:rPr lang="en-GB">
                    <a:noFill/>
                  </a:rPr>
                  <a:t> </a:t>
                </a:r>
              </a:p>
            </p:txBody>
          </p:sp>
        </mc:Fallback>
      </mc:AlternateContent>
      <p:pic>
        <p:nvPicPr>
          <p:cNvPr id="27" name="Graphic 26" descr="Alarm clock with solid fill">
            <a:extLst>
              <a:ext uri="{FF2B5EF4-FFF2-40B4-BE49-F238E27FC236}">
                <a16:creationId xmlns:a16="http://schemas.microsoft.com/office/drawing/2014/main" id="{AA713612-130F-E3F9-0CE9-5F60234F43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36430" y="3364345"/>
            <a:ext cx="565694" cy="556683"/>
          </a:xfrm>
          <a:prstGeom prst="rect">
            <a:avLst/>
          </a:prstGeom>
        </p:spPr>
      </p:pic>
      <p:cxnSp>
        <p:nvCxnSpPr>
          <p:cNvPr id="8" name="Straight Connector 7">
            <a:extLst>
              <a:ext uri="{FF2B5EF4-FFF2-40B4-BE49-F238E27FC236}">
                <a16:creationId xmlns:a16="http://schemas.microsoft.com/office/drawing/2014/main" id="{EF9613F0-11BE-AE3D-BBF5-FF93E499CD96}"/>
              </a:ext>
            </a:extLst>
          </p:cNvPr>
          <p:cNvCxnSpPr>
            <a:cxnSpLocks/>
          </p:cNvCxnSpPr>
          <p:nvPr/>
        </p:nvCxnSpPr>
        <p:spPr>
          <a:xfrm flipH="1" flipV="1">
            <a:off x="4569934" y="3678546"/>
            <a:ext cx="483" cy="14371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Alarm clock with solid fill">
            <a:extLst>
              <a:ext uri="{FF2B5EF4-FFF2-40B4-BE49-F238E27FC236}">
                <a16:creationId xmlns:a16="http://schemas.microsoft.com/office/drawing/2014/main" id="{1E76EBB8-5168-0B73-AB29-9A47C8FF3A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6200000">
            <a:off x="4090950" y="3366138"/>
            <a:ext cx="565694" cy="556683"/>
          </a:xfrm>
          <a:prstGeom prst="rect">
            <a:avLst/>
          </a:prstGeom>
        </p:spPr>
      </p:pic>
      <p:cxnSp>
        <p:nvCxnSpPr>
          <p:cNvPr id="7" name="Straight Arrow Connector 6">
            <a:extLst>
              <a:ext uri="{FF2B5EF4-FFF2-40B4-BE49-F238E27FC236}">
                <a16:creationId xmlns:a16="http://schemas.microsoft.com/office/drawing/2014/main" id="{2896E92D-DAFA-E993-49BF-FBBE571A97D0}"/>
              </a:ext>
            </a:extLst>
          </p:cNvPr>
          <p:cNvCxnSpPr>
            <a:cxnSpLocks/>
          </p:cNvCxnSpPr>
          <p:nvPr/>
        </p:nvCxnSpPr>
        <p:spPr>
          <a:xfrm>
            <a:off x="2819277" y="4823347"/>
            <a:ext cx="1734383"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8F41E76-F360-419C-BF99-6F8925AFFD98}"/>
                  </a:ext>
                </a:extLst>
              </p:cNvPr>
              <p:cNvSpPr txBox="1"/>
              <p:nvPr/>
            </p:nvSpPr>
            <p:spPr>
              <a:xfrm>
                <a:off x="2991884" y="4509811"/>
                <a:ext cx="14049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n-US" b="0" i="1" smtClean="0">
                          <a:latin typeface="Cambria Math" panose="02040503050406030204" pitchFamily="18" charset="0"/>
                        </a:rPr>
                        <m:t>50×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6</m:t>
                          </m:r>
                        </m:sup>
                      </m:sSup>
                      <m:r>
                        <a:rPr lang="es-ES" b="0" i="1" smtClean="0">
                          <a:latin typeface="Cambria Math" panose="02040503050406030204" pitchFamily="18" charset="0"/>
                        </a:rPr>
                        <m:t>𝑘𝑚</m:t>
                      </m:r>
                    </m:oMath>
                  </m:oMathPara>
                </a14:m>
                <a:endParaRPr lang="en-GB" dirty="0"/>
              </a:p>
            </p:txBody>
          </p:sp>
        </mc:Choice>
        <mc:Fallback xmlns="">
          <p:sp>
            <p:nvSpPr>
              <p:cNvPr id="12" name="TextBox 11">
                <a:extLst>
                  <a:ext uri="{FF2B5EF4-FFF2-40B4-BE49-F238E27FC236}">
                    <a16:creationId xmlns:a16="http://schemas.microsoft.com/office/drawing/2014/main" id="{38F41E76-F360-419C-BF99-6F8925AFFD98}"/>
                  </a:ext>
                </a:extLst>
              </p:cNvPr>
              <p:cNvSpPr txBox="1">
                <a:spLocks noRot="1" noChangeAspect="1" noMove="1" noResize="1" noEditPoints="1" noAdjustHandles="1" noChangeArrowheads="1" noChangeShapeType="1" noTextEdit="1"/>
              </p:cNvSpPr>
              <p:nvPr/>
            </p:nvSpPr>
            <p:spPr>
              <a:xfrm>
                <a:off x="2991884" y="4509811"/>
                <a:ext cx="1404936" cy="276999"/>
              </a:xfrm>
              <a:prstGeom prst="rect">
                <a:avLst/>
              </a:prstGeom>
              <a:blipFill>
                <a:blip r:embed="rId11"/>
                <a:stretch>
                  <a:fillRect l="-3478" t="-2222" r="-3478" b="-1111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DFE64FB6-7891-AC0F-3A4C-E1FF34D2E96D}"/>
              </a:ext>
            </a:extLst>
          </p:cNvPr>
          <p:cNvSpPr txBox="1"/>
          <p:nvPr/>
        </p:nvSpPr>
        <p:spPr>
          <a:xfrm>
            <a:off x="1415693" y="4924143"/>
            <a:ext cx="1608133" cy="369332"/>
          </a:xfrm>
          <a:prstGeom prst="rect">
            <a:avLst/>
          </a:prstGeom>
          <a:noFill/>
        </p:spPr>
        <p:txBody>
          <a:bodyPr wrap="none" rtlCol="0">
            <a:spAutoFit/>
          </a:bodyPr>
          <a:lstStyle/>
          <a:p>
            <a:r>
              <a:rPr lang="es-ES" dirty="0"/>
              <a:t>(a unos 30 m)</a:t>
            </a:r>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710AA1A-CFCC-2901-3742-E78C5A136E8D}"/>
                  </a:ext>
                </a:extLst>
              </p:cNvPr>
              <p:cNvSpPr txBox="1"/>
              <p:nvPr/>
            </p:nvSpPr>
            <p:spPr>
              <a:xfrm>
                <a:off x="5995250" y="2393759"/>
                <a:ext cx="4085375" cy="646331"/>
              </a:xfrm>
              <a:prstGeom prst="rect">
                <a:avLst/>
              </a:prstGeom>
              <a:noFill/>
            </p:spPr>
            <p:txBody>
              <a:bodyPr wrap="square" rtlCol="0">
                <a:spAutoFit/>
              </a:bodyPr>
              <a:lstStyle/>
              <a:p>
                <a:pPr algn="ctr"/>
                <a:r>
                  <a:rPr lang="es-ES" dirty="0"/>
                  <a:t>El tiempo en el reloj a </a:t>
                </a:r>
                <a14:m>
                  <m:oMath xmlns:m="http://schemas.openxmlformats.org/officeDocument/2006/math">
                    <m:r>
                      <a:rPr lang="es-ES" i="1">
                        <a:latin typeface="Cambria Math" panose="02040503050406030204" pitchFamily="18" charset="0"/>
                      </a:rPr>
                      <m:t>1</m:t>
                    </m:r>
                    <m:r>
                      <a:rPr lang="en-US" b="0" i="1" smtClean="0">
                        <a:latin typeface="Cambria Math" panose="02040503050406030204" pitchFamily="18" charset="0"/>
                      </a:rPr>
                      <m:t>5</m:t>
                    </m:r>
                    <m:r>
                      <a:rPr lang="es-ES" i="1">
                        <a:latin typeface="Cambria Math" panose="02040503050406030204" pitchFamily="18" charset="0"/>
                      </a:rPr>
                      <m:t>0</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6</m:t>
                        </m:r>
                      </m:sup>
                    </m:sSup>
                    <m:r>
                      <a:rPr lang="es-ES" b="0" i="1" smtClean="0">
                        <a:latin typeface="Cambria Math" panose="02040503050406030204" pitchFamily="18" charset="0"/>
                      </a:rPr>
                      <m:t>𝑘𝑚</m:t>
                    </m:r>
                  </m:oMath>
                </a14:m>
                <a:r>
                  <a:rPr lang="en-GB" dirty="0"/>
                  <a:t> </a:t>
                </a:r>
                <a:r>
                  <a:rPr lang="en-GB" dirty="0" err="1"/>
                  <a:t>pasa</a:t>
                </a:r>
                <a14:m>
                  <m:oMath xmlns:m="http://schemas.openxmlformats.org/officeDocument/2006/math">
                    <m:r>
                      <a:rPr lang="es-ES" b="0" i="0" smtClean="0">
                        <a:latin typeface="Cambria Math" panose="02040503050406030204" pitchFamily="18" charset="0"/>
                      </a:rPr>
                      <m:t> </m:t>
                    </m:r>
                    <m:r>
                      <a:rPr lang="en-US" b="0" i="1" smtClean="0">
                        <a:latin typeface="Cambria Math" panose="02040503050406030204" pitchFamily="18" charset="0"/>
                      </a:rPr>
                      <m:t>9.42</m:t>
                    </m:r>
                  </m:oMath>
                </a14:m>
                <a:r>
                  <a:rPr lang="en-GB" dirty="0"/>
                  <a:t> </a:t>
                </a:r>
                <a:r>
                  <a:rPr lang="en-GB" dirty="0" err="1"/>
                  <a:t>veces</a:t>
                </a:r>
                <a:r>
                  <a:rPr lang="en-GB" dirty="0"/>
                  <a:t> </a:t>
                </a:r>
                <a:r>
                  <a:rPr lang="en-GB" dirty="0" err="1"/>
                  <a:t>más</a:t>
                </a:r>
                <a:r>
                  <a:rPr lang="en-GB" dirty="0"/>
                  <a:t> </a:t>
                </a:r>
                <a:r>
                  <a:rPr lang="en-GB" dirty="0" err="1"/>
                  <a:t>rápido</a:t>
                </a:r>
                <a:endParaRPr lang="en-GB" dirty="0"/>
              </a:p>
            </p:txBody>
          </p:sp>
        </mc:Choice>
        <mc:Fallback xmlns="">
          <p:sp>
            <p:nvSpPr>
              <p:cNvPr id="9" name="TextBox 8">
                <a:extLst>
                  <a:ext uri="{FF2B5EF4-FFF2-40B4-BE49-F238E27FC236}">
                    <a16:creationId xmlns:a16="http://schemas.microsoft.com/office/drawing/2014/main" id="{4710AA1A-CFCC-2901-3742-E78C5A136E8D}"/>
                  </a:ext>
                </a:extLst>
              </p:cNvPr>
              <p:cNvSpPr txBox="1">
                <a:spLocks noRot="1" noChangeAspect="1" noMove="1" noResize="1" noEditPoints="1" noAdjustHandles="1" noChangeArrowheads="1" noChangeShapeType="1" noTextEdit="1"/>
              </p:cNvSpPr>
              <p:nvPr/>
            </p:nvSpPr>
            <p:spPr>
              <a:xfrm>
                <a:off x="5995250" y="2393759"/>
                <a:ext cx="4085375" cy="646331"/>
              </a:xfrm>
              <a:prstGeom prst="rect">
                <a:avLst/>
              </a:prstGeom>
              <a:blipFill>
                <a:blip r:embed="rId12"/>
                <a:stretch>
                  <a:fillRect t="-5660" b="-14151"/>
                </a:stretch>
              </a:blipFill>
            </p:spPr>
            <p:txBody>
              <a:bodyPr/>
              <a:lstStyle/>
              <a:p>
                <a:r>
                  <a:rPr lang="en-GB">
                    <a:noFill/>
                  </a:rPr>
                  <a:t> </a:t>
                </a:r>
              </a:p>
            </p:txBody>
          </p:sp>
        </mc:Fallback>
      </mc:AlternateContent>
      <p:pic>
        <p:nvPicPr>
          <p:cNvPr id="13" name="Graphic 12" descr="Alarm clock with solid fill">
            <a:extLst>
              <a:ext uri="{FF2B5EF4-FFF2-40B4-BE49-F238E27FC236}">
                <a16:creationId xmlns:a16="http://schemas.microsoft.com/office/drawing/2014/main" id="{EC57A922-58A8-35C2-5BAE-19423F28CE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16258" y="3400204"/>
            <a:ext cx="565694" cy="556683"/>
          </a:xfrm>
          <a:prstGeom prst="rect">
            <a:avLst/>
          </a:prstGeom>
        </p:spPr>
      </p:pic>
      <p:pic>
        <p:nvPicPr>
          <p:cNvPr id="14" name="Graphic 13" descr="Alarm clock with solid fill">
            <a:extLst>
              <a:ext uri="{FF2B5EF4-FFF2-40B4-BE49-F238E27FC236}">
                <a16:creationId xmlns:a16="http://schemas.microsoft.com/office/drawing/2014/main" id="{47D10E12-6FA2-38EA-0472-6B8FAA166D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59255" y="3418968"/>
            <a:ext cx="565694" cy="556683"/>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1E7680-B74E-E563-7CCE-64869D0E93DC}"/>
                  </a:ext>
                </a:extLst>
              </p:cNvPr>
              <p:cNvSpPr txBox="1"/>
              <p:nvPr/>
            </p:nvSpPr>
            <p:spPr>
              <a:xfrm>
                <a:off x="7008897" y="4354528"/>
                <a:ext cx="6286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1</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m:t>
                      </m:r>
                    </m:oMath>
                  </m:oMathPara>
                </a14:m>
                <a:endParaRPr lang="en-GB" dirty="0"/>
              </a:p>
            </p:txBody>
          </p:sp>
        </mc:Choice>
        <mc:Fallback xmlns="">
          <p:sp>
            <p:nvSpPr>
              <p:cNvPr id="24" name="TextBox 23">
                <a:extLst>
                  <a:ext uri="{FF2B5EF4-FFF2-40B4-BE49-F238E27FC236}">
                    <a16:creationId xmlns:a16="http://schemas.microsoft.com/office/drawing/2014/main" id="{2C1E7680-B74E-E563-7CCE-64869D0E93DC}"/>
                  </a:ext>
                </a:extLst>
              </p:cNvPr>
              <p:cNvSpPr txBox="1">
                <a:spLocks noRot="1" noChangeAspect="1" noMove="1" noResize="1" noEditPoints="1" noAdjustHandles="1" noChangeArrowheads="1" noChangeShapeType="1" noTextEdit="1"/>
              </p:cNvSpPr>
              <p:nvPr/>
            </p:nvSpPr>
            <p:spPr>
              <a:xfrm>
                <a:off x="7008897" y="4354528"/>
                <a:ext cx="628634" cy="276999"/>
              </a:xfrm>
              <a:prstGeom prst="rect">
                <a:avLst/>
              </a:prstGeom>
              <a:blipFill>
                <a:blip r:embed="rId13"/>
                <a:stretch>
                  <a:fillRect l="-7767" r="-6796"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E118C33-8BA7-A54A-D01D-E2466A372B06}"/>
                  </a:ext>
                </a:extLst>
              </p:cNvPr>
              <p:cNvSpPr txBox="1"/>
              <p:nvPr/>
            </p:nvSpPr>
            <p:spPr>
              <a:xfrm>
                <a:off x="8037937" y="4368399"/>
                <a:ext cx="17471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rPr>
                        <m:t>9</m:t>
                      </m:r>
                      <m:r>
                        <a:rPr lang="es-ES" b="0" i="1" smtClean="0">
                          <a:latin typeface="Cambria Math" panose="02040503050406030204" pitchFamily="18" charset="0"/>
                        </a:rPr>
                        <m:t> </m:t>
                      </m:r>
                      <m:r>
                        <a:rPr lang="es-ES" b="0" i="1" smtClean="0">
                          <a:latin typeface="Cambria Math" panose="02040503050406030204" pitchFamily="18" charset="0"/>
                        </a:rPr>
                        <m:t>𝑎</m:t>
                      </m:r>
                      <m:r>
                        <a:rPr lang="es-ES" b="0" i="1" smtClean="0">
                          <a:latin typeface="Cambria Math" panose="02040503050406030204" pitchFamily="18" charset="0"/>
                        </a:rPr>
                        <m:t>ñ</m:t>
                      </m:r>
                      <m:r>
                        <a:rPr lang="es-ES" b="0" i="1" smtClean="0">
                          <a:latin typeface="Cambria Math" panose="02040503050406030204" pitchFamily="18" charset="0"/>
                        </a:rPr>
                        <m:t>𝑜𝑠</m:t>
                      </m:r>
                      <m:r>
                        <a:rPr lang="en-US" b="0" i="1" smtClean="0">
                          <a:latin typeface="Cambria Math" panose="02040503050406030204" pitchFamily="18" charset="0"/>
                        </a:rPr>
                        <m:t>, 153</m:t>
                      </m:r>
                      <m:r>
                        <a:rPr lang="es-ES" b="0" i="1" smtClean="0">
                          <a:latin typeface="Cambria Math" panose="02040503050406030204" pitchFamily="18" charset="0"/>
                        </a:rPr>
                        <m:t> </m:t>
                      </m:r>
                      <m:r>
                        <a:rPr lang="es-ES" b="0" i="1" smtClean="0">
                          <a:latin typeface="Cambria Math" panose="02040503050406030204" pitchFamily="18" charset="0"/>
                        </a:rPr>
                        <m:t>𝑑</m:t>
                      </m:r>
                      <m:r>
                        <a:rPr lang="es-ES" b="0" i="1" smtClean="0">
                          <a:latin typeface="Cambria Math" panose="02040503050406030204" pitchFamily="18" charset="0"/>
                        </a:rPr>
                        <m:t>í</m:t>
                      </m:r>
                      <m:r>
                        <a:rPr lang="es-ES" b="0" i="1" smtClean="0">
                          <a:latin typeface="Cambria Math" panose="02040503050406030204" pitchFamily="18" charset="0"/>
                        </a:rPr>
                        <m:t>𝑎𝑠</m:t>
                      </m:r>
                      <m:r>
                        <a:rPr lang="es-ES" b="0" i="1" smtClean="0">
                          <a:latin typeface="Cambria Math" panose="02040503050406030204" pitchFamily="18" charset="0"/>
                        </a:rPr>
                        <m:t> </m:t>
                      </m:r>
                    </m:oMath>
                  </m:oMathPara>
                </a14:m>
                <a:endParaRPr lang="en-GB" dirty="0"/>
              </a:p>
            </p:txBody>
          </p:sp>
        </mc:Choice>
        <mc:Fallback xmlns="">
          <p:sp>
            <p:nvSpPr>
              <p:cNvPr id="25" name="TextBox 24">
                <a:extLst>
                  <a:ext uri="{FF2B5EF4-FFF2-40B4-BE49-F238E27FC236}">
                    <a16:creationId xmlns:a16="http://schemas.microsoft.com/office/drawing/2014/main" id="{BE118C33-8BA7-A54A-D01D-E2466A372B06}"/>
                  </a:ext>
                </a:extLst>
              </p:cNvPr>
              <p:cNvSpPr txBox="1">
                <a:spLocks noRot="1" noChangeAspect="1" noMove="1" noResize="1" noEditPoints="1" noAdjustHandles="1" noChangeArrowheads="1" noChangeShapeType="1" noTextEdit="1"/>
              </p:cNvSpPr>
              <p:nvPr/>
            </p:nvSpPr>
            <p:spPr>
              <a:xfrm>
                <a:off x="8037937" y="4368399"/>
                <a:ext cx="1747145" cy="276999"/>
              </a:xfrm>
              <a:prstGeom prst="rect">
                <a:avLst/>
              </a:prstGeom>
              <a:blipFill>
                <a:blip r:embed="rId14"/>
                <a:stretch>
                  <a:fillRect l="-2448"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652A6A5-6BFC-02BF-EB5A-45353475E31C}"/>
                  </a:ext>
                </a:extLst>
              </p:cNvPr>
              <p:cNvSpPr txBox="1"/>
              <p:nvPr/>
            </p:nvSpPr>
            <p:spPr>
              <a:xfrm>
                <a:off x="4095455" y="5192682"/>
                <a:ext cx="6557148" cy="369332"/>
              </a:xfrm>
              <a:prstGeom prst="rect">
                <a:avLst/>
              </a:prstGeom>
              <a:noFill/>
            </p:spPr>
            <p:txBody>
              <a:bodyPr wrap="square" rtlCol="0">
                <a:spAutoFit/>
              </a:bodyPr>
              <a:lstStyle/>
              <a:p>
                <a:pPr algn="ctr"/>
                <a:r>
                  <a:rPr lang="es-ES" dirty="0"/>
                  <a:t>+ diferencia de gravedad </a:t>
                </a:r>
                <a14:m>
                  <m:oMath xmlns:m="http://schemas.openxmlformats.org/officeDocument/2006/math">
                    <m:r>
                      <a:rPr lang="en-US" b="0" i="1" smtClean="0">
                        <a:latin typeface="Cambria Math" panose="02040503050406030204" pitchFamily="18" charset="0"/>
                      </a:rPr>
                      <m:t>→ </m:t>
                    </m:r>
                  </m:oMath>
                </a14:m>
                <a:r>
                  <a:rPr lang="es-ES" dirty="0"/>
                  <a:t>+ dilatación temporal</a:t>
                </a:r>
                <a:endParaRPr lang="en-GB" dirty="0"/>
              </a:p>
            </p:txBody>
          </p:sp>
        </mc:Choice>
        <mc:Fallback xmlns="">
          <p:sp>
            <p:nvSpPr>
              <p:cNvPr id="28" name="TextBox 27">
                <a:extLst>
                  <a:ext uri="{FF2B5EF4-FFF2-40B4-BE49-F238E27FC236}">
                    <a16:creationId xmlns:a16="http://schemas.microsoft.com/office/drawing/2014/main" id="{7652A6A5-6BFC-02BF-EB5A-45353475E31C}"/>
                  </a:ext>
                </a:extLst>
              </p:cNvPr>
              <p:cNvSpPr txBox="1">
                <a:spLocks noRot="1" noChangeAspect="1" noMove="1" noResize="1" noEditPoints="1" noAdjustHandles="1" noChangeArrowheads="1" noChangeShapeType="1" noTextEdit="1"/>
              </p:cNvSpPr>
              <p:nvPr/>
            </p:nvSpPr>
            <p:spPr>
              <a:xfrm>
                <a:off x="4095455" y="5192682"/>
                <a:ext cx="6557148" cy="369332"/>
              </a:xfrm>
              <a:prstGeom prst="rect">
                <a:avLst/>
              </a:prstGeom>
              <a:blipFill>
                <a:blip r:embed="rId15"/>
                <a:stretch>
                  <a:fillRect t="-10000" b="-26667"/>
                </a:stretch>
              </a:blipFill>
            </p:spPr>
            <p:txBody>
              <a:bodyPr/>
              <a:lstStyle/>
              <a:p>
                <a:r>
                  <a:rPr lang="en-GB">
                    <a:noFill/>
                  </a:rPr>
                  <a:t> </a:t>
                </a:r>
              </a:p>
            </p:txBody>
          </p:sp>
        </mc:Fallback>
      </mc:AlternateContent>
      <p:sp>
        <p:nvSpPr>
          <p:cNvPr id="38" name="PlaceHolder 1">
            <a:extLst>
              <a:ext uri="{FF2B5EF4-FFF2-40B4-BE49-F238E27FC236}">
                <a16:creationId xmlns:a16="http://schemas.microsoft.com/office/drawing/2014/main" id="{F8D66C12-05DC-65F8-76A8-709C45DE1175}"/>
              </a:ext>
            </a:extLst>
          </p:cNvPr>
          <p:cNvSpPr>
            <a:spLocks noGrp="1"/>
          </p:cNvSpPr>
          <p:nvPr>
            <p:ph type="subTitle"/>
          </p:nvPr>
        </p:nvSpPr>
        <p:spPr>
          <a:xfrm>
            <a:off x="420432" y="1813082"/>
            <a:ext cx="3870048" cy="652939"/>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Dilatación temporal</a:t>
            </a:r>
          </a:p>
          <a:p>
            <a:pPr marL="914400">
              <a:lnSpc>
                <a:spcPct val="93000"/>
              </a:lnSpc>
              <a:tabLst>
                <a:tab pos="0" algn="l"/>
              </a:tabLst>
            </a:pPr>
            <a:endParaRPr lang="es-ES" sz="2500" b="0" strike="noStrike" spc="-1" dirty="0">
              <a:solidFill>
                <a:srgbClr val="000000"/>
              </a:solidFill>
              <a:latin typeface="Arial"/>
            </a:endParaRPr>
          </a:p>
        </p:txBody>
      </p:sp>
      <p:pic>
        <p:nvPicPr>
          <p:cNvPr id="1028" name="Picture 4" descr="Planet Earth - Free multimedia icons">
            <a:extLst>
              <a:ext uri="{FF2B5EF4-FFF2-40B4-BE49-F238E27FC236}">
                <a16:creationId xmlns:a16="http://schemas.microsoft.com/office/drawing/2014/main" id="{FD3AC3A2-802F-0328-3386-C91AFD788EB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8758" y="2716925"/>
            <a:ext cx="1803844" cy="18038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9038D75-5E56-3CAE-1E16-02B2C26FFDFC}"/>
                  </a:ext>
                </a:extLst>
              </p:cNvPr>
              <p:cNvSpPr txBox="1"/>
              <p:nvPr/>
            </p:nvSpPr>
            <p:spPr>
              <a:xfrm>
                <a:off x="6931312" y="4035849"/>
                <a:ext cx="738151" cy="276999"/>
              </a:xfrm>
              <a:prstGeom prst="rect">
                <a:avLst/>
              </a:prstGeom>
              <a:noFill/>
            </p:spPr>
            <p:txBody>
              <a:bodyPr wrap="none" lIns="0" tIns="0" rIns="0" bIns="0" rtlCol="0">
                <a:spAutoFit/>
              </a:bodyPr>
              <a:lstStyle/>
              <a:p>
                <a14:m>
                  <m:oMath xmlns:m="http://schemas.openxmlformats.org/officeDocument/2006/math">
                    <m:r>
                      <a:rPr lang="es-ES" i="1" smtClean="0">
                        <a:latin typeface="Cambria Math" panose="02040503050406030204" pitchFamily="18" charset="0"/>
                      </a:rPr>
                      <m:t>4</m:t>
                    </m:r>
                    <m:r>
                      <a:rPr lang="es-ES" b="0" i="1" smtClean="0">
                        <a:latin typeface="Cambria Math" panose="02040503050406030204" pitchFamily="18" charset="0"/>
                      </a:rPr>
                      <m:t>5 </m:t>
                    </m:r>
                    <m:r>
                      <a:rPr lang="es-ES" b="0" i="1" smtClean="0">
                        <a:latin typeface="Cambria Math" panose="02040503050406030204" pitchFamily="18" charset="0"/>
                      </a:rPr>
                      <m:t>𝑠𝑒𝑔</m:t>
                    </m:r>
                  </m:oMath>
                </a14:m>
                <a:r>
                  <a:rPr lang="en-GB" dirty="0"/>
                  <a:t>.</a:t>
                </a:r>
              </a:p>
            </p:txBody>
          </p:sp>
        </mc:Choice>
        <mc:Fallback xmlns="">
          <p:sp>
            <p:nvSpPr>
              <p:cNvPr id="2" name="TextBox 1">
                <a:extLst>
                  <a:ext uri="{FF2B5EF4-FFF2-40B4-BE49-F238E27FC236}">
                    <a16:creationId xmlns:a16="http://schemas.microsoft.com/office/drawing/2014/main" id="{A9038D75-5E56-3CAE-1E16-02B2C26FFDFC}"/>
                  </a:ext>
                </a:extLst>
              </p:cNvPr>
              <p:cNvSpPr txBox="1">
                <a:spLocks noRot="1" noChangeAspect="1" noMove="1" noResize="1" noEditPoints="1" noAdjustHandles="1" noChangeArrowheads="1" noChangeShapeType="1" noTextEdit="1"/>
              </p:cNvSpPr>
              <p:nvPr/>
            </p:nvSpPr>
            <p:spPr>
              <a:xfrm>
                <a:off x="6931312" y="4035849"/>
                <a:ext cx="738151" cy="276999"/>
              </a:xfrm>
              <a:prstGeom prst="rect">
                <a:avLst/>
              </a:prstGeom>
              <a:blipFill>
                <a:blip r:embed="rId17"/>
                <a:stretch>
                  <a:fillRect l="-10744" t="-28889" r="-19835" b="-5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C7884E7-A11A-C15B-24DE-550E387CAEC3}"/>
                  </a:ext>
                </a:extLst>
              </p:cNvPr>
              <p:cNvSpPr txBox="1"/>
              <p:nvPr/>
            </p:nvSpPr>
            <p:spPr>
              <a:xfrm>
                <a:off x="8468217" y="4035849"/>
                <a:ext cx="7477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7</m:t>
                      </m:r>
                      <m:r>
                        <a:rPr lang="en-US" b="0" i="1" smtClean="0">
                          <a:latin typeface="Cambria Math" panose="02040503050406030204" pitchFamily="18" charset="0"/>
                        </a:rPr>
                        <m:t> </m:t>
                      </m:r>
                      <m:r>
                        <a:rPr lang="en-US" b="0" i="1" smtClean="0">
                          <a:latin typeface="Cambria Math" panose="02040503050406030204" pitchFamily="18" charset="0"/>
                        </a:rPr>
                        <m:t>𝑚𝑖𝑛</m:t>
                      </m:r>
                      <m:r>
                        <a:rPr lang="en-US" b="0" i="1" smtClean="0">
                          <a:latin typeface="Cambria Math" panose="02040503050406030204" pitchFamily="18" charset="0"/>
                        </a:rPr>
                        <m:t>. </m:t>
                      </m:r>
                    </m:oMath>
                  </m:oMathPara>
                </a14:m>
                <a:endParaRPr lang="en-GB" dirty="0"/>
              </a:p>
            </p:txBody>
          </p:sp>
        </mc:Choice>
        <mc:Fallback xmlns="">
          <p:sp>
            <p:nvSpPr>
              <p:cNvPr id="19" name="TextBox 18">
                <a:extLst>
                  <a:ext uri="{FF2B5EF4-FFF2-40B4-BE49-F238E27FC236}">
                    <a16:creationId xmlns:a16="http://schemas.microsoft.com/office/drawing/2014/main" id="{EC7884E7-A11A-C15B-24DE-550E387CAEC3}"/>
                  </a:ext>
                </a:extLst>
              </p:cNvPr>
              <p:cNvSpPr txBox="1">
                <a:spLocks noRot="1" noChangeAspect="1" noMove="1" noResize="1" noEditPoints="1" noAdjustHandles="1" noChangeArrowheads="1" noChangeShapeType="1" noTextEdit="1"/>
              </p:cNvSpPr>
              <p:nvPr/>
            </p:nvSpPr>
            <p:spPr>
              <a:xfrm>
                <a:off x="8468217" y="4035849"/>
                <a:ext cx="747769" cy="276999"/>
              </a:xfrm>
              <a:prstGeom prst="rect">
                <a:avLst/>
              </a:prstGeom>
              <a:blipFill>
                <a:blip r:embed="rId18"/>
                <a:stretch>
                  <a:fillRect l="-5691" b="-11111"/>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9573B80D-1275-154A-95B9-42B5607A685A}"/>
              </a:ext>
            </a:extLst>
          </p:cNvPr>
          <p:cNvSpPr txBox="1"/>
          <p:nvPr/>
        </p:nvSpPr>
        <p:spPr>
          <a:xfrm>
            <a:off x="-12034" y="5459787"/>
            <a:ext cx="1541841" cy="215444"/>
          </a:xfrm>
          <a:prstGeom prst="rect">
            <a:avLst/>
          </a:prstGeom>
          <a:noFill/>
        </p:spPr>
        <p:txBody>
          <a:bodyPr wrap="square">
            <a:spAutoFit/>
          </a:bodyPr>
          <a:lstStyle/>
          <a:p>
            <a:r>
              <a:rPr lang="en-GB" sz="800" b="0" i="0" dirty="0" err="1">
                <a:solidFill>
                  <a:srgbClr val="777777"/>
                </a:solidFill>
                <a:effectLst/>
                <a:latin typeface="Inter"/>
              </a:rPr>
              <a:t>Icono</a:t>
            </a:r>
            <a:r>
              <a:rPr lang="en-GB" sz="800" b="0" i="0" dirty="0">
                <a:solidFill>
                  <a:srgbClr val="777777"/>
                </a:solidFill>
                <a:effectLst/>
                <a:latin typeface="Inter"/>
              </a:rPr>
              <a:t> de la Tierra: Flaticon.com</a:t>
            </a:r>
            <a:endParaRPr lang="en-GB" sz="800" dirty="0"/>
          </a:p>
        </p:txBody>
      </p:sp>
    </p:spTree>
    <p:extLst>
      <p:ext uri="{BB962C8B-B14F-4D97-AF65-F5344CB8AC3E}">
        <p14:creationId xmlns:p14="http://schemas.microsoft.com/office/powerpoint/2010/main" val="1349333681"/>
      </p:ext>
    </p:extLst>
  </p:cSld>
  <p:clrMapOvr>
    <a:masterClrMapping/>
  </p:clrMapOvr>
  <mc:AlternateContent xmlns:mc="http://schemas.openxmlformats.org/markup-compatibility/2006" xmlns:p14="http://schemas.microsoft.com/office/powerpoint/2010/main">
    <mc:Choice Requires="p14">
      <p:transition spd="med" p14:dur="700" advTm="55376">
        <p:fade/>
      </p:transition>
    </mc:Choice>
    <mc:Fallback xmlns="">
      <p:transition spd="med" advTm="5537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70F1F-ECF2-2004-6BF3-CD6B98EFD9B7}"/>
            </a:ext>
          </a:extLst>
        </p:cNvPr>
        <p:cNvGrpSpPr/>
        <p:nvPr/>
      </p:nvGrpSpPr>
      <p:grpSpPr>
        <a:xfrm>
          <a:off x="0" y="0"/>
          <a:ext cx="0" cy="0"/>
          <a:chOff x="0" y="0"/>
          <a:chExt cx="0" cy="0"/>
        </a:xfrm>
      </p:grpSpPr>
      <p:pic>
        <p:nvPicPr>
          <p:cNvPr id="16" name="Google Shape;74;p8">
            <a:extLst>
              <a:ext uri="{FF2B5EF4-FFF2-40B4-BE49-F238E27FC236}">
                <a16:creationId xmlns:a16="http://schemas.microsoft.com/office/drawing/2014/main" id="{AF4581B6-59E6-98CE-D504-6125BE4AF3D0}"/>
              </a:ext>
            </a:extLst>
          </p:cNvPr>
          <p:cNvPicPr/>
          <p:nvPr/>
        </p:nvPicPr>
        <p:blipFill>
          <a:blip r:embed="rId4"/>
          <a:stretch/>
        </p:blipFill>
        <p:spPr>
          <a:xfrm>
            <a:off x="105840" y="165960"/>
            <a:ext cx="4184640" cy="934560"/>
          </a:xfrm>
          <a:prstGeom prst="rect">
            <a:avLst/>
          </a:prstGeom>
          <a:ln w="0">
            <a:noFill/>
          </a:ln>
        </p:spPr>
      </p:pic>
      <p:sp>
        <p:nvSpPr>
          <p:cNvPr id="2" name="PlaceHolder 1">
            <a:extLst>
              <a:ext uri="{FF2B5EF4-FFF2-40B4-BE49-F238E27FC236}">
                <a16:creationId xmlns:a16="http://schemas.microsoft.com/office/drawing/2014/main" id="{9782C042-F5A9-3D2F-0244-D6BE090F6827}"/>
              </a:ext>
            </a:extLst>
          </p:cNvPr>
          <p:cNvSpPr>
            <a:spLocks noGrp="1"/>
          </p:cNvSpPr>
          <p:nvPr>
            <p:ph type="subTitle"/>
          </p:nvPr>
        </p:nvSpPr>
        <p:spPr>
          <a:xfrm>
            <a:off x="420432" y="1775068"/>
            <a:ext cx="9239760" cy="837452"/>
          </a:xfrm>
          <a:prstGeom prst="rect">
            <a:avLst/>
          </a:prstGeom>
          <a:noFill/>
          <a:ln w="0">
            <a:noFill/>
          </a:ln>
        </p:spPr>
        <p:txBody>
          <a:bodyPr lIns="0" tIns="30240" rIns="0" bIns="0" anchor="ctr">
            <a:noAutofit/>
          </a:bodyPr>
          <a:lstStyle/>
          <a:p>
            <a:pPr>
              <a:lnSpc>
                <a:spcPct val="93000"/>
              </a:lnSpc>
              <a:tabLst>
                <a:tab pos="0" algn="l"/>
              </a:tabLst>
            </a:pPr>
            <a:r>
              <a:rPr lang="es-ES" sz="3400" b="0" strike="noStrike" spc="-1" dirty="0">
                <a:solidFill>
                  <a:srgbClr val="000000"/>
                </a:solidFill>
                <a:latin typeface="Arial"/>
              </a:rPr>
              <a:t>Destino final</a:t>
            </a:r>
          </a:p>
          <a:p>
            <a:pPr marL="914400">
              <a:lnSpc>
                <a:spcPct val="93000"/>
              </a:lnSpc>
              <a:tabLst>
                <a:tab pos="0" algn="l"/>
              </a:tabLst>
            </a:pPr>
            <a:endParaRPr lang="es-ES" sz="2500" b="0" strike="noStrike" spc="-1" dirty="0">
              <a:solidFill>
                <a:srgbClr val="000000"/>
              </a:solidFill>
              <a:latin typeface="Arial"/>
            </a:endParaRPr>
          </a:p>
        </p:txBody>
      </p:sp>
      <p:grpSp>
        <p:nvGrpSpPr>
          <p:cNvPr id="3" name="Group 2">
            <a:extLst>
              <a:ext uri="{FF2B5EF4-FFF2-40B4-BE49-F238E27FC236}">
                <a16:creationId xmlns:a16="http://schemas.microsoft.com/office/drawing/2014/main" id="{298933E8-A67F-2F4F-EBA2-CB2C64CED5F0}"/>
              </a:ext>
            </a:extLst>
          </p:cNvPr>
          <p:cNvGrpSpPr/>
          <p:nvPr/>
        </p:nvGrpSpPr>
        <p:grpSpPr>
          <a:xfrm>
            <a:off x="420432" y="3058031"/>
            <a:ext cx="1678554" cy="1678554"/>
            <a:chOff x="1007917" y="2835275"/>
            <a:chExt cx="1911928" cy="1911928"/>
          </a:xfrm>
        </p:grpSpPr>
        <p:sp>
          <p:nvSpPr>
            <p:cNvPr id="4" name="Oval 3">
              <a:extLst>
                <a:ext uri="{FF2B5EF4-FFF2-40B4-BE49-F238E27FC236}">
                  <a16:creationId xmlns:a16="http://schemas.microsoft.com/office/drawing/2014/main" id="{87E900A6-B34F-3870-BC32-22C6690E762A}"/>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FBA64E3-3E37-13FC-32CD-A7DB25DF4CD4}"/>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6" name="Graphic 5" descr="Alarm clock with solid fill">
            <a:extLst>
              <a:ext uri="{FF2B5EF4-FFF2-40B4-BE49-F238E27FC236}">
                <a16:creationId xmlns:a16="http://schemas.microsoft.com/office/drawing/2014/main" id="{1A28FDBA-C900-FD91-255F-2768D0BADA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1183" y="3687749"/>
            <a:ext cx="399079" cy="392722"/>
          </a:xfrm>
          <a:prstGeom prst="rect">
            <a:avLst/>
          </a:prstGeom>
        </p:spPr>
      </p:pic>
      <p:sp>
        <p:nvSpPr>
          <p:cNvPr id="7" name="TextBox 6">
            <a:extLst>
              <a:ext uri="{FF2B5EF4-FFF2-40B4-BE49-F238E27FC236}">
                <a16:creationId xmlns:a16="http://schemas.microsoft.com/office/drawing/2014/main" id="{5E3B2432-D77C-B39F-99E5-7FCD6EA830AE}"/>
              </a:ext>
            </a:extLst>
          </p:cNvPr>
          <p:cNvSpPr txBox="1"/>
          <p:nvPr/>
        </p:nvSpPr>
        <p:spPr>
          <a:xfrm>
            <a:off x="353039" y="2465717"/>
            <a:ext cx="4185761" cy="369332"/>
          </a:xfrm>
          <a:prstGeom prst="rect">
            <a:avLst/>
          </a:prstGeom>
          <a:noFill/>
        </p:spPr>
        <p:txBody>
          <a:bodyPr wrap="none" rtlCol="0">
            <a:spAutoFit/>
          </a:bodyPr>
          <a:lstStyle/>
          <a:p>
            <a:r>
              <a:rPr lang="es-ES" dirty="0"/>
              <a:t>Desde cualquier punto de vista externo</a:t>
            </a:r>
            <a:endParaRPr lang="en-GB" dirty="0"/>
          </a:p>
        </p:txBody>
      </p:sp>
      <p:pic>
        <p:nvPicPr>
          <p:cNvPr id="9" name="Graphic 8" descr="Alarm clock with solid fill">
            <a:extLst>
              <a:ext uri="{FF2B5EF4-FFF2-40B4-BE49-F238E27FC236}">
                <a16:creationId xmlns:a16="http://schemas.microsoft.com/office/drawing/2014/main" id="{6832BBD5-9671-FACF-863D-5ED3DF1FA7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3046" y="3103633"/>
            <a:ext cx="366228" cy="360394"/>
          </a:xfrm>
          <a:prstGeom prst="rect">
            <a:avLst/>
          </a:prstGeom>
        </p:spPr>
      </p:pic>
      <p:pic>
        <p:nvPicPr>
          <p:cNvPr id="13" name="Graphic 12" descr="Person eating with solid fill">
            <a:extLst>
              <a:ext uri="{FF2B5EF4-FFF2-40B4-BE49-F238E27FC236}">
                <a16:creationId xmlns:a16="http://schemas.microsoft.com/office/drawing/2014/main" id="{C8663F01-7288-1CDC-9284-B9CF557E04C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58960" y="3426910"/>
            <a:ext cx="914400" cy="914400"/>
          </a:xfrm>
          <a:prstGeom prst="rect">
            <a:avLst/>
          </a:prstGeom>
        </p:spPr>
      </p:pic>
      <p:sp>
        <p:nvSpPr>
          <p:cNvPr id="17" name="TextBox 16">
            <a:extLst>
              <a:ext uri="{FF2B5EF4-FFF2-40B4-BE49-F238E27FC236}">
                <a16:creationId xmlns:a16="http://schemas.microsoft.com/office/drawing/2014/main" id="{936E6018-A654-D9B5-3035-417E132EB640}"/>
              </a:ext>
            </a:extLst>
          </p:cNvPr>
          <p:cNvSpPr txBox="1"/>
          <p:nvPr/>
        </p:nvSpPr>
        <p:spPr>
          <a:xfrm>
            <a:off x="738000" y="4917074"/>
            <a:ext cx="3536417" cy="338554"/>
          </a:xfrm>
          <a:prstGeom prst="rect">
            <a:avLst/>
          </a:prstGeom>
          <a:noFill/>
        </p:spPr>
        <p:txBody>
          <a:bodyPr wrap="none" rtlCol="0">
            <a:spAutoFit/>
          </a:bodyPr>
          <a:lstStyle/>
          <a:p>
            <a:pPr algn="ctr"/>
            <a:r>
              <a:rPr lang="es-ES" sz="1600" dirty="0"/>
              <a:t>El reloj tarda una eternidad en llegar.</a:t>
            </a:r>
            <a:endParaRPr lang="en-GB" sz="1600" dirty="0"/>
          </a:p>
        </p:txBody>
      </p:sp>
      <p:grpSp>
        <p:nvGrpSpPr>
          <p:cNvPr id="18" name="Group 17">
            <a:extLst>
              <a:ext uri="{FF2B5EF4-FFF2-40B4-BE49-F238E27FC236}">
                <a16:creationId xmlns:a16="http://schemas.microsoft.com/office/drawing/2014/main" id="{FAFB0BF6-476E-1346-68BA-C12E048FBF41}"/>
              </a:ext>
            </a:extLst>
          </p:cNvPr>
          <p:cNvGrpSpPr/>
          <p:nvPr/>
        </p:nvGrpSpPr>
        <p:grpSpPr>
          <a:xfrm>
            <a:off x="6207420" y="3007581"/>
            <a:ext cx="1678554" cy="1678554"/>
            <a:chOff x="1007917" y="2835275"/>
            <a:chExt cx="1911928" cy="1911928"/>
          </a:xfrm>
        </p:grpSpPr>
        <p:sp>
          <p:nvSpPr>
            <p:cNvPr id="19" name="Oval 18">
              <a:extLst>
                <a:ext uri="{FF2B5EF4-FFF2-40B4-BE49-F238E27FC236}">
                  <a16:creationId xmlns:a16="http://schemas.microsoft.com/office/drawing/2014/main" id="{B407618B-F427-2FD8-6003-80784F407FB8}"/>
                </a:ext>
              </a:extLst>
            </p:cNvPr>
            <p:cNvSpPr/>
            <p:nvPr/>
          </p:nvSpPr>
          <p:spPr>
            <a:xfrm>
              <a:off x="1007917" y="2835275"/>
              <a:ext cx="1911928" cy="1911928"/>
            </a:xfrm>
            <a:prstGeom prst="ellipse">
              <a:avLst/>
            </a:prstGeom>
            <a:solidFill>
              <a:schemeClr val="bg2">
                <a:lumMod val="60000"/>
                <a:lumOff val="40000"/>
              </a:schemeClr>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AB2FA0A6-1C38-2310-4CB7-810C0AC17873}"/>
                </a:ext>
              </a:extLst>
            </p:cNvPr>
            <p:cNvSpPr/>
            <p:nvPr/>
          </p:nvSpPr>
          <p:spPr>
            <a:xfrm>
              <a:off x="1835726" y="3663084"/>
              <a:ext cx="256309" cy="256309"/>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1" name="Graphic 20" descr="Alarm clock with solid fill">
            <a:extLst>
              <a:ext uri="{FF2B5EF4-FFF2-40B4-BE49-F238E27FC236}">
                <a16:creationId xmlns:a16="http://schemas.microsoft.com/office/drawing/2014/main" id="{33733803-F8FD-19F9-2F8D-260CD0AC94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08171" y="3637299"/>
            <a:ext cx="399079" cy="392722"/>
          </a:xfrm>
          <a:prstGeom prst="rect">
            <a:avLst/>
          </a:prstGeom>
        </p:spPr>
      </p:pic>
      <p:sp>
        <p:nvSpPr>
          <p:cNvPr id="22" name="TextBox 21">
            <a:extLst>
              <a:ext uri="{FF2B5EF4-FFF2-40B4-BE49-F238E27FC236}">
                <a16:creationId xmlns:a16="http://schemas.microsoft.com/office/drawing/2014/main" id="{6D36EFAF-E3C5-740B-420B-4D6B77687C53}"/>
              </a:ext>
            </a:extLst>
          </p:cNvPr>
          <p:cNvSpPr txBox="1"/>
          <p:nvPr/>
        </p:nvSpPr>
        <p:spPr>
          <a:xfrm>
            <a:off x="6134382" y="2459533"/>
            <a:ext cx="2762295" cy="369332"/>
          </a:xfrm>
          <a:prstGeom prst="rect">
            <a:avLst/>
          </a:prstGeom>
          <a:noFill/>
        </p:spPr>
        <p:txBody>
          <a:bodyPr wrap="none" rtlCol="0">
            <a:spAutoFit/>
          </a:bodyPr>
          <a:lstStyle/>
          <a:p>
            <a:r>
              <a:rPr lang="es-ES" dirty="0"/>
              <a:t>El punto de vista del reloj</a:t>
            </a:r>
            <a:endParaRPr lang="en-GB"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B976BF3-BFFF-C10D-2949-F53903CFEEAD}"/>
                  </a:ext>
                </a:extLst>
              </p:cNvPr>
              <p:cNvSpPr txBox="1"/>
              <p:nvPr/>
            </p:nvSpPr>
            <p:spPr>
              <a:xfrm>
                <a:off x="5154146" y="4917074"/>
                <a:ext cx="4722768" cy="587597"/>
              </a:xfrm>
              <a:prstGeom prst="rect">
                <a:avLst/>
              </a:prstGeom>
              <a:noFill/>
            </p:spPr>
            <p:txBody>
              <a:bodyPr wrap="none" rtlCol="0">
                <a:spAutoFit/>
              </a:bodyPr>
              <a:lstStyle/>
              <a:p>
                <a:pPr algn="ctr"/>
                <a:r>
                  <a:rPr lang="es-ES" sz="1600" dirty="0"/>
                  <a:t>El reloj tarda </a:t>
                </a:r>
                <a14:m>
                  <m:oMath xmlns:m="http://schemas.openxmlformats.org/officeDocument/2006/math">
                    <m:sSup>
                      <m:sSupPr>
                        <m:ctrlPr>
                          <a:rPr lang="en-US" sz="1600" b="0" i="1" smtClean="0">
                            <a:latin typeface="Cambria Math" panose="02040503050406030204" pitchFamily="18" charset="0"/>
                          </a:rPr>
                        </m:ctrlPr>
                      </m:sSupPr>
                      <m:e>
                        <m:r>
                          <a:rPr lang="es-ES" sz="1600" b="0" i="1" smtClean="0">
                            <a:latin typeface="Cambria Math" panose="02040503050406030204" pitchFamily="18" charset="0"/>
                          </a:rPr>
                          <m:t>10</m:t>
                        </m:r>
                      </m:e>
                      <m:sup>
                        <m:r>
                          <a:rPr lang="en-US" sz="1600" b="0" i="1" smtClean="0">
                            <a:latin typeface="Cambria Math" panose="02040503050406030204" pitchFamily="18" charset="0"/>
                          </a:rPr>
                          <m:t>−5</m:t>
                        </m:r>
                      </m:sup>
                    </m:sSup>
                    <m:r>
                      <a:rPr lang="en-US" sz="1600" b="0" i="1" smtClean="0">
                        <a:latin typeface="Cambria Math" panose="02040503050406030204" pitchFamily="18" charset="0"/>
                      </a:rPr>
                      <m:t>𝑠</m:t>
                    </m:r>
                  </m:oMath>
                </a14:m>
                <a:r>
                  <a:rPr lang="es-ES" sz="1600" dirty="0"/>
                  <a:t> en llegar a</a:t>
                </a:r>
              </a:p>
              <a:p>
                <a:pPr algn="ctr"/>
                <a:r>
                  <a:rPr lang="es-ES" sz="1600" dirty="0"/>
                  <a:t>la singularidad (se haría pedazos MUCHO antes).</a:t>
                </a:r>
                <a:endParaRPr lang="en-GB" sz="1600" dirty="0"/>
              </a:p>
            </p:txBody>
          </p:sp>
        </mc:Choice>
        <mc:Fallback xmlns="">
          <p:sp>
            <p:nvSpPr>
              <p:cNvPr id="26" name="TextBox 25">
                <a:extLst>
                  <a:ext uri="{FF2B5EF4-FFF2-40B4-BE49-F238E27FC236}">
                    <a16:creationId xmlns:a16="http://schemas.microsoft.com/office/drawing/2014/main" id="{AB976BF3-BFFF-C10D-2949-F53903CFEEAD}"/>
                  </a:ext>
                </a:extLst>
              </p:cNvPr>
              <p:cNvSpPr txBox="1">
                <a:spLocks noRot="1" noChangeAspect="1" noMove="1" noResize="1" noEditPoints="1" noAdjustHandles="1" noChangeArrowheads="1" noChangeShapeType="1" noTextEdit="1"/>
              </p:cNvSpPr>
              <p:nvPr/>
            </p:nvSpPr>
            <p:spPr>
              <a:xfrm>
                <a:off x="5154146" y="4917074"/>
                <a:ext cx="4722768" cy="587597"/>
              </a:xfrm>
              <a:prstGeom prst="rect">
                <a:avLst/>
              </a:prstGeom>
              <a:blipFill>
                <a:blip r:embed="rId13"/>
                <a:stretch>
                  <a:fillRect t="-2083" b="-13542"/>
                </a:stretch>
              </a:blipFill>
            </p:spPr>
            <p:txBody>
              <a:bodyPr/>
              <a:lstStyle/>
              <a:p>
                <a:r>
                  <a:rPr lang="en-GB">
                    <a:noFill/>
                  </a:rPr>
                  <a:t> </a:t>
                </a:r>
              </a:p>
            </p:txBody>
          </p:sp>
        </mc:Fallback>
      </mc:AlternateContent>
    </p:spTree>
    <p:custDataLst>
      <p:tags r:id="rId1"/>
    </p:custDataLst>
    <p:extLst>
      <p:ext uri="{BB962C8B-B14F-4D97-AF65-F5344CB8AC3E}">
        <p14:creationId xmlns:p14="http://schemas.microsoft.com/office/powerpoint/2010/main" val="1961293922"/>
      </p:ext>
    </p:extLst>
  </p:cSld>
  <p:clrMapOvr>
    <a:masterClrMapping/>
  </p:clrMapOvr>
  <mc:AlternateContent xmlns:mc="http://schemas.openxmlformats.org/markup-compatibility/2006" xmlns:p14="http://schemas.microsoft.com/office/powerpoint/2010/main">
    <mc:Choice Requires="p14">
      <p:transition spd="med" p14:dur="700" advTm="49766">
        <p:fade/>
      </p:transition>
    </mc:Choice>
    <mc:Fallback xmlns="">
      <p:transition spd="med" advTm="4976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decel="100000" fill="hold" nodeType="clickEffect">
                                  <p:stCondLst>
                                    <p:cond delay="0"/>
                                  </p:stCondLst>
                                  <p:childTnLst>
                                    <p:animMotion origin="layout" path="M 3.70079E-6 -4.3673E-7 L -0.09197 -4.3673E-7 " pathEditMode="relative" rAng="0" ptsTypes="AA">
                                      <p:cBhvr>
                                        <p:cTn id="6" dur="10000" fill="hold"/>
                                        <p:tgtEl>
                                          <p:spTgt spid="6"/>
                                        </p:tgtEl>
                                        <p:attrNameLst>
                                          <p:attrName>ppt_x</p:attrName>
                                          <p:attrName>ppt_y</p:attrName>
                                        </p:attrNameLst>
                                      </p:cBhvr>
                                      <p:rCtr x="-4598" y="0"/>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2.04724E-6 -1.82531E-6 L -0.16645 -0.00196 " pathEditMode="relative" rAng="0" ptsTypes="AA">
                                      <p:cBhvr>
                                        <p:cTn id="10" dur="2000" fill="hold"/>
                                        <p:tgtEl>
                                          <p:spTgt spid="21"/>
                                        </p:tgtEl>
                                        <p:attrNameLst>
                                          <p:attrName>ppt_x</p:attrName>
                                          <p:attrName>ppt_y</p:attrName>
                                        </p:attrNameLst>
                                      </p:cBhvr>
                                      <p:rCtr x="-8331" y="-1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5|15.7|18.4"/>
</p:tagLst>
</file>

<file path=ppt/tags/tag2.xml><?xml version="1.0" encoding="utf-8"?>
<p:tagLst xmlns:a="http://schemas.openxmlformats.org/drawingml/2006/main" xmlns:r="http://schemas.openxmlformats.org/officeDocument/2006/relationships" xmlns:p="http://schemas.openxmlformats.org/presentationml/2006/main">
  <p:tag name="TIMING" val="|5.2|4"/>
</p:tagLst>
</file>

<file path=ppt/tags/tag3.xml><?xml version="1.0" encoding="utf-8"?>
<p:tagLst xmlns:a="http://schemas.openxmlformats.org/drawingml/2006/main" xmlns:r="http://schemas.openxmlformats.org/officeDocument/2006/relationships" xmlns:p="http://schemas.openxmlformats.org/presentationml/2006/main">
  <p:tag name="TIMING" val="|13.1|32.4"/>
</p:tagLst>
</file>

<file path=ppt/tags/tag4.xml><?xml version="1.0" encoding="utf-8"?>
<p:tagLst xmlns:a="http://schemas.openxmlformats.org/drawingml/2006/main" xmlns:r="http://schemas.openxmlformats.org/officeDocument/2006/relationships" xmlns:p="http://schemas.openxmlformats.org/presentationml/2006/main">
  <p:tag name="TIMING" val="|2.9|21.5|0.7"/>
</p:tagLst>
</file>

<file path=ppt/tags/tag5.xml><?xml version="1.0" encoding="utf-8"?>
<p:tagLst xmlns:a="http://schemas.openxmlformats.org/drawingml/2006/main" xmlns:r="http://schemas.openxmlformats.org/officeDocument/2006/relationships" xmlns:p="http://schemas.openxmlformats.org/presentationml/2006/main">
  <p:tag name="TIMING" val="|42.5|7.1|2.5|2.5"/>
</p:tagLst>
</file>

<file path=ppt/tags/tag6.xml><?xml version="1.0" encoding="utf-8"?>
<p:tagLst xmlns:a="http://schemas.openxmlformats.org/drawingml/2006/main" xmlns:r="http://schemas.openxmlformats.org/officeDocument/2006/relationships" xmlns:p="http://schemas.openxmlformats.org/presentationml/2006/main">
  <p:tag name="TIMING" val="|8.5|27.9"/>
</p:tagLst>
</file>

<file path=ppt/theme/theme1.xml><?xml version="1.0" encoding="utf-8"?>
<a:theme xmlns:a="http://schemas.openxmlformats.org/drawingml/2006/main"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3837</TotalTime>
  <Words>1736</Words>
  <Application>Microsoft Office PowerPoint</Application>
  <PresentationFormat>Custom</PresentationFormat>
  <Paragraphs>118</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vt:lpstr>
      <vt:lpstr>Cambria Math</vt:lpstr>
      <vt:lpstr>Inter</vt:lpstr>
      <vt:lpstr>Symbol</vt:lpstr>
      <vt:lpstr>Times New Roman</vt:lpstr>
      <vt:lpstr>Wingdings</vt:lpstr>
      <vt:lpstr>POI_THEME_TEMPLATE_DESIGN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David Sola Gil</dc:creator>
  <dc:description/>
  <cp:lastModifiedBy>David Sola Gil</cp:lastModifiedBy>
  <cp:revision>7</cp:revision>
  <dcterms:modified xsi:type="dcterms:W3CDTF">2025-06-17T16:44:15Z</dcterms:modified>
  <dc:language>es-ES</dc:language>
</cp:coreProperties>
</file>