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2617-B455-4A44-9643-A2D1809B4598}" type="datetimeFigureOut">
              <a:rPr lang="en-IE" smtClean="0"/>
              <a:t>01/12/2023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2CD9-F63E-4A09-8E58-E9F6FFD991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268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C2CD9-F63E-4A09-8E58-E9F6FFD9918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27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05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05B437B7-8977-4FCB-A046-84E7F8E2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C08-5D0A-1D81-4CB9-0026CCFBB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Arithmetic Logic Units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CAEAF-174E-D96A-ACEC-123696F1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5976820"/>
            <a:ext cx="4579288" cy="1524000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By: David Strikaitis</a:t>
            </a:r>
          </a:p>
        </p:txBody>
      </p:sp>
      <p:pic>
        <p:nvPicPr>
          <p:cNvPr id="1026" name="Picture 2" descr="3-bit encoder ADC logic. (a) XOR/OR/AND logic implementation and (b ...">
            <a:extLst>
              <a:ext uri="{FF2B5EF4-FFF2-40B4-BE49-F238E27FC236}">
                <a16:creationId xmlns:a16="http://schemas.microsoft.com/office/drawing/2014/main" id="{DDF39C63-4F0C-802D-6D63-18B6D434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231" y="1139356"/>
            <a:ext cx="4579288" cy="45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73CE-F89B-25DA-39E1-D8F316E1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an ALU?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E02DB-8444-B4E0-CD79-9ED3B6513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Does the mathematical or logical calculations associated with a Central Processing Unit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main areas of any logical component</a:t>
            </a:r>
          </a:p>
          <a:p>
            <a:endParaRPr lang="en-US" dirty="0"/>
          </a:p>
        </p:txBody>
      </p:sp>
      <p:pic>
        <p:nvPicPr>
          <p:cNvPr id="2054" name="Picture 6" descr="Full Form of CPU, CPU क्या है, यह कैसे काम करता है">
            <a:extLst>
              <a:ext uri="{FF2B5EF4-FFF2-40B4-BE49-F238E27FC236}">
                <a16:creationId xmlns:a16="http://schemas.microsoft.com/office/drawing/2014/main" id="{D14EE28E-E451-F85C-0E2A-322528259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89" y="1731391"/>
            <a:ext cx="5382040" cy="37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4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7EAC-0648-7884-8DED-ECA69F4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9409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IE" dirty="0"/>
              <a:t>ALU Diagram</a:t>
            </a:r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31E91E75-C31B-9D01-6E39-4A6714A6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963561"/>
            <a:ext cx="10273678" cy="5650520"/>
          </a:xfrm>
          <a:prstGeom prst="rect">
            <a:avLst/>
          </a:prstGeom>
        </p:spPr>
      </p:pic>
      <p:pic>
        <p:nvPicPr>
          <p:cNvPr id="6" name="Content Placeholder 4" descr="A diagram of a computer">
            <a:extLst>
              <a:ext uri="{FF2B5EF4-FFF2-40B4-BE49-F238E27FC236}">
                <a16:creationId xmlns:a16="http://schemas.microsoft.com/office/drawing/2014/main" id="{02DA7802-8596-44A2-2F64-8F5EA677F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4" t="4176" r="34604" b="50931"/>
          <a:stretch/>
        </p:blipFill>
        <p:spPr>
          <a:xfrm>
            <a:off x="3426320" y="983754"/>
            <a:ext cx="4577359" cy="5650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00D09-CB66-DCFD-1407-68FDEFCC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141" y="1080525"/>
            <a:ext cx="5698015" cy="5474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0565A-479E-875C-6675-9AACEF340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440" y="1150901"/>
            <a:ext cx="8151416" cy="43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8941-F8FE-2DAB-910C-9C13A2F6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Bit ALU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28812-2344-33EA-BAFF-CB5AFBC4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074BB30D-B1C7-8477-B973-F127864DEF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r="6876"/>
          <a:stretch>
            <a:fillRect/>
          </a:stretch>
        </p:blipFill>
        <p:spPr>
          <a:xfrm>
            <a:off x="5841497" y="1509264"/>
            <a:ext cx="5056127" cy="4400481"/>
          </a:xfrm>
          <a:prstGeom prst="rect">
            <a:avLst/>
          </a:prstGeom>
        </p:spPr>
      </p:pic>
      <p:pic>
        <p:nvPicPr>
          <p:cNvPr id="8" name="Picture 7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627E899-1920-6CE4-C3A0-BBBC66158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450" y="2462607"/>
            <a:ext cx="6328042" cy="37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7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86D83120-1216-4F9D-BDFA-D1A593CB8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29999" cy="6309364"/>
          </a:xfrm>
          <a:custGeom>
            <a:avLst/>
            <a:gdLst>
              <a:gd name="connsiteX0" fmla="*/ 0 w 11429999"/>
              <a:gd name="connsiteY0" fmla="*/ 0 h 6309364"/>
              <a:gd name="connsiteX1" fmla="*/ 4065922 w 11429999"/>
              <a:gd name="connsiteY1" fmla="*/ 0 h 6309364"/>
              <a:gd name="connsiteX2" fmla="*/ 4065922 w 11429999"/>
              <a:gd name="connsiteY2" fmla="*/ 762001 h 6309364"/>
              <a:gd name="connsiteX3" fmla="*/ 11429999 w 11429999"/>
              <a:gd name="connsiteY3" fmla="*/ 762001 h 6309364"/>
              <a:gd name="connsiteX4" fmla="*/ 11429999 w 11429999"/>
              <a:gd name="connsiteY4" fmla="*/ 6309363 h 6309364"/>
              <a:gd name="connsiteX5" fmla="*/ 4065922 w 11429999"/>
              <a:gd name="connsiteY5" fmla="*/ 6309363 h 6309364"/>
              <a:gd name="connsiteX6" fmla="*/ 4065922 w 11429999"/>
              <a:gd name="connsiteY6" fmla="*/ 6309364 h 6309364"/>
              <a:gd name="connsiteX7" fmla="*/ 0 w 11429999"/>
              <a:gd name="connsiteY7" fmla="*/ 6309364 h 630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9" h="6309364">
                <a:moveTo>
                  <a:pt x="0" y="0"/>
                </a:moveTo>
                <a:lnTo>
                  <a:pt x="4065922" y="0"/>
                </a:lnTo>
                <a:lnTo>
                  <a:pt x="4065922" y="762001"/>
                </a:lnTo>
                <a:lnTo>
                  <a:pt x="11429999" y="762001"/>
                </a:lnTo>
                <a:lnTo>
                  <a:pt x="11429999" y="6309363"/>
                </a:lnTo>
                <a:lnTo>
                  <a:pt x="4065922" y="6309363"/>
                </a:lnTo>
                <a:lnTo>
                  <a:pt x="4065922" y="6309364"/>
                </a:lnTo>
                <a:lnTo>
                  <a:pt x="0" y="630936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377F-9D12-A062-91D1-000FF3BC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14" y="912528"/>
            <a:ext cx="5841014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8E2F5-23B1-6AFA-4B51-A3140F39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862263"/>
            <a:ext cx="1647805" cy="1554091"/>
          </a:xfrm>
          <a:prstGeom prst="rect">
            <a:avLst/>
          </a:prstGeom>
        </p:spPr>
      </p:pic>
      <p:pic>
        <p:nvPicPr>
          <p:cNvPr id="1028" name="Picture 4" descr="Enlarge image - Free interface icons">
            <a:extLst>
              <a:ext uri="{FF2B5EF4-FFF2-40B4-BE49-F238E27FC236}">
                <a16:creationId xmlns:a16="http://schemas.microsoft.com/office/drawing/2014/main" id="{7507B31E-9B30-9E25-4A9A-5305819A3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532" y="4903799"/>
            <a:ext cx="1571486" cy="15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Clipart: Loop Arrow | scyg">
            <a:extLst>
              <a:ext uri="{FF2B5EF4-FFF2-40B4-BE49-F238E27FC236}">
                <a16:creationId xmlns:a16="http://schemas.microsoft.com/office/drawing/2014/main" id="{D28F2645-6CA6-166C-C568-2E44714F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3813" y="1078457"/>
            <a:ext cx="1188924" cy="15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F987-9D23-E956-06E2-600A20D4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6550" y="2970213"/>
            <a:ext cx="5845100" cy="31257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Run it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Bigger</a:t>
            </a:r>
          </a:p>
        </p:txBody>
      </p:sp>
    </p:spTree>
    <p:extLst>
      <p:ext uri="{BB962C8B-B14F-4D97-AF65-F5344CB8AC3E}">
        <p14:creationId xmlns:p14="http://schemas.microsoft.com/office/powerpoint/2010/main" val="1385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9099C-D652-564E-9BFF-98B14D43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9336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6000"/>
              <a:t>The Future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3FDA5-713A-DAF8-8EA7-5EB1C509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570807"/>
            <a:ext cx="4123899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Actin quantum cellular automata</a:t>
            </a:r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78B0404C-1317-2B13-A454-7644C70EB42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" b="2"/>
          <a:stretch/>
        </p:blipFill>
        <p:spPr bwMode="auto">
          <a:xfrm>
            <a:off x="5334003" y="752477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7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07DAF-C791-DA9C-1654-5A6C198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85885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pic>
        <p:nvPicPr>
          <p:cNvPr id="3074" name="Picture 2" descr="clipart decision - Clip Art Library">
            <a:extLst>
              <a:ext uri="{FF2B5EF4-FFF2-40B4-BE49-F238E27FC236}">
                <a16:creationId xmlns:a16="http://schemas.microsoft.com/office/drawing/2014/main" id="{F0AB71DF-D0A4-B7BC-D255-B75793749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r="7845" b="1"/>
          <a:stretch/>
        </p:blipFill>
        <p:spPr bwMode="auto">
          <a:xfrm>
            <a:off x="5334003" y="752477"/>
            <a:ext cx="6095997" cy="53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569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PrismaticVTI</vt:lpstr>
      <vt:lpstr>Arithmetic Logic Units</vt:lpstr>
      <vt:lpstr>What is an ALU?</vt:lpstr>
      <vt:lpstr>ALU Diagram</vt:lpstr>
      <vt:lpstr>4 Bit ALU</vt:lpstr>
      <vt:lpstr>Upscaling</vt:lpstr>
      <vt:lpstr>The Future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Units</dc:title>
  <dc:creator>(Student  C00283152) David Strikaitis</dc:creator>
  <cp:lastModifiedBy>(Student  C00283152) David Strikaitis</cp:lastModifiedBy>
  <cp:revision>5</cp:revision>
  <dcterms:created xsi:type="dcterms:W3CDTF">2023-12-01T10:13:51Z</dcterms:created>
  <dcterms:modified xsi:type="dcterms:W3CDTF">2023-12-01T13:53:08Z</dcterms:modified>
</cp:coreProperties>
</file>