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22617-B455-4A44-9643-A2D1809B4598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2CD9-F63E-4A09-8E58-E9F6FFD991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268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C2CD9-F63E-4A09-8E58-E9F6FFD9918E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276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050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6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5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2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1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3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05B437B7-8977-4FCB-A046-84E7F8E29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9C08-5D0A-1D81-4CB9-0026CCFBB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Arithmetic Logic Units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CAEAF-174E-D96A-ACEC-123696F10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5976820"/>
            <a:ext cx="4579288" cy="1524000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By: David Strikaitis</a:t>
            </a:r>
          </a:p>
        </p:txBody>
      </p:sp>
      <p:pic>
        <p:nvPicPr>
          <p:cNvPr id="1026" name="Picture 2" descr="3-bit encoder ADC logic. (a) XOR/OR/AND logic implementation and (b ...">
            <a:extLst>
              <a:ext uri="{FF2B5EF4-FFF2-40B4-BE49-F238E27FC236}">
                <a16:creationId xmlns:a16="http://schemas.microsoft.com/office/drawing/2014/main" id="{DDF39C63-4F0C-802D-6D63-18B6D4341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231" y="1139356"/>
            <a:ext cx="4579288" cy="457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B73CE-F89B-25DA-39E1-D8F316E1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an ALU?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E02DB-8444-B4E0-CD79-9ED3B6513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893326"/>
            <a:ext cx="4089779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Does the mathematical or logical calculations associated with a Central Processing Unit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main areas of any logical component</a:t>
            </a:r>
          </a:p>
          <a:p>
            <a:endParaRPr lang="en-US" dirty="0"/>
          </a:p>
        </p:txBody>
      </p:sp>
      <p:pic>
        <p:nvPicPr>
          <p:cNvPr id="2054" name="Picture 6" descr="Full Form of CPU, CPU क्या है, यह कैसे काम करता है">
            <a:extLst>
              <a:ext uri="{FF2B5EF4-FFF2-40B4-BE49-F238E27FC236}">
                <a16:creationId xmlns:a16="http://schemas.microsoft.com/office/drawing/2014/main" id="{D14EE28E-E451-F85C-0E2A-3225282591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89" y="1731391"/>
            <a:ext cx="5382040" cy="37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44689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Avenir Next LT Pro</vt:lpstr>
      <vt:lpstr>Calibri</vt:lpstr>
      <vt:lpstr>PrismaticVTI</vt:lpstr>
      <vt:lpstr>Arithmetic Logic Units</vt:lpstr>
      <vt:lpstr>What is an ALU?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Logic Units</dc:title>
  <dc:creator>(Student  C00283152) David Strikaitis</dc:creator>
  <cp:lastModifiedBy>(Student  C00283152) David Strikaitis</cp:lastModifiedBy>
  <cp:revision>1</cp:revision>
  <dcterms:created xsi:type="dcterms:W3CDTF">2023-12-01T10:13:51Z</dcterms:created>
  <dcterms:modified xsi:type="dcterms:W3CDTF">2023-12-01T10:34:01Z</dcterms:modified>
</cp:coreProperties>
</file>