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6900" y="-6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4D2F-97CF-52CF-62F6-85C065FA4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5B534-9215-0441-373D-D3826BF89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7FA77-DE32-6CDA-843C-DA64D966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B786-CE2C-485D-A967-4E5A8040F37F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44C2-7EBF-27A1-914F-E22E1848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313B-2F48-9533-C92F-9C3E015C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AC37-C721-4378-A421-D16A079ADA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92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D540-E300-CBAB-FA26-D9D4DA49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4A0D3-8B5B-8A94-2153-479CEFF97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2FA52-3912-CDB2-3F80-68B8FDAB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B786-CE2C-485D-A967-4E5A8040F37F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F0C43-C702-916F-A09D-204FF91F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A29FD-7FA8-9982-7FC9-06B7B039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AC37-C721-4378-A421-D16A079ADA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06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C6E50-844B-7E8B-611F-214B891B6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79CDC-43CF-35CD-4C47-3FA77EF39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4AB19-8144-1820-EF46-71160726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B786-CE2C-485D-A967-4E5A8040F37F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7F5C0-FA16-7F7A-5C55-2B69DA1E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9AF1D-D91B-8125-1DDE-4D62A2D4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AC37-C721-4378-A421-D16A079ADA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9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E171-ECE3-F494-34D8-8B6A0647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4BDBA-7C75-7727-EAAA-980744EA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8CF68-7577-6849-6414-F56397E9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B786-CE2C-485D-A967-4E5A8040F37F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390A7-CA75-B6F3-D57A-F6E61C47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03CAA-095F-2F0D-853D-9106890C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AC37-C721-4378-A421-D16A079ADA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84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ABE1-742B-E0A0-0847-2DCD424A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71373-23C7-5802-CB3D-2C65E26AF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6B9E-0866-39ED-B53B-24CA2EF6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B786-CE2C-485D-A967-4E5A8040F37F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FE38-64F3-C7A4-BE97-D9753E76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1B3B7-C750-DF11-A55A-CEC68395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AC37-C721-4378-A421-D16A079ADA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48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0B60-28E5-CB7F-06CA-636A8396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2BDB7-8701-66B9-24AA-A45002503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E7684-D974-60E6-5278-7B779BEE3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CF4D-6CB5-1B1A-900C-AE02AA4D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B786-CE2C-485D-A967-4E5A8040F37F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CFC48-1958-E49C-6EFE-6F8C0B67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FDB2C-AC8D-A06F-8BCE-924F49F8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AC37-C721-4378-A421-D16A079ADA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0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C095-480D-DFCA-301E-5DD9C75C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EAEDA-2DCF-AD48-6E06-11D10BD1C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0AF88-48CD-7D37-9DCD-584BF8FDE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E9968-563D-7397-D4D5-400448326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E0AFA-E923-2C8A-4CAA-9C8AD2BE6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81250-7A8D-5206-F84D-B46961F5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B786-CE2C-485D-A967-4E5A8040F37F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9FA92-3F9E-49E2-D86F-3C6F0D9A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A6086-F33B-01F8-2931-7D698D5C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AC37-C721-4378-A421-D16A079ADA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04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5043-8C2A-B6EE-E686-6C782D4D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08BE3-8DAC-0B67-2C41-3A65DE49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B786-CE2C-485D-A967-4E5A8040F37F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E534A-A83A-6590-7811-211B9926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93E2E-0A93-EF5C-4AFA-AE558A1B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AC37-C721-4378-A421-D16A079ADA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42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D6A95-CD3B-D1FB-8A50-9371E47B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B786-CE2C-485D-A967-4E5A8040F37F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B83D6-E5CB-7CC1-1B51-467AFE75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4DF7D-BC83-FFE6-6F0E-DEECB1AB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AC37-C721-4378-A421-D16A079ADA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47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F93-EF7F-E88E-910A-A6035B28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B88A-BA9E-FB2C-2DF8-3224AF002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127BB-B8BD-EFB5-5161-02AD89388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34415-915A-C7A4-AD0C-01874CF3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B786-CE2C-485D-A967-4E5A8040F37F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DB548-B996-7900-2795-85BC3FAA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22E66-9145-2C95-416B-C2C3E29A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AC37-C721-4378-A421-D16A079ADA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69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E17B-0EB1-00BD-32B0-D9722FCC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6206E-7261-22A0-A332-92020F837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BAF1A-B1B2-3ACF-EF90-EEC2C4AEC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21A3B-1363-7765-22A5-A4192F5F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B786-CE2C-485D-A967-4E5A8040F37F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E1F5E-DBA1-88E1-7044-6CC3C50D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A821F-AFF1-84DD-BE1A-A7BD10F2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AC37-C721-4378-A421-D16A079ADA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95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77380-A6EE-DDCC-98BF-2A17543B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7C10D-C863-AB10-C693-96ADED866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D94BA-155D-BD1E-FEB2-8BB59D022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7B786-CE2C-485D-A967-4E5A8040F37F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7DDB2-095F-FE62-CB29-3C1CF7CCB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3DE4C-C53C-2C9A-230D-BFC46A584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2AC37-C721-4378-A421-D16A079ADA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66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772B0C-7ED3-F04C-8417-EC16E55156EC}"/>
              </a:ext>
            </a:extLst>
          </p:cNvPr>
          <p:cNvSpPr/>
          <p:nvPr/>
        </p:nvSpPr>
        <p:spPr>
          <a:xfrm>
            <a:off x="3415004" y="1902973"/>
            <a:ext cx="1080000" cy="1080000"/>
          </a:xfrm>
          <a:prstGeom prst="roundRect">
            <a:avLst/>
          </a:prstGeom>
          <a:solidFill>
            <a:srgbClr val="FF0000">
              <a:alpha val="50000"/>
            </a:srgbClr>
          </a:solidFill>
          <a:ln w="539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5C21B-9865-5F73-0C41-E4326C58ED97}"/>
              </a:ext>
            </a:extLst>
          </p:cNvPr>
          <p:cNvSpPr txBox="1"/>
          <p:nvPr/>
        </p:nvSpPr>
        <p:spPr>
          <a:xfrm>
            <a:off x="3415003" y="1981308"/>
            <a:ext cx="1080000" cy="923330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00294"/>
                      <a:gd name="connsiteY0" fmla="*/ 0 h 956345"/>
                      <a:gd name="connsiteX1" fmla="*/ 1300294 w 1300294"/>
                      <a:gd name="connsiteY1" fmla="*/ 0 h 956345"/>
                      <a:gd name="connsiteX2" fmla="*/ 1300294 w 1300294"/>
                      <a:gd name="connsiteY2" fmla="*/ 956345 h 956345"/>
                      <a:gd name="connsiteX3" fmla="*/ 0 w 1300294"/>
                      <a:gd name="connsiteY3" fmla="*/ 956345 h 956345"/>
                      <a:gd name="connsiteX4" fmla="*/ 0 w 1300294"/>
                      <a:gd name="connsiteY4" fmla="*/ 0 h 956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00294" h="956345" fill="none" extrusionOk="0">
                        <a:moveTo>
                          <a:pt x="0" y="0"/>
                        </a:moveTo>
                        <a:cubicBezTo>
                          <a:pt x="342755" y="-34490"/>
                          <a:pt x="935346" y="-95759"/>
                          <a:pt x="1300294" y="0"/>
                        </a:cubicBezTo>
                        <a:cubicBezTo>
                          <a:pt x="1359871" y="256379"/>
                          <a:pt x="1349980" y="687249"/>
                          <a:pt x="1300294" y="956345"/>
                        </a:cubicBezTo>
                        <a:cubicBezTo>
                          <a:pt x="920947" y="1009555"/>
                          <a:pt x="329210" y="905237"/>
                          <a:pt x="0" y="956345"/>
                        </a:cubicBezTo>
                        <a:cubicBezTo>
                          <a:pt x="6777" y="766426"/>
                          <a:pt x="52205" y="205401"/>
                          <a:pt x="0" y="0"/>
                        </a:cubicBezTo>
                        <a:close/>
                      </a:path>
                      <a:path w="1300294" h="956345" stroke="0" extrusionOk="0">
                        <a:moveTo>
                          <a:pt x="0" y="0"/>
                        </a:moveTo>
                        <a:cubicBezTo>
                          <a:pt x="385431" y="-104498"/>
                          <a:pt x="822154" y="-12903"/>
                          <a:pt x="1300294" y="0"/>
                        </a:cubicBezTo>
                        <a:cubicBezTo>
                          <a:pt x="1254983" y="289773"/>
                          <a:pt x="1252106" y="637903"/>
                          <a:pt x="1300294" y="956345"/>
                        </a:cubicBezTo>
                        <a:cubicBezTo>
                          <a:pt x="900099" y="1064068"/>
                          <a:pt x="503828" y="966239"/>
                          <a:pt x="0" y="956345"/>
                        </a:cubicBezTo>
                        <a:cubicBezTo>
                          <a:pt x="-69068" y="846577"/>
                          <a:pt x="-27630" y="38255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dirty="0">
                <a:ln/>
                <a:solidFill>
                  <a:srgbClr val="FF0000"/>
                </a:solidFill>
              </a:rPr>
              <a:t>- €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A2DDB6-0BFC-0025-3F75-E64AA98EADEA}"/>
              </a:ext>
            </a:extLst>
          </p:cNvPr>
          <p:cNvSpPr/>
          <p:nvPr/>
        </p:nvSpPr>
        <p:spPr>
          <a:xfrm>
            <a:off x="5016000" y="1902973"/>
            <a:ext cx="1080000" cy="10800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3975"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1BE860-DC5E-A644-AD35-8D46E66B4B98}"/>
              </a:ext>
            </a:extLst>
          </p:cNvPr>
          <p:cNvSpPr txBox="1"/>
          <p:nvPr/>
        </p:nvSpPr>
        <p:spPr>
          <a:xfrm>
            <a:off x="5015999" y="1981308"/>
            <a:ext cx="1080000" cy="923330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00294"/>
                      <a:gd name="connsiteY0" fmla="*/ 0 h 956345"/>
                      <a:gd name="connsiteX1" fmla="*/ 1300294 w 1300294"/>
                      <a:gd name="connsiteY1" fmla="*/ 0 h 956345"/>
                      <a:gd name="connsiteX2" fmla="*/ 1300294 w 1300294"/>
                      <a:gd name="connsiteY2" fmla="*/ 956345 h 956345"/>
                      <a:gd name="connsiteX3" fmla="*/ 0 w 1300294"/>
                      <a:gd name="connsiteY3" fmla="*/ 956345 h 956345"/>
                      <a:gd name="connsiteX4" fmla="*/ 0 w 1300294"/>
                      <a:gd name="connsiteY4" fmla="*/ 0 h 956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00294" h="956345" fill="none" extrusionOk="0">
                        <a:moveTo>
                          <a:pt x="0" y="0"/>
                        </a:moveTo>
                        <a:cubicBezTo>
                          <a:pt x="342755" y="-34490"/>
                          <a:pt x="935346" y="-95759"/>
                          <a:pt x="1300294" y="0"/>
                        </a:cubicBezTo>
                        <a:cubicBezTo>
                          <a:pt x="1359871" y="256379"/>
                          <a:pt x="1349980" y="687249"/>
                          <a:pt x="1300294" y="956345"/>
                        </a:cubicBezTo>
                        <a:cubicBezTo>
                          <a:pt x="920947" y="1009555"/>
                          <a:pt x="329210" y="905237"/>
                          <a:pt x="0" y="956345"/>
                        </a:cubicBezTo>
                        <a:cubicBezTo>
                          <a:pt x="6777" y="766426"/>
                          <a:pt x="52205" y="205401"/>
                          <a:pt x="0" y="0"/>
                        </a:cubicBezTo>
                        <a:close/>
                      </a:path>
                      <a:path w="1300294" h="956345" stroke="0" extrusionOk="0">
                        <a:moveTo>
                          <a:pt x="0" y="0"/>
                        </a:moveTo>
                        <a:cubicBezTo>
                          <a:pt x="385431" y="-104498"/>
                          <a:pt x="822154" y="-12903"/>
                          <a:pt x="1300294" y="0"/>
                        </a:cubicBezTo>
                        <a:cubicBezTo>
                          <a:pt x="1254983" y="289773"/>
                          <a:pt x="1252106" y="637903"/>
                          <a:pt x="1300294" y="956345"/>
                        </a:cubicBezTo>
                        <a:cubicBezTo>
                          <a:pt x="900099" y="1064068"/>
                          <a:pt x="503828" y="966239"/>
                          <a:pt x="0" y="956345"/>
                        </a:cubicBezTo>
                        <a:cubicBezTo>
                          <a:pt x="-69068" y="846577"/>
                          <a:pt x="-27630" y="38255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i="0" dirty="0">
                <a:ln/>
                <a:solidFill>
                  <a:schemeClr val="accent6"/>
                </a:solidFill>
              </a:rPr>
              <a:t>+ €</a:t>
            </a:r>
            <a:endParaRPr lang="fr-FR" sz="5400" b="1" dirty="0">
              <a:ln/>
              <a:solidFill>
                <a:schemeClr val="accent6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940DDF-1BCB-4283-62FC-B1B66B2A73B2}"/>
              </a:ext>
            </a:extLst>
          </p:cNvPr>
          <p:cNvSpPr/>
          <p:nvPr/>
        </p:nvSpPr>
        <p:spPr>
          <a:xfrm>
            <a:off x="5016000" y="3335028"/>
            <a:ext cx="1080000" cy="1080000"/>
          </a:xfrm>
          <a:prstGeom prst="roundRect">
            <a:avLst/>
          </a:prstGeom>
          <a:solidFill>
            <a:srgbClr val="00B0F0">
              <a:alpha val="50000"/>
            </a:srgbClr>
          </a:solidFill>
          <a:ln w="53975"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A0ABD8-3620-7A56-9103-8A1A9CC08598}"/>
              </a:ext>
            </a:extLst>
          </p:cNvPr>
          <p:cNvGrpSpPr/>
          <p:nvPr/>
        </p:nvGrpSpPr>
        <p:grpSpPr>
          <a:xfrm>
            <a:off x="5171284" y="3642042"/>
            <a:ext cx="762000" cy="108000"/>
            <a:chOff x="5188062" y="3692376"/>
            <a:chExt cx="762000" cy="108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7D4C09B-5450-9F5B-A978-281D29B824D7}"/>
                </a:ext>
              </a:extLst>
            </p:cNvPr>
            <p:cNvSpPr/>
            <p:nvPr/>
          </p:nvSpPr>
          <p:spPr>
            <a:xfrm>
              <a:off x="5188062" y="3692376"/>
              <a:ext cx="108000" cy="1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68EFA3D-3521-E1F8-1124-F0A47F94329C}"/>
                </a:ext>
              </a:extLst>
            </p:cNvPr>
            <p:cNvSpPr/>
            <p:nvPr/>
          </p:nvSpPr>
          <p:spPr>
            <a:xfrm>
              <a:off x="5346055" y="3710376"/>
              <a:ext cx="604007" cy="72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217A4F-5E94-3F3A-0BA9-B800C300BB57}"/>
              </a:ext>
            </a:extLst>
          </p:cNvPr>
          <p:cNvGrpSpPr/>
          <p:nvPr/>
        </p:nvGrpSpPr>
        <p:grpSpPr>
          <a:xfrm>
            <a:off x="5171284" y="3836387"/>
            <a:ext cx="762000" cy="108000"/>
            <a:chOff x="5188062" y="3886721"/>
            <a:chExt cx="762000" cy="10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C00748-414F-51E1-752A-C88036CA5BE0}"/>
                </a:ext>
              </a:extLst>
            </p:cNvPr>
            <p:cNvSpPr/>
            <p:nvPr/>
          </p:nvSpPr>
          <p:spPr>
            <a:xfrm>
              <a:off x="5188062" y="3886721"/>
              <a:ext cx="108000" cy="1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1C3453-AF9F-48B7-40C9-C450C1B60E74}"/>
                </a:ext>
              </a:extLst>
            </p:cNvPr>
            <p:cNvSpPr/>
            <p:nvPr/>
          </p:nvSpPr>
          <p:spPr>
            <a:xfrm>
              <a:off x="5346055" y="3904721"/>
              <a:ext cx="604007" cy="72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A65FA-AAAF-3349-83BD-ACCCFB649087}"/>
              </a:ext>
            </a:extLst>
          </p:cNvPr>
          <p:cNvGrpSpPr/>
          <p:nvPr/>
        </p:nvGrpSpPr>
        <p:grpSpPr>
          <a:xfrm>
            <a:off x="5165163" y="4017390"/>
            <a:ext cx="762000" cy="108000"/>
            <a:chOff x="5181941" y="4067724"/>
            <a:chExt cx="762000" cy="10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6A4559D-C322-96B2-4345-D7C51E6EC1FF}"/>
                </a:ext>
              </a:extLst>
            </p:cNvPr>
            <p:cNvSpPr/>
            <p:nvPr/>
          </p:nvSpPr>
          <p:spPr>
            <a:xfrm>
              <a:off x="5181941" y="4067724"/>
              <a:ext cx="108000" cy="1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85D3EC8-4540-F29F-2178-9FA39CC84120}"/>
                </a:ext>
              </a:extLst>
            </p:cNvPr>
            <p:cNvSpPr/>
            <p:nvPr/>
          </p:nvSpPr>
          <p:spPr>
            <a:xfrm>
              <a:off x="5339934" y="4085724"/>
              <a:ext cx="604007" cy="72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4CFCA8-DD4D-097F-28EE-2940506EEED7}"/>
              </a:ext>
            </a:extLst>
          </p:cNvPr>
          <p:cNvSpPr/>
          <p:nvPr/>
        </p:nvSpPr>
        <p:spPr>
          <a:xfrm>
            <a:off x="3415003" y="3335028"/>
            <a:ext cx="1080000" cy="1080000"/>
          </a:xfrm>
          <a:prstGeom prst="roundRect">
            <a:avLst/>
          </a:prstGeom>
          <a:solidFill>
            <a:srgbClr val="00B0F0">
              <a:alpha val="50000"/>
            </a:srgbClr>
          </a:solidFill>
          <a:ln w="53975"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196BFF4-4B77-6448-6391-980DE031E29D}"/>
              </a:ext>
            </a:extLst>
          </p:cNvPr>
          <p:cNvSpPr/>
          <p:nvPr/>
        </p:nvSpPr>
        <p:spPr>
          <a:xfrm rot="5400000">
            <a:off x="3368996" y="3857028"/>
            <a:ext cx="604007" cy="36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231B33-5AD1-13F7-7D50-263FC4B2E5EB}"/>
              </a:ext>
            </a:extLst>
          </p:cNvPr>
          <p:cNvSpPr/>
          <p:nvPr/>
        </p:nvSpPr>
        <p:spPr>
          <a:xfrm>
            <a:off x="3652999" y="4140158"/>
            <a:ext cx="604007" cy="36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BB6AE4E-D8EA-F617-BF14-08311CBE2436}"/>
              </a:ext>
            </a:extLst>
          </p:cNvPr>
          <p:cNvSpPr/>
          <p:nvPr/>
        </p:nvSpPr>
        <p:spPr>
          <a:xfrm>
            <a:off x="3720976" y="3747610"/>
            <a:ext cx="531019" cy="410548"/>
          </a:xfrm>
          <a:custGeom>
            <a:avLst/>
            <a:gdLst>
              <a:gd name="connsiteX0" fmla="*/ 0 w 531019"/>
              <a:gd name="connsiteY0" fmla="*/ 410548 h 410548"/>
              <a:gd name="connsiteX1" fmla="*/ 78581 w 531019"/>
              <a:gd name="connsiteY1" fmla="*/ 973 h 410548"/>
              <a:gd name="connsiteX2" fmla="*/ 188119 w 531019"/>
              <a:gd name="connsiteY2" fmla="*/ 289104 h 410548"/>
              <a:gd name="connsiteX3" fmla="*/ 278606 w 531019"/>
              <a:gd name="connsiteY3" fmla="*/ 39073 h 410548"/>
              <a:gd name="connsiteX4" fmla="*/ 330994 w 531019"/>
              <a:gd name="connsiteY4" fmla="*/ 184329 h 410548"/>
              <a:gd name="connsiteX5" fmla="*/ 376238 w 531019"/>
              <a:gd name="connsiteY5" fmla="*/ 112892 h 410548"/>
              <a:gd name="connsiteX6" fmla="*/ 407194 w 531019"/>
              <a:gd name="connsiteY6" fmla="*/ 146229 h 410548"/>
              <a:gd name="connsiteX7" fmla="*/ 445294 w 531019"/>
              <a:gd name="connsiteY7" fmla="*/ 129560 h 410548"/>
              <a:gd name="connsiteX8" fmla="*/ 531019 w 531019"/>
              <a:gd name="connsiteY8" fmla="*/ 131942 h 41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1019" h="410548">
                <a:moveTo>
                  <a:pt x="0" y="410548"/>
                </a:moveTo>
                <a:cubicBezTo>
                  <a:pt x="23614" y="215881"/>
                  <a:pt x="47228" y="21214"/>
                  <a:pt x="78581" y="973"/>
                </a:cubicBezTo>
                <a:cubicBezTo>
                  <a:pt x="109934" y="-19268"/>
                  <a:pt x="154782" y="282754"/>
                  <a:pt x="188119" y="289104"/>
                </a:cubicBezTo>
                <a:cubicBezTo>
                  <a:pt x="221457" y="295454"/>
                  <a:pt x="254794" y="56535"/>
                  <a:pt x="278606" y="39073"/>
                </a:cubicBezTo>
                <a:cubicBezTo>
                  <a:pt x="302418" y="21611"/>
                  <a:pt x="314722" y="172026"/>
                  <a:pt x="330994" y="184329"/>
                </a:cubicBezTo>
                <a:cubicBezTo>
                  <a:pt x="347266" y="196632"/>
                  <a:pt x="363538" y="119242"/>
                  <a:pt x="376238" y="112892"/>
                </a:cubicBezTo>
                <a:cubicBezTo>
                  <a:pt x="388938" y="106542"/>
                  <a:pt x="395685" y="143451"/>
                  <a:pt x="407194" y="146229"/>
                </a:cubicBezTo>
                <a:cubicBezTo>
                  <a:pt x="418703" y="149007"/>
                  <a:pt x="424657" y="131941"/>
                  <a:pt x="445294" y="129560"/>
                </a:cubicBezTo>
                <a:cubicBezTo>
                  <a:pt x="465932" y="127179"/>
                  <a:pt x="498475" y="129560"/>
                  <a:pt x="531019" y="131942"/>
                </a:cubicBezTo>
              </a:path>
            </a:pathLst>
          </a:cu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TJOLLYN</dc:creator>
  <cp:lastModifiedBy>David TJOLLYN</cp:lastModifiedBy>
  <cp:revision>2</cp:revision>
  <dcterms:created xsi:type="dcterms:W3CDTF">2023-10-21T07:48:22Z</dcterms:created>
  <dcterms:modified xsi:type="dcterms:W3CDTF">2023-10-21T09:58:19Z</dcterms:modified>
</cp:coreProperties>
</file>