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41B"/>
    <a:srgbClr val="0376C2"/>
    <a:srgbClr val="C0B577"/>
    <a:srgbClr val="6E2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2019-09-29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microsoft.com/office/2007/relationships/hdphoto" Target="../media/hdphoto1.wd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9.png"/><Relationship Id="rId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803" y="1149560"/>
            <a:ext cx="12225670" cy="4543873"/>
            <a:chOff x="60803" y="1149560"/>
            <a:chExt cx="12225670" cy="454387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38" y="1164567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56" y="1161288"/>
              <a:ext cx="5714520" cy="4526280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6" y="1164566"/>
              <a:ext cx="5807812" cy="4528866"/>
            </a:xfrm>
            <a:prstGeom prst="rect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161288"/>
              <a:ext cx="5714520" cy="4526280"/>
            </a:xfrm>
            <a:prstGeom prst="rect">
              <a:avLst/>
            </a:prstGeom>
            <a:grpFill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60161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0803" y="2320637"/>
              <a:ext cx="1164565" cy="2216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851" y="1924677"/>
                  <a:ext cx="4443622" cy="10458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7274" y="2071617"/>
              <a:ext cx="416538" cy="206830"/>
            </a:xfrm>
            <a:prstGeom prst="rect">
              <a:avLst/>
            </a:prstGeom>
            <a:grpFill/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7485750" y="2337828"/>
              <a:ext cx="416538" cy="45719"/>
            </a:xfrm>
            <a:prstGeom prst="rect">
              <a:avLst/>
            </a:prstGeom>
            <a:grpFill/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911713" y="5315832"/>
              <a:ext cx="2024961" cy="2873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03620" y="2320637"/>
              <a:ext cx="380163" cy="21980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367822" y="1149560"/>
              <a:ext cx="2609638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962274" y="1149560"/>
              <a:ext cx="1923838" cy="52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420946"/>
            <a:ext cx="12049760" cy="4539222"/>
            <a:chOff x="0" y="1420946"/>
            <a:chExt cx="12049760" cy="45392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166" y="1433888"/>
              <a:ext cx="5714520" cy="45262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10" y="1433888"/>
              <a:ext cx="5714520" cy="45262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737459" y="5587218"/>
                  <a:ext cx="2024961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459" y="5587218"/>
                  <a:ext cx="2024961" cy="2873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638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89011" y="5587218"/>
                  <a:ext cx="2024961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011" y="5587218"/>
                  <a:ext cx="2024961" cy="2873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638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80918" y="2592023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445120" y="1420946"/>
              <a:ext cx="26096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8039572" y="1420946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690587" y="4528714"/>
              <a:ext cx="2359173" cy="738850"/>
              <a:chOff x="7630783" y="9049989"/>
              <a:chExt cx="3842991" cy="738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663188" y="9049989"/>
                    <a:ext cx="3810586" cy="7388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value in final EM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iteration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value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during EM iterations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3188" y="9049989"/>
                    <a:ext cx="3810586" cy="7388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Oval 20"/>
              <p:cNvSpPr/>
              <p:nvPr/>
            </p:nvSpPr>
            <p:spPr>
              <a:xfrm>
                <a:off x="7630783" y="9284960"/>
                <a:ext cx="67808" cy="45719"/>
              </a:xfrm>
              <a:prstGeom prst="ellipse">
                <a:avLst/>
              </a:prstGeom>
              <a:solidFill>
                <a:srgbClr val="0009E1"/>
              </a:solidFill>
              <a:ln>
                <a:solidFill>
                  <a:srgbClr val="0009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rgbClr val="0009E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30783" y="9515533"/>
                <a:ext cx="67808" cy="45719"/>
              </a:xfrm>
              <a:prstGeom prst="ellipse">
                <a:avLst/>
              </a:prstGeom>
              <a:solidFill>
                <a:srgbClr val="C4C5FD"/>
              </a:solidFill>
              <a:ln>
                <a:solidFill>
                  <a:srgbClr val="C4C5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rgbClr val="0009E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0" y="2988104"/>
                  <a:ext cx="1344917" cy="140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Estimated</a:t>
                  </a:r>
                  <a:endParaRPr lang="en-US" sz="14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988104"/>
                  <a:ext cx="1344917" cy="14058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19455" y="597986"/>
            <a:ext cx="12871732" cy="4540942"/>
            <a:chOff x="-219455" y="597986"/>
            <a:chExt cx="12871732" cy="45409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612648"/>
              <a:ext cx="5714520" cy="452628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56" y="612648"/>
              <a:ext cx="5714520" cy="452628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66338" y="4764258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917890" y="4764258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09797" y="1769063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373999" y="597986"/>
              <a:ext cx="26096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968451" y="597986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219455" y="1944836"/>
                  <a:ext cx="1395983" cy="1852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Mean Log Likelihood</a:t>
                  </a:r>
                  <a:endParaRPr lang="he-IL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9455" y="1944836"/>
                  <a:ext cx="1395983" cy="18529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7233424" y="2875788"/>
              <a:ext cx="5418853" cy="1636437"/>
              <a:chOff x="7352267" y="2302272"/>
              <a:chExt cx="5418853" cy="1636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7822640" y="2302272"/>
                    <a:ext cx="4948480" cy="16364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train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sequences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(single run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test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sequences (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single run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train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sequences (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average of runs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test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sequences (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average of runs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)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train sequences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test sequences</a:t>
                    </a:r>
                  </a:p>
                  <a:p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2640" y="2302272"/>
                    <a:ext cx="4948480" cy="16364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6" t="-5556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/>
              <p:cNvSpPr/>
              <p:nvPr/>
            </p:nvSpPr>
            <p:spPr>
              <a:xfrm>
                <a:off x="7352269" y="3428429"/>
                <a:ext cx="470371" cy="27432"/>
              </a:xfrm>
              <a:prstGeom prst="rect">
                <a:avLst/>
              </a:prstGeom>
              <a:solidFill>
                <a:srgbClr val="6E27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52269" y="3212263"/>
                <a:ext cx="470371" cy="27432"/>
              </a:xfrm>
              <a:prstGeom prst="rect">
                <a:avLst/>
              </a:prstGeom>
              <a:solidFill>
                <a:srgbClr val="C0B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52268" y="3009813"/>
                <a:ext cx="470371" cy="27432"/>
              </a:xfrm>
              <a:prstGeom prst="rect">
                <a:avLst/>
              </a:prstGeom>
              <a:solidFill>
                <a:srgbClr val="D654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52269" y="2799549"/>
                <a:ext cx="470371" cy="27432"/>
              </a:xfrm>
              <a:prstGeom prst="rect">
                <a:avLst/>
              </a:prstGeom>
              <a:solidFill>
                <a:srgbClr val="0376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52267" y="2593253"/>
                <a:ext cx="470371" cy="0"/>
              </a:xfrm>
              <a:prstGeom prst="rect">
                <a:avLst/>
              </a:prstGeom>
              <a:solidFill>
                <a:srgbClr val="D6541B"/>
              </a:solidFill>
              <a:ln w="6350">
                <a:solidFill>
                  <a:srgbClr val="D654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52268" y="2382989"/>
                <a:ext cx="470371" cy="0"/>
              </a:xfrm>
              <a:prstGeom prst="rect">
                <a:avLst/>
              </a:prstGeom>
              <a:solidFill>
                <a:srgbClr val="0376C2"/>
              </a:solidFill>
              <a:ln w="6350">
                <a:solidFill>
                  <a:srgbClr val="0376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4507984" y="3938709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9821417" y="3938709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50692" y="1278209"/>
            <a:ext cx="12122732" cy="4541311"/>
            <a:chOff x="-50692" y="1278209"/>
            <a:chExt cx="12122732" cy="4541311"/>
          </a:xfrm>
        </p:grpSpPr>
        <p:sp>
          <p:nvSpPr>
            <p:cNvPr id="45" name="Oval 44"/>
            <p:cNvSpPr/>
            <p:nvPr/>
          </p:nvSpPr>
          <p:spPr>
            <a:xfrm>
              <a:off x="2093694" y="479948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4749003" y="4389836"/>
              <a:ext cx="2744576" cy="253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083586" y="4464608"/>
              <a:ext cx="2687737" cy="92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592226" y="5444481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843778" y="5444481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035685" y="2449286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4433872" y="4618932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9747305" y="4618932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883" y="1293240"/>
              <a:ext cx="5714520" cy="452628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47" y="1293240"/>
              <a:ext cx="5715000" cy="452628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</a:ext>
              </a:extLst>
            </p:cNvPr>
            <p:cNvSpPr/>
            <p:nvPr/>
          </p:nvSpPr>
          <p:spPr>
            <a:xfrm>
              <a:off x="-50692" y="2625727"/>
              <a:ext cx="1214068" cy="1852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Miss Classification Rate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361245" y="2589738"/>
              <a:ext cx="4710795" cy="1636437"/>
              <a:chOff x="8212725" y="-1727238"/>
              <a:chExt cx="4710795" cy="1636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8683098" y="-1727238"/>
                    <a:ext cx="4240422" cy="163643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Viterbi train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rror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with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(single run)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Viterbi test error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with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(single run)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Viterbi train error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with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(average of runs)</a:t>
                    </a:r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Viterbi test error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with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learned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(average of runs)</a:t>
                    </a:r>
                  </a:p>
                  <a:p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Viterbi train error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with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Viterbi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test error </a:t>
                    </a:r>
                    <a:r>
                      <a: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with true 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3098" y="-1727238"/>
                    <a:ext cx="4240422" cy="16364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87" t="-5556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/>
              <p:cNvSpPr/>
              <p:nvPr/>
            </p:nvSpPr>
            <p:spPr>
              <a:xfrm>
                <a:off x="8212727" y="-601081"/>
                <a:ext cx="470371" cy="27432"/>
              </a:xfrm>
              <a:prstGeom prst="rect">
                <a:avLst/>
              </a:prstGeom>
              <a:solidFill>
                <a:srgbClr val="6E27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212727" y="-817247"/>
                <a:ext cx="470371" cy="27432"/>
              </a:xfrm>
              <a:prstGeom prst="rect">
                <a:avLst/>
              </a:prstGeom>
              <a:solidFill>
                <a:srgbClr val="C0B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212726" y="-1019697"/>
                <a:ext cx="470371" cy="27432"/>
              </a:xfrm>
              <a:prstGeom prst="rect">
                <a:avLst/>
              </a:prstGeom>
              <a:solidFill>
                <a:srgbClr val="D654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12727" y="-1229961"/>
                <a:ext cx="470371" cy="27432"/>
              </a:xfrm>
              <a:prstGeom prst="rect">
                <a:avLst/>
              </a:prstGeom>
              <a:solidFill>
                <a:srgbClr val="0376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212725" y="-1436257"/>
                <a:ext cx="470371" cy="0"/>
              </a:xfrm>
              <a:prstGeom prst="rect">
                <a:avLst/>
              </a:prstGeom>
              <a:solidFill>
                <a:srgbClr val="D6541B"/>
              </a:solidFill>
              <a:ln w="6350">
                <a:solidFill>
                  <a:srgbClr val="D654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212726" y="-1646521"/>
                <a:ext cx="470371" cy="0"/>
              </a:xfrm>
              <a:prstGeom prst="rect">
                <a:avLst/>
              </a:prstGeom>
              <a:solidFill>
                <a:srgbClr val="0376C2"/>
              </a:solidFill>
              <a:ln w="6350">
                <a:solidFill>
                  <a:srgbClr val="0376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</a:ext>
              </a:extLst>
            </p:cNvPr>
            <p:cNvSpPr/>
            <p:nvPr/>
          </p:nvSpPr>
          <p:spPr>
            <a:xfrm>
              <a:off x="4259962" y="3484804"/>
              <a:ext cx="1395983" cy="78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</a:ext>
              </a:extLst>
            </p:cNvPr>
            <p:cNvSpPr/>
            <p:nvPr/>
          </p:nvSpPr>
          <p:spPr>
            <a:xfrm>
              <a:off x="8014887" y="1490829"/>
              <a:ext cx="3111343" cy="78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894339" y="1278209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299887" y="1278209"/>
              <a:ext cx="26096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70306"/>
            <a:ext cx="13441678" cy="6117388"/>
            <a:chOff x="-335280" y="-444207"/>
            <a:chExt cx="13441678" cy="6117388"/>
          </a:xfrm>
          <a:solidFill>
            <a:schemeClr val="bg1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335280" y="-444207"/>
              <a:ext cx="13441678" cy="6117388"/>
              <a:chOff x="579121" y="731520"/>
              <a:chExt cx="13441678" cy="6117388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5265420" y="731520"/>
                <a:ext cx="2004060" cy="2590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65530" y="861060"/>
                <a:ext cx="12955269" cy="5987848"/>
                <a:chOff x="171450" y="481987"/>
                <a:chExt cx="12955269" cy="5987848"/>
              </a:xfrm>
              <a:grpFill/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450" y="526235"/>
                  <a:ext cx="12192000" cy="59436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10681850" y="481987"/>
                  <a:ext cx="2444869" cy="82831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DNase</a:t>
                    </a:r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H3K27ac</a:t>
                    </a: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530553" y="5346069"/>
                    <a:ext cx="879774" cy="338554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553" y="5346069"/>
                    <a:ext cx="879774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70" b="-350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402188" y="1164388"/>
                <a:ext cx="1959492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81463" y="6365113"/>
                <a:ext cx="2538612" cy="33855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In DNA Sequence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15800" y="1592580"/>
                <a:ext cx="1264920" cy="46634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3826" y="5943600"/>
                <a:ext cx="1234103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Path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36834" y="-36413"/>
              <a:ext cx="6739771" cy="861774"/>
              <a:chOff x="1398389" y="85189"/>
              <a:chExt cx="6739771" cy="86177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042160" y="85189"/>
                <a:ext cx="6096000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H1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BMP4 Derived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Mesendoderm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Cultured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Cells (E004)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Fetal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Adrenal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Gland (E080)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22" t="4241" r="6321" b="89231"/>
              <a:stretch/>
            </p:blipFill>
            <p:spPr>
              <a:xfrm>
                <a:off x="1398389" y="156325"/>
                <a:ext cx="664091" cy="7398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70306"/>
            <a:ext cx="13441678" cy="5963182"/>
            <a:chOff x="-335280" y="-444207"/>
            <a:chExt cx="13441678" cy="5963182"/>
          </a:xfrm>
          <a:solidFill>
            <a:schemeClr val="bg1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335280" y="-444207"/>
              <a:ext cx="13441678" cy="5963182"/>
              <a:chOff x="579121" y="731520"/>
              <a:chExt cx="13441678" cy="5963182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5265420" y="731520"/>
                <a:ext cx="2004060" cy="2590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575930" y="861060"/>
                <a:ext cx="2444869" cy="8283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DNase</a:t>
                    </a:r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H3K27ac</a:t>
                    </a: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70" b="-350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402188" y="1164388"/>
                <a:ext cx="1959492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90428" y="6356148"/>
                <a:ext cx="2538612" cy="33855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In DNA Sequence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15800" y="1592580"/>
                <a:ext cx="1264920" cy="46634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3826" y="5943600"/>
                <a:ext cx="1234103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Path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36834" y="-36413"/>
              <a:ext cx="6739771" cy="861774"/>
              <a:chOff x="1398389" y="85189"/>
              <a:chExt cx="6739771" cy="86177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042160" y="85189"/>
                <a:ext cx="6096000" cy="8617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H1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BMP4 Derived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Mesendoderm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Cultured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Cells (E004)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Fetal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Adrenal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Gland (E080)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22" t="4241" r="6321" b="89231"/>
              <a:stretch/>
            </p:blipFill>
            <p:spPr>
              <a:xfrm>
                <a:off x="1398389" y="156325"/>
                <a:ext cx="664091" cy="7398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610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86080" y="460496"/>
            <a:ext cx="9457715" cy="6397503"/>
            <a:chOff x="386080" y="460496"/>
            <a:chExt cx="9457715" cy="63975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818" y="460496"/>
              <a:ext cx="8076977" cy="63975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86080" y="3166398"/>
                  <a:ext cx="2033970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𝐸𝑠𝑡𝑖𝑚𝑎𝑡𝑒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𝑅𝑀𝑆𝐸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80" y="3166398"/>
                  <a:ext cx="203397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10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/>
            <p:cNvSpPr/>
            <p:nvPr/>
          </p:nvSpPr>
          <p:spPr>
            <a:xfrm>
              <a:off x="2674623" y="8153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74622" y="15011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4621" y="22631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4620" y="3025140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4620" y="3751173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74621" y="4455159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74620" y="5217159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74620" y="5943192"/>
              <a:ext cx="99058" cy="268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935272" y="6351558"/>
                  <a:ext cx="2033970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𝐿𝑜𝑔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𝐿𝑖𝑘𝑒𝑙𝑖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𝑜𝑜𝑑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𝐸𝑠𝑡𝑖𝑚𝑎𝑡𝑒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272" y="6351558"/>
                  <a:ext cx="2033970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96" r="-17612" b="-10526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4935272" y="611203"/>
              <a:ext cx="203397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11461</TotalTime>
  <Words>273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2019-08-26T10:24:43Z</dcterms:created>
  <dcterms:modified xsi:type="dcterms:W3CDTF">2019-09-29T09:24:21Z</dcterms:modified>
</cp:coreProperties>
</file>