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8" userDrawn="1">
          <p15:clr>
            <a:srgbClr val="A4A3A4"/>
          </p15:clr>
        </p15:guide>
        <p15:guide id="2" pos="48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0266" autoAdjust="0"/>
  </p:normalViewPr>
  <p:slideViewPr>
    <p:cSldViewPr snapToGrid="0" showGuides="1">
      <p:cViewPr varScale="1">
        <p:scale>
          <a:sx n="80" d="100"/>
          <a:sy n="80" d="100"/>
        </p:scale>
        <p:origin x="62" y="206"/>
      </p:cViewPr>
      <p:guideLst>
        <p:guide orient="horz" pos="648"/>
        <p:guide pos="48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3120" y="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1C721-245A-4D5D-8A04-631E46DC6E5A}" type="datetimeFigureOut">
              <a:rPr lang="en-US" smtClean="0"/>
              <a:t>2020-02-10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9D9B5-A9F3-4D60-874F-F7F404111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42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 state</a:t>
            </a:r>
            <a:r>
              <a:rPr lang="en-US" baseline="0" dirty="0" smtClean="0"/>
              <a:t> Markov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04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States 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79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States Structured 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60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state HOP-HMM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9D9B5-A9F3-4D60-874F-F7F4041113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85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en-US" baseline="0" dirty="0" smtClean="0"/>
              <a:t> state HOP 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23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2020-02-10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5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2020-02-10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55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2020-02-10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1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2020-02-10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0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2020-02-10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1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2020-02-10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9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2020-02-10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6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2020-02-10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8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2020-02-10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4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2020-02-10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2020-02-10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3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D546D-5724-4FD2-AC11-FC517F31939D}" type="datetimeFigureOut">
              <a:rPr lang="en-US" smtClean="0"/>
              <a:t>2020-02-10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9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50" Type="http://schemas.openxmlformats.org/officeDocument/2006/relationships/image" Target="../media/image4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9" Type="http://schemas.openxmlformats.org/officeDocument/2006/relationships/image" Target="../media/image27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3.png"/><Relationship Id="rId21" Type="http://schemas.openxmlformats.org/officeDocument/2006/relationships/image" Target="../media/image68.png"/><Relationship Id="rId34" Type="http://schemas.openxmlformats.org/officeDocument/2006/relationships/image" Target="../media/image81.png"/><Relationship Id="rId42" Type="http://schemas.openxmlformats.org/officeDocument/2006/relationships/image" Target="../media/image89.png"/><Relationship Id="rId47" Type="http://schemas.openxmlformats.org/officeDocument/2006/relationships/image" Target="../media/image94.png"/><Relationship Id="rId55" Type="http://schemas.openxmlformats.org/officeDocument/2006/relationships/image" Target="../media/image102.png"/><Relationship Id="rId63" Type="http://schemas.openxmlformats.org/officeDocument/2006/relationships/image" Target="../media/image107.png"/><Relationship Id="rId68" Type="http://schemas.openxmlformats.org/officeDocument/2006/relationships/image" Target="../media/image31.png"/><Relationship Id="rId7" Type="http://schemas.openxmlformats.org/officeDocument/2006/relationships/image" Target="../media/image54.png"/><Relationship Id="rId71" Type="http://schemas.openxmlformats.org/officeDocument/2006/relationships/image" Target="../media/image11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3.png"/><Relationship Id="rId29" Type="http://schemas.openxmlformats.org/officeDocument/2006/relationships/image" Target="../media/image76.png"/><Relationship Id="rId11" Type="http://schemas.openxmlformats.org/officeDocument/2006/relationships/image" Target="../media/image58.png"/><Relationship Id="rId24" Type="http://schemas.openxmlformats.org/officeDocument/2006/relationships/image" Target="../media/image71.png"/><Relationship Id="rId32" Type="http://schemas.openxmlformats.org/officeDocument/2006/relationships/image" Target="../media/image79.png"/><Relationship Id="rId37" Type="http://schemas.openxmlformats.org/officeDocument/2006/relationships/image" Target="../media/image84.png"/><Relationship Id="rId40" Type="http://schemas.openxmlformats.org/officeDocument/2006/relationships/image" Target="../media/image87.png"/><Relationship Id="rId45" Type="http://schemas.openxmlformats.org/officeDocument/2006/relationships/image" Target="../media/image92.png"/><Relationship Id="rId53" Type="http://schemas.openxmlformats.org/officeDocument/2006/relationships/image" Target="../media/image100.png"/><Relationship Id="rId58" Type="http://schemas.openxmlformats.org/officeDocument/2006/relationships/image" Target="../media/image98.png"/><Relationship Id="rId66" Type="http://schemas.openxmlformats.org/officeDocument/2006/relationships/image" Target="../media/image109.png"/><Relationship Id="rId5" Type="http://schemas.openxmlformats.org/officeDocument/2006/relationships/image" Target="../media/image52.png"/><Relationship Id="rId61" Type="http://schemas.openxmlformats.org/officeDocument/2006/relationships/image" Target="../media/image105.png"/><Relationship Id="rId19" Type="http://schemas.openxmlformats.org/officeDocument/2006/relationships/image" Target="../media/image66.png"/><Relationship Id="rId14" Type="http://schemas.openxmlformats.org/officeDocument/2006/relationships/image" Target="../media/image61.png"/><Relationship Id="rId22" Type="http://schemas.openxmlformats.org/officeDocument/2006/relationships/image" Target="../media/image69.png"/><Relationship Id="rId27" Type="http://schemas.openxmlformats.org/officeDocument/2006/relationships/image" Target="../media/image74.png"/><Relationship Id="rId30" Type="http://schemas.openxmlformats.org/officeDocument/2006/relationships/image" Target="../media/image77.png"/><Relationship Id="rId35" Type="http://schemas.openxmlformats.org/officeDocument/2006/relationships/image" Target="../media/image82.png"/><Relationship Id="rId43" Type="http://schemas.openxmlformats.org/officeDocument/2006/relationships/image" Target="../media/image90.png"/><Relationship Id="rId48" Type="http://schemas.openxmlformats.org/officeDocument/2006/relationships/image" Target="../media/image95.png"/><Relationship Id="rId56" Type="http://schemas.openxmlformats.org/officeDocument/2006/relationships/image" Target="../media/image103.png"/><Relationship Id="rId64" Type="http://schemas.openxmlformats.org/officeDocument/2006/relationships/image" Target="../media/image108.png"/><Relationship Id="rId69" Type="http://schemas.openxmlformats.org/officeDocument/2006/relationships/image" Target="../media/image112.png"/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5" Type="http://schemas.openxmlformats.org/officeDocument/2006/relationships/image" Target="../media/image72.png"/><Relationship Id="rId33" Type="http://schemas.openxmlformats.org/officeDocument/2006/relationships/image" Target="../media/image80.png"/><Relationship Id="rId38" Type="http://schemas.openxmlformats.org/officeDocument/2006/relationships/image" Target="../media/image85.png"/><Relationship Id="rId46" Type="http://schemas.openxmlformats.org/officeDocument/2006/relationships/image" Target="../media/image93.png"/><Relationship Id="rId59" Type="http://schemas.openxmlformats.org/officeDocument/2006/relationships/image" Target="../media/image99.png"/><Relationship Id="rId67" Type="http://schemas.openxmlformats.org/officeDocument/2006/relationships/image" Target="../media/image111.png"/><Relationship Id="rId20" Type="http://schemas.openxmlformats.org/officeDocument/2006/relationships/image" Target="../media/image67.png"/><Relationship Id="rId41" Type="http://schemas.openxmlformats.org/officeDocument/2006/relationships/image" Target="../media/image88.png"/><Relationship Id="rId54" Type="http://schemas.openxmlformats.org/officeDocument/2006/relationships/image" Target="../media/image101.png"/><Relationship Id="rId62" Type="http://schemas.openxmlformats.org/officeDocument/2006/relationships/image" Target="../media/image106.png"/><Relationship Id="rId70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5" Type="http://schemas.openxmlformats.org/officeDocument/2006/relationships/image" Target="../media/image62.png"/><Relationship Id="rId23" Type="http://schemas.openxmlformats.org/officeDocument/2006/relationships/image" Target="../media/image70.png"/><Relationship Id="rId28" Type="http://schemas.openxmlformats.org/officeDocument/2006/relationships/image" Target="../media/image75.png"/><Relationship Id="rId36" Type="http://schemas.openxmlformats.org/officeDocument/2006/relationships/image" Target="../media/image83.png"/><Relationship Id="rId49" Type="http://schemas.openxmlformats.org/officeDocument/2006/relationships/image" Target="../media/image96.png"/><Relationship Id="rId57" Type="http://schemas.openxmlformats.org/officeDocument/2006/relationships/image" Target="../media/image97.png"/><Relationship Id="rId10" Type="http://schemas.openxmlformats.org/officeDocument/2006/relationships/image" Target="../media/image57.png"/><Relationship Id="rId31" Type="http://schemas.openxmlformats.org/officeDocument/2006/relationships/image" Target="../media/image78.png"/><Relationship Id="rId44" Type="http://schemas.openxmlformats.org/officeDocument/2006/relationships/image" Target="../media/image91.png"/><Relationship Id="rId60" Type="http://schemas.openxmlformats.org/officeDocument/2006/relationships/image" Target="../media/image104.png"/><Relationship Id="rId65" Type="http://schemas.openxmlformats.org/officeDocument/2006/relationships/image" Target="../media/image110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39" Type="http://schemas.openxmlformats.org/officeDocument/2006/relationships/image" Target="../media/image86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8.png"/><Relationship Id="rId21" Type="http://schemas.openxmlformats.org/officeDocument/2006/relationships/image" Target="../media/image133.png"/><Relationship Id="rId34" Type="http://schemas.openxmlformats.org/officeDocument/2006/relationships/image" Target="../media/image146.png"/><Relationship Id="rId42" Type="http://schemas.openxmlformats.org/officeDocument/2006/relationships/image" Target="../media/image154.png"/><Relationship Id="rId47" Type="http://schemas.openxmlformats.org/officeDocument/2006/relationships/image" Target="../media/image159.png"/><Relationship Id="rId50" Type="http://schemas.openxmlformats.org/officeDocument/2006/relationships/image" Target="../media/image162.png"/><Relationship Id="rId55" Type="http://schemas.openxmlformats.org/officeDocument/2006/relationships/image" Target="../media/image167.png"/><Relationship Id="rId63" Type="http://schemas.openxmlformats.org/officeDocument/2006/relationships/image" Target="../media/image29.png"/><Relationship Id="rId68" Type="http://schemas.openxmlformats.org/officeDocument/2006/relationships/image" Target="../media/image176.png"/><Relationship Id="rId7" Type="http://schemas.openxmlformats.org/officeDocument/2006/relationships/image" Target="../media/image11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8.png"/><Relationship Id="rId29" Type="http://schemas.openxmlformats.org/officeDocument/2006/relationships/image" Target="../media/image141.png"/><Relationship Id="rId11" Type="http://schemas.openxmlformats.org/officeDocument/2006/relationships/image" Target="../media/image123.png"/><Relationship Id="rId24" Type="http://schemas.openxmlformats.org/officeDocument/2006/relationships/image" Target="../media/image136.png"/><Relationship Id="rId32" Type="http://schemas.openxmlformats.org/officeDocument/2006/relationships/image" Target="../media/image144.png"/><Relationship Id="rId37" Type="http://schemas.openxmlformats.org/officeDocument/2006/relationships/image" Target="../media/image149.png"/><Relationship Id="rId40" Type="http://schemas.openxmlformats.org/officeDocument/2006/relationships/image" Target="../media/image152.png"/><Relationship Id="rId45" Type="http://schemas.openxmlformats.org/officeDocument/2006/relationships/image" Target="../media/image157.png"/><Relationship Id="rId53" Type="http://schemas.openxmlformats.org/officeDocument/2006/relationships/image" Target="../media/image165.png"/><Relationship Id="rId58" Type="http://schemas.openxmlformats.org/officeDocument/2006/relationships/image" Target="../media/image170.png"/><Relationship Id="rId66" Type="http://schemas.openxmlformats.org/officeDocument/2006/relationships/image" Target="../media/image174.png"/><Relationship Id="rId5" Type="http://schemas.openxmlformats.org/officeDocument/2006/relationships/image" Target="../media/image117.png"/><Relationship Id="rId19" Type="http://schemas.openxmlformats.org/officeDocument/2006/relationships/image" Target="../media/image131.png"/><Relationship Id="rId14" Type="http://schemas.openxmlformats.org/officeDocument/2006/relationships/image" Target="../media/image126.png"/><Relationship Id="rId22" Type="http://schemas.openxmlformats.org/officeDocument/2006/relationships/image" Target="../media/image134.png"/><Relationship Id="rId27" Type="http://schemas.openxmlformats.org/officeDocument/2006/relationships/image" Target="../media/image139.png"/><Relationship Id="rId30" Type="http://schemas.openxmlformats.org/officeDocument/2006/relationships/image" Target="../media/image142.png"/><Relationship Id="rId35" Type="http://schemas.openxmlformats.org/officeDocument/2006/relationships/image" Target="../media/image147.png"/><Relationship Id="rId43" Type="http://schemas.openxmlformats.org/officeDocument/2006/relationships/image" Target="../media/image155.png"/><Relationship Id="rId48" Type="http://schemas.openxmlformats.org/officeDocument/2006/relationships/image" Target="../media/image160.png"/><Relationship Id="rId56" Type="http://schemas.openxmlformats.org/officeDocument/2006/relationships/image" Target="../media/image168.png"/><Relationship Id="rId64" Type="http://schemas.openxmlformats.org/officeDocument/2006/relationships/image" Target="../media/image172.png"/><Relationship Id="rId69" Type="http://schemas.openxmlformats.org/officeDocument/2006/relationships/image" Target="../media/image177.png"/><Relationship Id="rId8" Type="http://schemas.openxmlformats.org/officeDocument/2006/relationships/image" Target="../media/image120.png"/><Relationship Id="rId51" Type="http://schemas.openxmlformats.org/officeDocument/2006/relationships/image" Target="../media/image163.png"/><Relationship Id="rId3" Type="http://schemas.openxmlformats.org/officeDocument/2006/relationships/image" Target="../media/image115.png"/><Relationship Id="rId12" Type="http://schemas.openxmlformats.org/officeDocument/2006/relationships/image" Target="../media/image124.png"/><Relationship Id="rId17" Type="http://schemas.openxmlformats.org/officeDocument/2006/relationships/image" Target="../media/image129.png"/><Relationship Id="rId25" Type="http://schemas.openxmlformats.org/officeDocument/2006/relationships/image" Target="../media/image137.png"/><Relationship Id="rId33" Type="http://schemas.openxmlformats.org/officeDocument/2006/relationships/image" Target="../media/image145.png"/><Relationship Id="rId38" Type="http://schemas.openxmlformats.org/officeDocument/2006/relationships/image" Target="../media/image150.png"/><Relationship Id="rId46" Type="http://schemas.openxmlformats.org/officeDocument/2006/relationships/image" Target="../media/image158.png"/><Relationship Id="rId59" Type="http://schemas.openxmlformats.org/officeDocument/2006/relationships/image" Target="../media/image171.png"/><Relationship Id="rId67" Type="http://schemas.openxmlformats.org/officeDocument/2006/relationships/image" Target="../media/image175.png"/><Relationship Id="rId20" Type="http://schemas.openxmlformats.org/officeDocument/2006/relationships/image" Target="../media/image132.png"/><Relationship Id="rId41" Type="http://schemas.openxmlformats.org/officeDocument/2006/relationships/image" Target="../media/image153.png"/><Relationship Id="rId54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5" Type="http://schemas.openxmlformats.org/officeDocument/2006/relationships/image" Target="../media/image127.png"/><Relationship Id="rId23" Type="http://schemas.openxmlformats.org/officeDocument/2006/relationships/image" Target="../media/image135.png"/><Relationship Id="rId28" Type="http://schemas.openxmlformats.org/officeDocument/2006/relationships/image" Target="../media/image140.png"/><Relationship Id="rId36" Type="http://schemas.openxmlformats.org/officeDocument/2006/relationships/image" Target="../media/image148.png"/><Relationship Id="rId49" Type="http://schemas.openxmlformats.org/officeDocument/2006/relationships/image" Target="../media/image161.png"/><Relationship Id="rId57" Type="http://schemas.openxmlformats.org/officeDocument/2006/relationships/image" Target="../media/image169.png"/><Relationship Id="rId10" Type="http://schemas.openxmlformats.org/officeDocument/2006/relationships/image" Target="../media/image122.png"/><Relationship Id="rId31" Type="http://schemas.openxmlformats.org/officeDocument/2006/relationships/image" Target="../media/image143.png"/><Relationship Id="rId44" Type="http://schemas.openxmlformats.org/officeDocument/2006/relationships/image" Target="../media/image156.png"/><Relationship Id="rId52" Type="http://schemas.openxmlformats.org/officeDocument/2006/relationships/image" Target="../media/image164.png"/><Relationship Id="rId65" Type="http://schemas.openxmlformats.org/officeDocument/2006/relationships/image" Target="../media/image173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Relationship Id="rId13" Type="http://schemas.openxmlformats.org/officeDocument/2006/relationships/image" Target="../media/image125.png"/><Relationship Id="rId18" Type="http://schemas.openxmlformats.org/officeDocument/2006/relationships/image" Target="../media/image130.png"/><Relationship Id="rId39" Type="http://schemas.openxmlformats.org/officeDocument/2006/relationships/image" Target="../media/image151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98.png"/><Relationship Id="rId21" Type="http://schemas.openxmlformats.org/officeDocument/2006/relationships/image" Target="../media/image193.png"/><Relationship Id="rId42" Type="http://schemas.openxmlformats.org/officeDocument/2006/relationships/image" Target="../media/image214.png"/><Relationship Id="rId47" Type="http://schemas.openxmlformats.org/officeDocument/2006/relationships/image" Target="../media/image219.png"/><Relationship Id="rId63" Type="http://schemas.openxmlformats.org/officeDocument/2006/relationships/image" Target="../media/image235.png"/><Relationship Id="rId68" Type="http://schemas.openxmlformats.org/officeDocument/2006/relationships/image" Target="../media/image139.png"/><Relationship Id="rId16" Type="http://schemas.openxmlformats.org/officeDocument/2006/relationships/image" Target="../media/image188.png"/><Relationship Id="rId11" Type="http://schemas.openxmlformats.org/officeDocument/2006/relationships/image" Target="../media/image183.png"/><Relationship Id="rId32" Type="http://schemas.openxmlformats.org/officeDocument/2006/relationships/image" Target="../media/image204.png"/><Relationship Id="rId37" Type="http://schemas.openxmlformats.org/officeDocument/2006/relationships/image" Target="../media/image209.png"/><Relationship Id="rId53" Type="http://schemas.openxmlformats.org/officeDocument/2006/relationships/image" Target="../media/image225.png"/><Relationship Id="rId58" Type="http://schemas.openxmlformats.org/officeDocument/2006/relationships/image" Target="../media/image230.png"/><Relationship Id="rId74" Type="http://schemas.openxmlformats.org/officeDocument/2006/relationships/image" Target="../media/image239.png"/><Relationship Id="rId79" Type="http://schemas.openxmlformats.org/officeDocument/2006/relationships/image" Target="../media/image112.png"/><Relationship Id="rId5" Type="http://schemas.openxmlformats.org/officeDocument/2006/relationships/image" Target="../media/image117.png"/><Relationship Id="rId61" Type="http://schemas.openxmlformats.org/officeDocument/2006/relationships/image" Target="../media/image233.png"/><Relationship Id="rId19" Type="http://schemas.openxmlformats.org/officeDocument/2006/relationships/image" Target="../media/image191.png"/><Relationship Id="rId14" Type="http://schemas.openxmlformats.org/officeDocument/2006/relationships/image" Target="../media/image186.png"/><Relationship Id="rId22" Type="http://schemas.openxmlformats.org/officeDocument/2006/relationships/image" Target="../media/image194.png"/><Relationship Id="rId27" Type="http://schemas.openxmlformats.org/officeDocument/2006/relationships/image" Target="../media/image199.png"/><Relationship Id="rId30" Type="http://schemas.openxmlformats.org/officeDocument/2006/relationships/image" Target="../media/image202.png"/><Relationship Id="rId35" Type="http://schemas.openxmlformats.org/officeDocument/2006/relationships/image" Target="../media/image207.png"/><Relationship Id="rId43" Type="http://schemas.openxmlformats.org/officeDocument/2006/relationships/image" Target="../media/image215.png"/><Relationship Id="rId48" Type="http://schemas.openxmlformats.org/officeDocument/2006/relationships/image" Target="../media/image220.png"/><Relationship Id="rId56" Type="http://schemas.openxmlformats.org/officeDocument/2006/relationships/image" Target="../media/image228.png"/><Relationship Id="rId64" Type="http://schemas.openxmlformats.org/officeDocument/2006/relationships/image" Target="../media/image236.png"/><Relationship Id="rId69" Type="http://schemas.openxmlformats.org/officeDocument/2006/relationships/image" Target="../media/image140.png"/><Relationship Id="rId77" Type="http://schemas.openxmlformats.org/officeDocument/2006/relationships/image" Target="../media/image242.png"/><Relationship Id="rId8" Type="http://schemas.openxmlformats.org/officeDocument/2006/relationships/image" Target="../media/image180.png"/><Relationship Id="rId51" Type="http://schemas.openxmlformats.org/officeDocument/2006/relationships/image" Target="../media/image223.png"/><Relationship Id="rId72" Type="http://schemas.openxmlformats.org/officeDocument/2006/relationships/image" Target="../media/image168.png"/><Relationship Id="rId80" Type="http://schemas.openxmlformats.org/officeDocument/2006/relationships/image" Target="../media/image244.png"/><Relationship Id="rId3" Type="http://schemas.openxmlformats.org/officeDocument/2006/relationships/image" Target="../media/image178.png"/><Relationship Id="rId12" Type="http://schemas.openxmlformats.org/officeDocument/2006/relationships/image" Target="../media/image184.png"/><Relationship Id="rId17" Type="http://schemas.openxmlformats.org/officeDocument/2006/relationships/image" Target="../media/image189.png"/><Relationship Id="rId25" Type="http://schemas.openxmlformats.org/officeDocument/2006/relationships/image" Target="../media/image197.png"/><Relationship Id="rId33" Type="http://schemas.openxmlformats.org/officeDocument/2006/relationships/image" Target="../media/image205.png"/><Relationship Id="rId38" Type="http://schemas.openxmlformats.org/officeDocument/2006/relationships/image" Target="../media/image210.png"/><Relationship Id="rId46" Type="http://schemas.openxmlformats.org/officeDocument/2006/relationships/image" Target="../media/image218.png"/><Relationship Id="rId59" Type="http://schemas.openxmlformats.org/officeDocument/2006/relationships/image" Target="../media/image231.png"/><Relationship Id="rId67" Type="http://schemas.openxmlformats.org/officeDocument/2006/relationships/image" Target="../media/image138.png"/><Relationship Id="rId20" Type="http://schemas.openxmlformats.org/officeDocument/2006/relationships/image" Target="../media/image192.png"/><Relationship Id="rId41" Type="http://schemas.openxmlformats.org/officeDocument/2006/relationships/image" Target="../media/image213.png"/><Relationship Id="rId54" Type="http://schemas.openxmlformats.org/officeDocument/2006/relationships/image" Target="../media/image226.png"/><Relationship Id="rId62" Type="http://schemas.openxmlformats.org/officeDocument/2006/relationships/image" Target="../media/image234.png"/><Relationship Id="rId70" Type="http://schemas.openxmlformats.org/officeDocument/2006/relationships/image" Target="../media/image141.png"/><Relationship Id="rId75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5" Type="http://schemas.openxmlformats.org/officeDocument/2006/relationships/image" Target="../media/image187.png"/><Relationship Id="rId23" Type="http://schemas.openxmlformats.org/officeDocument/2006/relationships/image" Target="../media/image195.png"/><Relationship Id="rId28" Type="http://schemas.openxmlformats.org/officeDocument/2006/relationships/image" Target="../media/image200.png"/><Relationship Id="rId36" Type="http://schemas.openxmlformats.org/officeDocument/2006/relationships/image" Target="../media/image208.png"/><Relationship Id="rId49" Type="http://schemas.openxmlformats.org/officeDocument/2006/relationships/image" Target="../media/image221.png"/><Relationship Id="rId57" Type="http://schemas.openxmlformats.org/officeDocument/2006/relationships/image" Target="../media/image229.png"/><Relationship Id="rId10" Type="http://schemas.openxmlformats.org/officeDocument/2006/relationships/image" Target="../media/image182.png"/><Relationship Id="rId31" Type="http://schemas.openxmlformats.org/officeDocument/2006/relationships/image" Target="../media/image203.png"/><Relationship Id="rId44" Type="http://schemas.openxmlformats.org/officeDocument/2006/relationships/image" Target="../media/image216.png"/><Relationship Id="rId52" Type="http://schemas.openxmlformats.org/officeDocument/2006/relationships/image" Target="../media/image224.png"/><Relationship Id="rId60" Type="http://schemas.openxmlformats.org/officeDocument/2006/relationships/image" Target="../media/image232.png"/><Relationship Id="rId65" Type="http://schemas.openxmlformats.org/officeDocument/2006/relationships/image" Target="../media/image237.png"/><Relationship Id="rId73" Type="http://schemas.openxmlformats.org/officeDocument/2006/relationships/image" Target="../media/image169.png"/><Relationship Id="rId78" Type="http://schemas.openxmlformats.org/officeDocument/2006/relationships/image" Target="../media/image243.png"/><Relationship Id="rId81" Type="http://schemas.openxmlformats.org/officeDocument/2006/relationships/image" Target="../media/image177.png"/><Relationship Id="rId4" Type="http://schemas.openxmlformats.org/officeDocument/2006/relationships/image" Target="../media/image116.png"/><Relationship Id="rId9" Type="http://schemas.openxmlformats.org/officeDocument/2006/relationships/image" Target="../media/image181.png"/><Relationship Id="rId13" Type="http://schemas.openxmlformats.org/officeDocument/2006/relationships/image" Target="../media/image185.png"/><Relationship Id="rId18" Type="http://schemas.openxmlformats.org/officeDocument/2006/relationships/image" Target="../media/image190.png"/><Relationship Id="rId39" Type="http://schemas.openxmlformats.org/officeDocument/2006/relationships/image" Target="../media/image211.png"/><Relationship Id="rId34" Type="http://schemas.openxmlformats.org/officeDocument/2006/relationships/image" Target="../media/image206.png"/><Relationship Id="rId50" Type="http://schemas.openxmlformats.org/officeDocument/2006/relationships/image" Target="../media/image222.png"/><Relationship Id="rId55" Type="http://schemas.openxmlformats.org/officeDocument/2006/relationships/image" Target="../media/image227.png"/><Relationship Id="rId76" Type="http://schemas.openxmlformats.org/officeDocument/2006/relationships/image" Target="../media/image241.png"/><Relationship Id="rId7" Type="http://schemas.openxmlformats.org/officeDocument/2006/relationships/image" Target="../media/image179.png"/><Relationship Id="rId71" Type="http://schemas.openxmlformats.org/officeDocument/2006/relationships/image" Target="../media/image157.png"/><Relationship Id="rId2" Type="http://schemas.openxmlformats.org/officeDocument/2006/relationships/notesSlide" Target="../notesSlides/notesSlide4.xml"/><Relationship Id="rId29" Type="http://schemas.openxmlformats.org/officeDocument/2006/relationships/image" Target="../media/image201.png"/><Relationship Id="rId24" Type="http://schemas.openxmlformats.org/officeDocument/2006/relationships/image" Target="../media/image196.png"/><Relationship Id="rId40" Type="http://schemas.openxmlformats.org/officeDocument/2006/relationships/image" Target="../media/image212.png"/><Relationship Id="rId45" Type="http://schemas.openxmlformats.org/officeDocument/2006/relationships/image" Target="../media/image217.png"/><Relationship Id="rId66" Type="http://schemas.openxmlformats.org/officeDocument/2006/relationships/image" Target="../media/image238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57.png"/><Relationship Id="rId21" Type="http://schemas.openxmlformats.org/officeDocument/2006/relationships/image" Target="../media/image263.png"/><Relationship Id="rId42" Type="http://schemas.openxmlformats.org/officeDocument/2006/relationships/image" Target="../media/image283.png"/><Relationship Id="rId63" Type="http://schemas.openxmlformats.org/officeDocument/2006/relationships/image" Target="../media/image304.png"/><Relationship Id="rId84" Type="http://schemas.openxmlformats.org/officeDocument/2006/relationships/image" Target="../media/image325.png"/><Relationship Id="rId138" Type="http://schemas.openxmlformats.org/officeDocument/2006/relationships/image" Target="../media/image378.png"/><Relationship Id="rId107" Type="http://schemas.openxmlformats.org/officeDocument/2006/relationships/image" Target="../media/image347.png"/><Relationship Id="rId11" Type="http://schemas.openxmlformats.org/officeDocument/2006/relationships/image" Target="../media/image253.png"/><Relationship Id="rId32" Type="http://schemas.openxmlformats.org/officeDocument/2006/relationships/image" Target="../media/image274.png"/><Relationship Id="rId53" Type="http://schemas.openxmlformats.org/officeDocument/2006/relationships/image" Target="../media/image294.png"/><Relationship Id="rId74" Type="http://schemas.openxmlformats.org/officeDocument/2006/relationships/image" Target="../media/image315.png"/><Relationship Id="rId128" Type="http://schemas.openxmlformats.org/officeDocument/2006/relationships/image" Target="../media/image368.png"/><Relationship Id="rId5" Type="http://schemas.openxmlformats.org/officeDocument/2006/relationships/image" Target="../media/image247.png"/><Relationship Id="rId90" Type="http://schemas.openxmlformats.org/officeDocument/2006/relationships/image" Target="../media/image331.png"/><Relationship Id="rId95" Type="http://schemas.openxmlformats.org/officeDocument/2006/relationships/image" Target="../media/image336.png"/><Relationship Id="rId22" Type="http://schemas.openxmlformats.org/officeDocument/2006/relationships/image" Target="../media/image264.png"/><Relationship Id="rId27" Type="http://schemas.openxmlformats.org/officeDocument/2006/relationships/image" Target="../media/image269.png"/><Relationship Id="rId43" Type="http://schemas.openxmlformats.org/officeDocument/2006/relationships/image" Target="../media/image284.png"/><Relationship Id="rId48" Type="http://schemas.openxmlformats.org/officeDocument/2006/relationships/image" Target="../media/image289.png"/><Relationship Id="rId64" Type="http://schemas.openxmlformats.org/officeDocument/2006/relationships/image" Target="../media/image305.png"/><Relationship Id="rId69" Type="http://schemas.openxmlformats.org/officeDocument/2006/relationships/image" Target="../media/image310.png"/><Relationship Id="rId113" Type="http://schemas.openxmlformats.org/officeDocument/2006/relationships/image" Target="../media/image353.png"/><Relationship Id="rId118" Type="http://schemas.openxmlformats.org/officeDocument/2006/relationships/image" Target="../media/image358.png"/><Relationship Id="rId134" Type="http://schemas.openxmlformats.org/officeDocument/2006/relationships/image" Target="../media/image374.png"/><Relationship Id="rId139" Type="http://schemas.openxmlformats.org/officeDocument/2006/relationships/image" Target="../media/image379.png"/><Relationship Id="rId80" Type="http://schemas.openxmlformats.org/officeDocument/2006/relationships/image" Target="../media/image321.png"/><Relationship Id="rId85" Type="http://schemas.openxmlformats.org/officeDocument/2006/relationships/image" Target="../media/image326.png"/><Relationship Id="rId155" Type="http://schemas.openxmlformats.org/officeDocument/2006/relationships/image" Target="../media/image175.png"/><Relationship Id="rId12" Type="http://schemas.openxmlformats.org/officeDocument/2006/relationships/image" Target="../media/image254.png"/><Relationship Id="rId17" Type="http://schemas.openxmlformats.org/officeDocument/2006/relationships/image" Target="../media/image259.png"/><Relationship Id="rId33" Type="http://schemas.openxmlformats.org/officeDocument/2006/relationships/image" Target="../media/image275.png"/><Relationship Id="rId38" Type="http://schemas.openxmlformats.org/officeDocument/2006/relationships/image" Target="../media/image279.png"/><Relationship Id="rId59" Type="http://schemas.openxmlformats.org/officeDocument/2006/relationships/image" Target="../media/image300.png"/><Relationship Id="rId103" Type="http://schemas.openxmlformats.org/officeDocument/2006/relationships/image" Target="../media/image343.png"/><Relationship Id="rId108" Type="http://schemas.openxmlformats.org/officeDocument/2006/relationships/image" Target="../media/image348.png"/><Relationship Id="rId124" Type="http://schemas.openxmlformats.org/officeDocument/2006/relationships/image" Target="../media/image364.png"/><Relationship Id="rId129" Type="http://schemas.openxmlformats.org/officeDocument/2006/relationships/image" Target="../media/image369.png"/><Relationship Id="rId54" Type="http://schemas.openxmlformats.org/officeDocument/2006/relationships/image" Target="../media/image295.png"/><Relationship Id="rId70" Type="http://schemas.openxmlformats.org/officeDocument/2006/relationships/image" Target="../media/image311.png"/><Relationship Id="rId75" Type="http://schemas.openxmlformats.org/officeDocument/2006/relationships/image" Target="../media/image316.png"/><Relationship Id="rId91" Type="http://schemas.openxmlformats.org/officeDocument/2006/relationships/image" Target="../media/image332.png"/><Relationship Id="rId96" Type="http://schemas.openxmlformats.org/officeDocument/2006/relationships/image" Target="../media/image337.png"/><Relationship Id="rId140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8.png"/><Relationship Id="rId23" Type="http://schemas.openxmlformats.org/officeDocument/2006/relationships/image" Target="../media/image265.png"/><Relationship Id="rId28" Type="http://schemas.openxmlformats.org/officeDocument/2006/relationships/image" Target="../media/image270.png"/><Relationship Id="rId49" Type="http://schemas.openxmlformats.org/officeDocument/2006/relationships/image" Target="../media/image290.png"/><Relationship Id="rId114" Type="http://schemas.openxmlformats.org/officeDocument/2006/relationships/image" Target="../media/image354.png"/><Relationship Id="rId119" Type="http://schemas.openxmlformats.org/officeDocument/2006/relationships/image" Target="../media/image359.png"/><Relationship Id="rId44" Type="http://schemas.openxmlformats.org/officeDocument/2006/relationships/image" Target="../media/image285.png"/><Relationship Id="rId60" Type="http://schemas.openxmlformats.org/officeDocument/2006/relationships/image" Target="../media/image301.png"/><Relationship Id="rId65" Type="http://schemas.openxmlformats.org/officeDocument/2006/relationships/image" Target="../media/image306.png"/><Relationship Id="rId81" Type="http://schemas.openxmlformats.org/officeDocument/2006/relationships/image" Target="../media/image322.png"/><Relationship Id="rId86" Type="http://schemas.openxmlformats.org/officeDocument/2006/relationships/image" Target="../media/image327.png"/><Relationship Id="rId130" Type="http://schemas.openxmlformats.org/officeDocument/2006/relationships/image" Target="../media/image370.png"/><Relationship Id="rId135" Type="http://schemas.openxmlformats.org/officeDocument/2006/relationships/image" Target="../media/image375.png"/><Relationship Id="rId151" Type="http://schemas.openxmlformats.org/officeDocument/2006/relationships/image" Target="../media/image3190.png"/><Relationship Id="rId156" Type="http://schemas.openxmlformats.org/officeDocument/2006/relationships/image" Target="../media/image176.png"/><Relationship Id="rId13" Type="http://schemas.openxmlformats.org/officeDocument/2006/relationships/image" Target="../media/image255.png"/><Relationship Id="rId18" Type="http://schemas.openxmlformats.org/officeDocument/2006/relationships/image" Target="../media/image260.png"/><Relationship Id="rId39" Type="http://schemas.openxmlformats.org/officeDocument/2006/relationships/image" Target="../media/image280.png"/><Relationship Id="rId109" Type="http://schemas.openxmlformats.org/officeDocument/2006/relationships/image" Target="../media/image349.png"/><Relationship Id="rId34" Type="http://schemas.openxmlformats.org/officeDocument/2006/relationships/image" Target="../media/image276.png"/><Relationship Id="rId50" Type="http://schemas.openxmlformats.org/officeDocument/2006/relationships/image" Target="../media/image291.png"/><Relationship Id="rId55" Type="http://schemas.openxmlformats.org/officeDocument/2006/relationships/image" Target="../media/image296.png"/><Relationship Id="rId76" Type="http://schemas.openxmlformats.org/officeDocument/2006/relationships/image" Target="../media/image317.png"/><Relationship Id="rId97" Type="http://schemas.openxmlformats.org/officeDocument/2006/relationships/image" Target="../media/image338.png"/><Relationship Id="rId104" Type="http://schemas.openxmlformats.org/officeDocument/2006/relationships/image" Target="../media/image344.png"/><Relationship Id="rId120" Type="http://schemas.openxmlformats.org/officeDocument/2006/relationships/image" Target="../media/image360.png"/><Relationship Id="rId125" Type="http://schemas.openxmlformats.org/officeDocument/2006/relationships/image" Target="../media/image365.png"/><Relationship Id="rId141" Type="http://schemas.openxmlformats.org/officeDocument/2006/relationships/image" Target="../media/image239.png"/><Relationship Id="rId7" Type="http://schemas.openxmlformats.org/officeDocument/2006/relationships/image" Target="../media/image249.png"/><Relationship Id="rId71" Type="http://schemas.openxmlformats.org/officeDocument/2006/relationships/image" Target="../media/image312.png"/><Relationship Id="rId92" Type="http://schemas.openxmlformats.org/officeDocument/2006/relationships/image" Target="../media/image333.png"/><Relationship Id="rId2" Type="http://schemas.openxmlformats.org/officeDocument/2006/relationships/notesSlide" Target="../notesSlides/notesSlide5.xml"/><Relationship Id="rId29" Type="http://schemas.openxmlformats.org/officeDocument/2006/relationships/image" Target="../media/image271.png"/><Relationship Id="rId24" Type="http://schemas.openxmlformats.org/officeDocument/2006/relationships/image" Target="../media/image266.png"/><Relationship Id="rId40" Type="http://schemas.openxmlformats.org/officeDocument/2006/relationships/image" Target="../media/image281.png"/><Relationship Id="rId45" Type="http://schemas.openxmlformats.org/officeDocument/2006/relationships/image" Target="../media/image286.png"/><Relationship Id="rId66" Type="http://schemas.openxmlformats.org/officeDocument/2006/relationships/image" Target="../media/image307.png"/><Relationship Id="rId87" Type="http://schemas.openxmlformats.org/officeDocument/2006/relationships/image" Target="../media/image328.png"/><Relationship Id="rId110" Type="http://schemas.openxmlformats.org/officeDocument/2006/relationships/image" Target="../media/image350.png"/><Relationship Id="rId115" Type="http://schemas.openxmlformats.org/officeDocument/2006/relationships/image" Target="../media/image355.png"/><Relationship Id="rId131" Type="http://schemas.openxmlformats.org/officeDocument/2006/relationships/image" Target="../media/image371.png"/><Relationship Id="rId136" Type="http://schemas.openxmlformats.org/officeDocument/2006/relationships/image" Target="../media/image376.png"/><Relationship Id="rId157" Type="http://schemas.openxmlformats.org/officeDocument/2006/relationships/image" Target="../media/image381.png"/><Relationship Id="rId61" Type="http://schemas.openxmlformats.org/officeDocument/2006/relationships/image" Target="../media/image302.png"/><Relationship Id="rId82" Type="http://schemas.openxmlformats.org/officeDocument/2006/relationships/image" Target="../media/image323.png"/><Relationship Id="rId152" Type="http://schemas.openxmlformats.org/officeDocument/2006/relationships/image" Target="../media/image3200.png"/><Relationship Id="rId19" Type="http://schemas.openxmlformats.org/officeDocument/2006/relationships/image" Target="../media/image261.png"/><Relationship Id="rId14" Type="http://schemas.openxmlformats.org/officeDocument/2006/relationships/image" Target="../media/image256.png"/><Relationship Id="rId30" Type="http://schemas.openxmlformats.org/officeDocument/2006/relationships/image" Target="../media/image272.png"/><Relationship Id="rId35" Type="http://schemas.openxmlformats.org/officeDocument/2006/relationships/image" Target="../media/image277.png"/><Relationship Id="rId56" Type="http://schemas.openxmlformats.org/officeDocument/2006/relationships/image" Target="../media/image297.png"/><Relationship Id="rId77" Type="http://schemas.openxmlformats.org/officeDocument/2006/relationships/image" Target="../media/image318.png"/><Relationship Id="rId100" Type="http://schemas.openxmlformats.org/officeDocument/2006/relationships/image" Target="../media/image341.png"/><Relationship Id="rId105" Type="http://schemas.openxmlformats.org/officeDocument/2006/relationships/image" Target="../media/image345.png"/><Relationship Id="rId126" Type="http://schemas.openxmlformats.org/officeDocument/2006/relationships/image" Target="../media/image366.png"/><Relationship Id="rId8" Type="http://schemas.openxmlformats.org/officeDocument/2006/relationships/image" Target="../media/image250.png"/><Relationship Id="rId51" Type="http://schemas.openxmlformats.org/officeDocument/2006/relationships/image" Target="../media/image292.png"/><Relationship Id="rId72" Type="http://schemas.openxmlformats.org/officeDocument/2006/relationships/image" Target="../media/image313.png"/><Relationship Id="rId93" Type="http://schemas.openxmlformats.org/officeDocument/2006/relationships/image" Target="../media/image334.png"/><Relationship Id="rId98" Type="http://schemas.openxmlformats.org/officeDocument/2006/relationships/image" Target="../media/image339.png"/><Relationship Id="rId121" Type="http://schemas.openxmlformats.org/officeDocument/2006/relationships/image" Target="../media/image361.png"/><Relationship Id="rId3" Type="http://schemas.openxmlformats.org/officeDocument/2006/relationships/image" Target="../media/image245.png"/><Relationship Id="rId25" Type="http://schemas.openxmlformats.org/officeDocument/2006/relationships/image" Target="../media/image267.png"/><Relationship Id="rId46" Type="http://schemas.openxmlformats.org/officeDocument/2006/relationships/image" Target="../media/image287.png"/><Relationship Id="rId67" Type="http://schemas.openxmlformats.org/officeDocument/2006/relationships/image" Target="../media/image308.png"/><Relationship Id="rId116" Type="http://schemas.openxmlformats.org/officeDocument/2006/relationships/image" Target="../media/image356.png"/><Relationship Id="rId137" Type="http://schemas.openxmlformats.org/officeDocument/2006/relationships/image" Target="../media/image377.png"/><Relationship Id="rId20" Type="http://schemas.openxmlformats.org/officeDocument/2006/relationships/image" Target="../media/image262.png"/><Relationship Id="rId41" Type="http://schemas.openxmlformats.org/officeDocument/2006/relationships/image" Target="../media/image282.png"/><Relationship Id="rId62" Type="http://schemas.openxmlformats.org/officeDocument/2006/relationships/image" Target="../media/image303.png"/><Relationship Id="rId83" Type="http://schemas.openxmlformats.org/officeDocument/2006/relationships/image" Target="../media/image324.png"/><Relationship Id="rId88" Type="http://schemas.openxmlformats.org/officeDocument/2006/relationships/image" Target="../media/image329.png"/><Relationship Id="rId111" Type="http://schemas.openxmlformats.org/officeDocument/2006/relationships/image" Target="../media/image351.png"/><Relationship Id="rId132" Type="http://schemas.openxmlformats.org/officeDocument/2006/relationships/image" Target="../media/image372.png"/><Relationship Id="rId153" Type="http://schemas.openxmlformats.org/officeDocument/2006/relationships/image" Target="../media/image3700.png"/><Relationship Id="rId15" Type="http://schemas.openxmlformats.org/officeDocument/2006/relationships/image" Target="../media/image257.png"/><Relationship Id="rId36" Type="http://schemas.openxmlformats.org/officeDocument/2006/relationships/image" Target="../media/image140.png"/><Relationship Id="rId57" Type="http://schemas.openxmlformats.org/officeDocument/2006/relationships/image" Target="../media/image298.png"/><Relationship Id="rId106" Type="http://schemas.openxmlformats.org/officeDocument/2006/relationships/image" Target="../media/image346.png"/><Relationship Id="rId127" Type="http://schemas.openxmlformats.org/officeDocument/2006/relationships/image" Target="../media/image367.png"/><Relationship Id="rId10" Type="http://schemas.openxmlformats.org/officeDocument/2006/relationships/image" Target="../media/image252.png"/><Relationship Id="rId31" Type="http://schemas.openxmlformats.org/officeDocument/2006/relationships/image" Target="../media/image273.png"/><Relationship Id="rId52" Type="http://schemas.openxmlformats.org/officeDocument/2006/relationships/image" Target="../media/image293.png"/><Relationship Id="rId73" Type="http://schemas.openxmlformats.org/officeDocument/2006/relationships/image" Target="../media/image314.png"/><Relationship Id="rId78" Type="http://schemas.openxmlformats.org/officeDocument/2006/relationships/image" Target="../media/image319.png"/><Relationship Id="rId94" Type="http://schemas.openxmlformats.org/officeDocument/2006/relationships/image" Target="../media/image335.png"/><Relationship Id="rId99" Type="http://schemas.openxmlformats.org/officeDocument/2006/relationships/image" Target="../media/image340.png"/><Relationship Id="rId101" Type="http://schemas.openxmlformats.org/officeDocument/2006/relationships/image" Target="../media/image342.png"/><Relationship Id="rId122" Type="http://schemas.openxmlformats.org/officeDocument/2006/relationships/image" Target="../media/image362.png"/><Relationship Id="rId4" Type="http://schemas.openxmlformats.org/officeDocument/2006/relationships/image" Target="../media/image246.png"/><Relationship Id="rId9" Type="http://schemas.openxmlformats.org/officeDocument/2006/relationships/image" Target="../media/image251.png"/><Relationship Id="rId26" Type="http://schemas.openxmlformats.org/officeDocument/2006/relationships/image" Target="../media/image268.png"/><Relationship Id="rId47" Type="http://schemas.openxmlformats.org/officeDocument/2006/relationships/image" Target="../media/image288.png"/><Relationship Id="rId68" Type="http://schemas.openxmlformats.org/officeDocument/2006/relationships/image" Target="../media/image309.png"/><Relationship Id="rId89" Type="http://schemas.openxmlformats.org/officeDocument/2006/relationships/image" Target="../media/image330.png"/><Relationship Id="rId112" Type="http://schemas.openxmlformats.org/officeDocument/2006/relationships/image" Target="../media/image352.png"/><Relationship Id="rId133" Type="http://schemas.openxmlformats.org/officeDocument/2006/relationships/image" Target="../media/image373.png"/><Relationship Id="rId154" Type="http://schemas.openxmlformats.org/officeDocument/2006/relationships/image" Target="../media/image3710.png"/><Relationship Id="rId16" Type="http://schemas.openxmlformats.org/officeDocument/2006/relationships/image" Target="../media/image258.png"/><Relationship Id="rId37" Type="http://schemas.openxmlformats.org/officeDocument/2006/relationships/image" Target="../media/image278.png"/><Relationship Id="rId58" Type="http://schemas.openxmlformats.org/officeDocument/2006/relationships/image" Target="../media/image299.png"/><Relationship Id="rId79" Type="http://schemas.openxmlformats.org/officeDocument/2006/relationships/image" Target="../media/image320.png"/><Relationship Id="rId102" Type="http://schemas.openxmlformats.org/officeDocument/2006/relationships/image" Target="../media/image157.png"/><Relationship Id="rId123" Type="http://schemas.openxmlformats.org/officeDocument/2006/relationships/image" Target="../media/image3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31819" y="855159"/>
            <a:ext cx="11768853" cy="4824312"/>
            <a:chOff x="-131819" y="855159"/>
            <a:chExt cx="11768853" cy="4824312"/>
          </a:xfrm>
        </p:grpSpPr>
        <p:grpSp>
          <p:nvGrpSpPr>
            <p:cNvPr id="274" name="Group 273"/>
            <p:cNvGrpSpPr/>
            <p:nvPr/>
          </p:nvGrpSpPr>
          <p:grpSpPr>
            <a:xfrm>
              <a:off x="-131819" y="855159"/>
              <a:ext cx="11768853" cy="4824312"/>
              <a:chOff x="-131819" y="855159"/>
              <a:chExt cx="11768853" cy="4824312"/>
            </a:xfrm>
          </p:grpSpPr>
          <p:sp>
            <p:nvSpPr>
              <p:cNvPr id="134" name="Right Brace 133"/>
              <p:cNvSpPr/>
              <p:nvPr/>
            </p:nvSpPr>
            <p:spPr>
              <a:xfrm rot="5400000">
                <a:off x="3272399" y="4538338"/>
                <a:ext cx="314413" cy="1967853"/>
              </a:xfrm>
              <a:prstGeom prst="rightBrace">
                <a:avLst>
                  <a:gd name="adj1" fmla="val 40467"/>
                  <a:gd name="adj2" fmla="val 50000"/>
                </a:avLst>
              </a:prstGeom>
              <a:ln w="38100"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2685318" y="3919594"/>
                <a:ext cx="299195" cy="514775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554663" y="3999962"/>
                <a:ext cx="2062642" cy="7242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Transcription</a:t>
                </a:r>
                <a:endParaRPr lang="he-IL" sz="2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Complex</a:t>
                </a:r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grpSp>
            <p:nvGrpSpPr>
              <p:cNvPr id="182" name="Group 181"/>
              <p:cNvGrpSpPr/>
              <p:nvPr/>
            </p:nvGrpSpPr>
            <p:grpSpPr>
              <a:xfrm>
                <a:off x="1782158" y="4826983"/>
                <a:ext cx="1957574" cy="352035"/>
                <a:chOff x="1748287" y="2032616"/>
                <a:chExt cx="1957574" cy="352035"/>
              </a:xfrm>
            </p:grpSpPr>
            <p:sp>
              <p:nvSpPr>
                <p:cNvPr id="178" name="Rectangle 177"/>
                <p:cNvSpPr/>
                <p:nvPr/>
              </p:nvSpPr>
              <p:spPr>
                <a:xfrm>
                  <a:off x="1748287" y="2034274"/>
                  <a:ext cx="1957574" cy="350377"/>
                </a:xfrm>
                <a:prstGeom prst="rect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>
                  <a:off x="2107083" y="2032616"/>
                  <a:ext cx="191002" cy="350377"/>
                </a:xfrm>
                <a:prstGeom prst="rect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2662239" y="2033448"/>
                  <a:ext cx="164666" cy="350377"/>
                </a:xfrm>
                <a:prstGeom prst="rect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3148390" y="2033448"/>
                  <a:ext cx="161710" cy="350377"/>
                </a:xfrm>
                <a:prstGeom prst="rect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</p:grpSp>
          <p:sp>
            <p:nvSpPr>
              <p:cNvPr id="227" name="Rectangle 226"/>
              <p:cNvSpPr/>
              <p:nvPr/>
            </p:nvSpPr>
            <p:spPr>
              <a:xfrm>
                <a:off x="9842471" y="2543862"/>
                <a:ext cx="1138016" cy="4364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RNA</a:t>
                </a:r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10665840" y="1240506"/>
                <a:ext cx="328566" cy="29148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150480" y="5075990"/>
                <a:ext cx="328566" cy="29148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</a:rPr>
                  <a:t>B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48" name="Group 247"/>
              <p:cNvGrpSpPr/>
              <p:nvPr/>
            </p:nvGrpSpPr>
            <p:grpSpPr>
              <a:xfrm>
                <a:off x="7907845" y="3431781"/>
                <a:ext cx="878875" cy="728889"/>
                <a:chOff x="2153766" y="3480696"/>
                <a:chExt cx="878875" cy="728889"/>
              </a:xfrm>
            </p:grpSpPr>
            <p:sp>
              <p:nvSpPr>
                <p:cNvPr id="249" name="Rounded Rectangle 248"/>
                <p:cNvSpPr/>
                <p:nvPr/>
              </p:nvSpPr>
              <p:spPr>
                <a:xfrm>
                  <a:off x="2153766" y="3630652"/>
                  <a:ext cx="418741" cy="296605"/>
                </a:xfrm>
                <a:prstGeom prst="round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/>
                    <a:t>TF</a:t>
                  </a:r>
                  <a:endParaRPr lang="en-US" sz="2400" dirty="0"/>
                </a:p>
              </p:txBody>
            </p:sp>
            <p:sp>
              <p:nvSpPr>
                <p:cNvPr id="250" name="Rounded Rectangle 249"/>
                <p:cNvSpPr/>
                <p:nvPr/>
              </p:nvSpPr>
              <p:spPr>
                <a:xfrm>
                  <a:off x="2400612" y="3546001"/>
                  <a:ext cx="327761" cy="422684"/>
                </a:xfrm>
                <a:prstGeom prst="round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251" name="Rounded Rectangle 250"/>
                <p:cNvSpPr/>
                <p:nvPr/>
              </p:nvSpPr>
              <p:spPr>
                <a:xfrm>
                  <a:off x="2365972" y="3480696"/>
                  <a:ext cx="426617" cy="556708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/>
                    <a:t>TF</a:t>
                  </a:r>
                  <a:endParaRPr lang="en-US" sz="2400" dirty="0"/>
                </a:p>
              </p:txBody>
            </p:sp>
            <p:sp>
              <p:nvSpPr>
                <p:cNvPr id="252" name="Rounded Rectangle 251"/>
                <p:cNvSpPr/>
                <p:nvPr/>
              </p:nvSpPr>
              <p:spPr>
                <a:xfrm>
                  <a:off x="2657257" y="3678711"/>
                  <a:ext cx="299195" cy="514775"/>
                </a:xfrm>
                <a:prstGeom prst="round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253" name="Rounded Rectangle 252"/>
                <p:cNvSpPr/>
                <p:nvPr/>
              </p:nvSpPr>
              <p:spPr>
                <a:xfrm>
                  <a:off x="2606024" y="3652877"/>
                  <a:ext cx="426617" cy="556708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/>
                    <a:t>TF</a:t>
                  </a:r>
                  <a:endParaRPr lang="en-US" sz="2400" dirty="0"/>
                </a:p>
              </p:txBody>
            </p:sp>
          </p:grpSp>
          <p:grpSp>
            <p:nvGrpSpPr>
              <p:cNvPr id="257" name="Group 256"/>
              <p:cNvGrpSpPr/>
              <p:nvPr/>
            </p:nvGrpSpPr>
            <p:grpSpPr>
              <a:xfrm>
                <a:off x="-131819" y="855159"/>
                <a:ext cx="10910227" cy="1811424"/>
                <a:chOff x="-131819" y="855159"/>
                <a:chExt cx="10910227" cy="1811424"/>
              </a:xfrm>
            </p:grpSpPr>
            <p:grpSp>
              <p:nvGrpSpPr>
                <p:cNvPr id="177" name="Group 176"/>
                <p:cNvGrpSpPr/>
                <p:nvPr/>
              </p:nvGrpSpPr>
              <p:grpSpPr>
                <a:xfrm>
                  <a:off x="-131819" y="855159"/>
                  <a:ext cx="10910227" cy="1811424"/>
                  <a:chOff x="-101168" y="1150647"/>
                  <a:chExt cx="10910227" cy="1811424"/>
                </a:xfrm>
              </p:grpSpPr>
              <p:grpSp>
                <p:nvGrpSpPr>
                  <p:cNvPr id="4" name="Group 3"/>
                  <p:cNvGrpSpPr/>
                  <p:nvPr/>
                </p:nvGrpSpPr>
                <p:grpSpPr>
                  <a:xfrm>
                    <a:off x="-101168" y="1150647"/>
                    <a:ext cx="10910227" cy="1811424"/>
                    <a:chOff x="361703" y="2103910"/>
                    <a:chExt cx="10910227" cy="1811424"/>
                  </a:xfrm>
                </p:grpSpPr>
                <p:grpSp>
                  <p:nvGrpSpPr>
                    <p:cNvPr id="8" name="Group 7"/>
                    <p:cNvGrpSpPr/>
                    <p:nvPr/>
                  </p:nvGrpSpPr>
                  <p:grpSpPr>
                    <a:xfrm>
                      <a:off x="361703" y="2103910"/>
                      <a:ext cx="10910227" cy="1811424"/>
                      <a:chOff x="361703" y="2108990"/>
                      <a:chExt cx="10910227" cy="1811424"/>
                    </a:xfrm>
                  </p:grpSpPr>
                  <p:grpSp>
                    <p:nvGrpSpPr>
                      <p:cNvPr id="10" name="Group 9"/>
                      <p:cNvGrpSpPr/>
                      <p:nvPr/>
                    </p:nvGrpSpPr>
                    <p:grpSpPr>
                      <a:xfrm>
                        <a:off x="632108" y="2639745"/>
                        <a:ext cx="10639822" cy="1280669"/>
                        <a:chOff x="153515" y="4870798"/>
                        <a:chExt cx="10639822" cy="1280669"/>
                      </a:xfrm>
                    </p:grpSpPr>
                    <p:sp>
                      <p:nvSpPr>
                        <p:cNvPr id="12" name="Rectangle 11"/>
                        <p:cNvSpPr/>
                        <p:nvPr/>
                      </p:nvSpPr>
                      <p:spPr>
                        <a:xfrm>
                          <a:off x="1204956" y="5366759"/>
                          <a:ext cx="9588381" cy="350377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n>
                          <a:solidFill>
                            <a:srgbClr val="41719C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2400" dirty="0"/>
                        </a:p>
                      </p:txBody>
                    </p:sp>
                    <p:sp>
                      <p:nvSpPr>
                        <p:cNvPr id="13" name="Rectangle 12"/>
                        <p:cNvSpPr/>
                        <p:nvPr/>
                      </p:nvSpPr>
                      <p:spPr>
                        <a:xfrm>
                          <a:off x="1610816" y="5366758"/>
                          <a:ext cx="1957574" cy="350377"/>
                        </a:xfrm>
                        <a:prstGeom prst="rect">
                          <a:avLst/>
                        </a:prstGeom>
                        <a:ln>
                          <a:solidFill>
                            <a:srgbClr val="41719C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2400" dirty="0"/>
                        </a:p>
                      </p:txBody>
                    </p:sp>
                    <p:sp>
                      <p:nvSpPr>
                        <p:cNvPr id="14" name="Rectangle 13"/>
                        <p:cNvSpPr/>
                        <p:nvPr/>
                      </p:nvSpPr>
                      <p:spPr>
                        <a:xfrm>
                          <a:off x="1969612" y="5365100"/>
                          <a:ext cx="191002" cy="350377"/>
                        </a:xfrm>
                        <a:prstGeom prst="rect">
                          <a:avLst/>
                        </a:prstGeom>
                        <a:ln>
                          <a:solidFill>
                            <a:srgbClr val="41719C"/>
                          </a:solidFill>
                        </a:ln>
                      </p:spPr>
                      <p:style>
                        <a:lnRef idx="2">
                          <a:schemeClr val="accent4">
                            <a:shade val="50000"/>
                          </a:schemeClr>
                        </a:lnRef>
                        <a:fillRef idx="1">
                          <a:schemeClr val="accent4"/>
                        </a:fillRef>
                        <a:effectRef idx="0">
                          <a:schemeClr val="accent4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2400" dirty="0"/>
                        </a:p>
                      </p:txBody>
                    </p:sp>
                    <p:sp>
                      <p:nvSpPr>
                        <p:cNvPr id="15" name="Rectangle 14"/>
                        <p:cNvSpPr/>
                        <p:nvPr/>
                      </p:nvSpPr>
                      <p:spPr>
                        <a:xfrm>
                          <a:off x="2524768" y="5365932"/>
                          <a:ext cx="164666" cy="350377"/>
                        </a:xfrm>
                        <a:prstGeom prst="rect">
                          <a:avLst/>
                        </a:prstGeom>
                        <a:ln>
                          <a:solidFill>
                            <a:srgbClr val="41719C"/>
                          </a:solidFill>
                        </a:ln>
                      </p:spPr>
                      <p:style>
                        <a:lnRef idx="2">
                          <a:schemeClr val="accent4">
                            <a:shade val="50000"/>
                          </a:schemeClr>
                        </a:lnRef>
                        <a:fillRef idx="1">
                          <a:schemeClr val="accent4"/>
                        </a:fillRef>
                        <a:effectRef idx="0">
                          <a:schemeClr val="accent4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2400" dirty="0"/>
                        </a:p>
                      </p:txBody>
                    </p:sp>
                    <p:sp>
                      <p:nvSpPr>
                        <p:cNvPr id="16" name="Rectangle 15"/>
                        <p:cNvSpPr/>
                        <p:nvPr/>
                      </p:nvSpPr>
                      <p:spPr>
                        <a:xfrm>
                          <a:off x="3010919" y="5365932"/>
                          <a:ext cx="161710" cy="350377"/>
                        </a:xfrm>
                        <a:prstGeom prst="rect">
                          <a:avLst/>
                        </a:prstGeom>
                        <a:ln>
                          <a:solidFill>
                            <a:srgbClr val="41719C"/>
                          </a:solidFill>
                        </a:ln>
                      </p:spPr>
                      <p:style>
                        <a:lnRef idx="2">
                          <a:schemeClr val="accent4">
                            <a:shade val="50000"/>
                          </a:schemeClr>
                        </a:lnRef>
                        <a:fillRef idx="1">
                          <a:schemeClr val="accent4"/>
                        </a:fillRef>
                        <a:effectRef idx="0">
                          <a:schemeClr val="accent4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2400" dirty="0"/>
                        </a:p>
                      </p:txBody>
                    </p:sp>
                    <p:sp>
                      <p:nvSpPr>
                        <p:cNvPr id="17" name="Rectangle 16"/>
                        <p:cNvSpPr/>
                        <p:nvPr/>
                      </p:nvSpPr>
                      <p:spPr>
                        <a:xfrm>
                          <a:off x="7594362" y="5367835"/>
                          <a:ext cx="3198975" cy="350377"/>
                        </a:xfrm>
                        <a:prstGeom prst="rect">
                          <a:avLst/>
                        </a:prstGeom>
                        <a:ln>
                          <a:solidFill>
                            <a:srgbClr val="41719C"/>
                          </a:solidFill>
                        </a:ln>
                      </p:spPr>
                      <p:style>
                        <a:lnRef idx="2">
                          <a:schemeClr val="accent5">
                            <a:shade val="50000"/>
                          </a:schemeClr>
                        </a:lnRef>
                        <a:fillRef idx="1">
                          <a:schemeClr val="accent5"/>
                        </a:fillRef>
                        <a:effectRef idx="0">
                          <a:schemeClr val="accent5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2400" dirty="0"/>
                        </a:p>
                      </p:txBody>
                    </p:sp>
                    <p:sp>
                      <p:nvSpPr>
                        <p:cNvPr id="18" name="Rectangle 17"/>
                        <p:cNvSpPr/>
                        <p:nvPr/>
                      </p:nvSpPr>
                      <p:spPr>
                        <a:xfrm>
                          <a:off x="7594361" y="5367006"/>
                          <a:ext cx="840336" cy="350377"/>
                        </a:xfrm>
                        <a:prstGeom prst="rect">
                          <a:avLst/>
                        </a:prstGeom>
                        <a:ln>
                          <a:solidFill>
                            <a:srgbClr val="41719C"/>
                          </a:solidFill>
                        </a:ln>
                      </p:spPr>
                      <p:style>
                        <a:lnRef idx="2">
                          <a:schemeClr val="accent6">
                            <a:shade val="50000"/>
                          </a:schemeClr>
                        </a:lnRef>
                        <a:fillRef idx="1">
                          <a:schemeClr val="accent6"/>
                        </a:fillRef>
                        <a:effectRef idx="0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2400" dirty="0"/>
                        </a:p>
                      </p:txBody>
                    </p:sp>
                    <p:sp>
                      <p:nvSpPr>
                        <p:cNvPr id="26" name="Rectangle 25"/>
                        <p:cNvSpPr/>
                        <p:nvPr/>
                      </p:nvSpPr>
                      <p:spPr>
                        <a:xfrm>
                          <a:off x="1767411" y="5728645"/>
                          <a:ext cx="1606610" cy="4228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Enhancer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24" name="Rectangle 23"/>
                        <p:cNvSpPr/>
                        <p:nvPr/>
                      </p:nvSpPr>
                      <p:spPr>
                        <a:xfrm>
                          <a:off x="7195039" y="4902555"/>
                          <a:ext cx="1606610" cy="3654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Promoter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21" name="Rectangle 20"/>
                        <p:cNvSpPr/>
                        <p:nvPr/>
                      </p:nvSpPr>
                      <p:spPr>
                        <a:xfrm>
                          <a:off x="8671132" y="4870798"/>
                          <a:ext cx="1606610" cy="436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Gene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22" name="Rectangle 21"/>
                        <p:cNvSpPr/>
                        <p:nvPr/>
                      </p:nvSpPr>
                      <p:spPr>
                        <a:xfrm>
                          <a:off x="153515" y="5305964"/>
                          <a:ext cx="1251420" cy="436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DNA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11" name="Rectangle 10"/>
                      <p:cNvSpPr/>
                      <p:nvPr/>
                    </p:nvSpPr>
                    <p:spPr>
                      <a:xfrm>
                        <a:off x="361703" y="2108990"/>
                        <a:ext cx="5720383" cy="6249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a:t>Transcription Factor</a:t>
                        </a:r>
                        <a:r>
                          <a:rPr lang="he-IL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a:t> </a:t>
                        </a:r>
                        <a:r>
                          <a:rPr lang="en-US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a:t>Binding Sites (TFBS)</a:t>
                        </a:r>
                        <a:endPara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7" name="Straight Arrow Connector 6"/>
                    <p:cNvCxnSpPr/>
                    <p:nvPr/>
                  </p:nvCxnSpPr>
                  <p:spPr>
                    <a:xfrm>
                      <a:off x="2545591" y="2734703"/>
                      <a:ext cx="4225" cy="372562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75" name="Straight Arrow Connector 174"/>
                  <p:cNvCxnSpPr/>
                  <p:nvPr/>
                </p:nvCxnSpPr>
                <p:spPr>
                  <a:xfrm>
                    <a:off x="2607820" y="1781440"/>
                    <a:ext cx="4225" cy="372562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Arrow Connector 175"/>
                  <p:cNvCxnSpPr/>
                  <p:nvPr/>
                </p:nvCxnSpPr>
                <p:spPr>
                  <a:xfrm>
                    <a:off x="3090650" y="1781440"/>
                    <a:ext cx="4225" cy="372562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55" name="Rectangle 254"/>
                <p:cNvSpPr/>
                <p:nvPr/>
              </p:nvSpPr>
              <p:spPr>
                <a:xfrm>
                  <a:off x="7661137" y="1881632"/>
                  <a:ext cx="164666" cy="350377"/>
                </a:xfrm>
                <a:prstGeom prst="rect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8147288" y="1881632"/>
                  <a:ext cx="161710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</p:grpSp>
          <p:sp>
            <p:nvSpPr>
              <p:cNvPr id="155" name="Block Arc 154"/>
              <p:cNvSpPr/>
              <p:nvPr/>
            </p:nvSpPr>
            <p:spPr>
              <a:xfrm rot="16200000">
                <a:off x="273882" y="3411620"/>
                <a:ext cx="1674644" cy="1859497"/>
              </a:xfrm>
              <a:prstGeom prst="blockArc">
                <a:avLst>
                  <a:gd name="adj1" fmla="val 10800000"/>
                  <a:gd name="adj2" fmla="val 125421"/>
                  <a:gd name="adj3" fmla="val 2088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1134815" y="3503351"/>
                <a:ext cx="4208753" cy="35193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160543" y="4829103"/>
                <a:ext cx="259225" cy="34958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1134814" y="4829928"/>
                <a:ext cx="4208753" cy="34958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63" name="Rounded Rectangle 162"/>
              <p:cNvSpPr/>
              <p:nvPr/>
            </p:nvSpPr>
            <p:spPr>
              <a:xfrm>
                <a:off x="1095635" y="3509072"/>
                <a:ext cx="51594" cy="34013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64" name="Rounded Rectangle 163"/>
              <p:cNvSpPr/>
              <p:nvPr/>
            </p:nvSpPr>
            <p:spPr>
              <a:xfrm>
                <a:off x="1098184" y="4834952"/>
                <a:ext cx="50124" cy="33953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cxnSp>
            <p:nvCxnSpPr>
              <p:cNvPr id="165" name="Straight Connector 164"/>
              <p:cNvCxnSpPr/>
              <p:nvPr/>
            </p:nvCxnSpPr>
            <p:spPr>
              <a:xfrm flipH="1">
                <a:off x="1098184" y="3504045"/>
                <a:ext cx="137567" cy="0"/>
              </a:xfrm>
              <a:prstGeom prst="line">
                <a:avLst/>
              </a:prstGeom>
              <a:ln w="127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flipH="1">
                <a:off x="1109752" y="3855054"/>
                <a:ext cx="137567" cy="0"/>
              </a:xfrm>
              <a:prstGeom prst="line">
                <a:avLst/>
              </a:prstGeom>
              <a:ln w="127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 flipH="1">
                <a:off x="1095635" y="4829103"/>
                <a:ext cx="137567" cy="0"/>
              </a:xfrm>
              <a:prstGeom prst="line">
                <a:avLst/>
              </a:prstGeom>
              <a:ln w="127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 flipH="1">
                <a:off x="1100112" y="5179847"/>
                <a:ext cx="137567" cy="0"/>
              </a:xfrm>
              <a:prstGeom prst="line">
                <a:avLst/>
              </a:prstGeom>
              <a:ln w="127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grpSp>
            <p:nvGrpSpPr>
              <p:cNvPr id="270" name="Group 269"/>
              <p:cNvGrpSpPr/>
              <p:nvPr/>
            </p:nvGrpSpPr>
            <p:grpSpPr>
              <a:xfrm>
                <a:off x="2106148" y="3505837"/>
                <a:ext cx="3237420" cy="351831"/>
                <a:chOff x="2106148" y="3505837"/>
                <a:chExt cx="3237420" cy="351831"/>
              </a:xfrm>
            </p:grpSpPr>
            <p:sp>
              <p:nvSpPr>
                <p:cNvPr id="157" name="Rectangle 156"/>
                <p:cNvSpPr/>
                <p:nvPr/>
              </p:nvSpPr>
              <p:spPr>
                <a:xfrm>
                  <a:off x="2106148" y="3508080"/>
                  <a:ext cx="3237420" cy="349588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grpSp>
              <p:nvGrpSpPr>
                <p:cNvPr id="261" name="Group 260"/>
                <p:cNvGrpSpPr/>
                <p:nvPr/>
              </p:nvGrpSpPr>
              <p:grpSpPr>
                <a:xfrm>
                  <a:off x="2111018" y="3505837"/>
                  <a:ext cx="840336" cy="350867"/>
                  <a:chOff x="7731832" y="2034032"/>
                  <a:chExt cx="840336" cy="350867"/>
                </a:xfrm>
              </p:grpSpPr>
              <p:sp>
                <p:nvSpPr>
                  <p:cNvPr id="258" name="Rectangle 257"/>
                  <p:cNvSpPr/>
                  <p:nvPr/>
                </p:nvSpPr>
                <p:spPr>
                  <a:xfrm>
                    <a:off x="7731832" y="2034522"/>
                    <a:ext cx="840336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59" name="Rectangle 258"/>
                  <p:cNvSpPr/>
                  <p:nvPr/>
                </p:nvSpPr>
                <p:spPr>
                  <a:xfrm>
                    <a:off x="7813537" y="2034032"/>
                    <a:ext cx="164666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60" name="Rectangle 259"/>
                  <p:cNvSpPr/>
                  <p:nvPr/>
                </p:nvSpPr>
                <p:spPr>
                  <a:xfrm>
                    <a:off x="8299688" y="2034032"/>
                    <a:ext cx="161710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</p:grpSp>
          </p:grpSp>
          <p:grpSp>
            <p:nvGrpSpPr>
              <p:cNvPr id="137" name="Group 136"/>
              <p:cNvGrpSpPr/>
              <p:nvPr/>
            </p:nvGrpSpPr>
            <p:grpSpPr>
              <a:xfrm>
                <a:off x="1829158" y="3692624"/>
                <a:ext cx="1684765" cy="1217946"/>
                <a:chOff x="5874106" y="3733521"/>
                <a:chExt cx="1329790" cy="1001400"/>
              </a:xfrm>
            </p:grpSpPr>
            <p:sp>
              <p:nvSpPr>
                <p:cNvPr id="151" name="Rounded Rectangle 150"/>
                <p:cNvSpPr/>
                <p:nvPr/>
              </p:nvSpPr>
              <p:spPr>
                <a:xfrm>
                  <a:off x="5874106" y="4300006"/>
                  <a:ext cx="626226" cy="296894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152" name="Rounded Rectangle 151"/>
                <p:cNvSpPr/>
                <p:nvPr/>
              </p:nvSpPr>
              <p:spPr>
                <a:xfrm>
                  <a:off x="6306345" y="4433218"/>
                  <a:ext cx="828944" cy="301703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153" name="Rounded Rectangle 152"/>
                <p:cNvSpPr/>
                <p:nvPr/>
              </p:nvSpPr>
              <p:spPr>
                <a:xfrm>
                  <a:off x="5977988" y="3733521"/>
                  <a:ext cx="860610" cy="404559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154" name="Rounded Rectangle 153"/>
                <p:cNvSpPr/>
                <p:nvPr/>
              </p:nvSpPr>
              <p:spPr>
                <a:xfrm>
                  <a:off x="6149820" y="4021732"/>
                  <a:ext cx="1054076" cy="426720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/>
                    <a:t>P300/CBP</a:t>
                  </a:r>
                  <a:endParaRPr lang="en-US" sz="2000" dirty="0"/>
                </a:p>
              </p:txBody>
            </p:sp>
          </p:grpSp>
          <p:grpSp>
            <p:nvGrpSpPr>
              <p:cNvPr id="247" name="Group 246"/>
              <p:cNvGrpSpPr/>
              <p:nvPr/>
            </p:nvGrpSpPr>
            <p:grpSpPr>
              <a:xfrm>
                <a:off x="2153766" y="3480696"/>
                <a:ext cx="878875" cy="728889"/>
                <a:chOff x="2153766" y="3480696"/>
                <a:chExt cx="878875" cy="728889"/>
              </a:xfrm>
            </p:grpSpPr>
            <p:sp>
              <p:nvSpPr>
                <p:cNvPr id="141" name="Rounded Rectangle 140"/>
                <p:cNvSpPr/>
                <p:nvPr/>
              </p:nvSpPr>
              <p:spPr>
                <a:xfrm>
                  <a:off x="2153766" y="3630652"/>
                  <a:ext cx="418741" cy="296605"/>
                </a:xfrm>
                <a:prstGeom prst="round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TF</a:t>
                  </a:r>
                  <a:endParaRPr lang="en-US" sz="1600" dirty="0"/>
                </a:p>
              </p:txBody>
            </p:sp>
            <p:sp>
              <p:nvSpPr>
                <p:cNvPr id="142" name="Rounded Rectangle 141"/>
                <p:cNvSpPr/>
                <p:nvPr/>
              </p:nvSpPr>
              <p:spPr>
                <a:xfrm>
                  <a:off x="2400612" y="3546001"/>
                  <a:ext cx="327761" cy="422684"/>
                </a:xfrm>
                <a:prstGeom prst="round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244" name="Rounded Rectangle 243"/>
                <p:cNvSpPr/>
                <p:nvPr/>
              </p:nvSpPr>
              <p:spPr>
                <a:xfrm>
                  <a:off x="2365972" y="3480696"/>
                  <a:ext cx="426617" cy="556708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TF</a:t>
                  </a:r>
                  <a:endParaRPr lang="en-US" sz="1600" dirty="0"/>
                </a:p>
              </p:txBody>
            </p:sp>
            <p:sp>
              <p:nvSpPr>
                <p:cNvPr id="143" name="Rounded Rectangle 142"/>
                <p:cNvSpPr/>
                <p:nvPr/>
              </p:nvSpPr>
              <p:spPr>
                <a:xfrm>
                  <a:off x="2657257" y="3678711"/>
                  <a:ext cx="299195" cy="514775"/>
                </a:xfrm>
                <a:prstGeom prst="round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246" name="Rounded Rectangle 245"/>
                <p:cNvSpPr/>
                <p:nvPr/>
              </p:nvSpPr>
              <p:spPr>
                <a:xfrm>
                  <a:off x="2606024" y="3652877"/>
                  <a:ext cx="426617" cy="556708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TF</a:t>
                  </a:r>
                  <a:endParaRPr lang="en-US" sz="1600" dirty="0"/>
                </a:p>
              </p:txBody>
            </p:sp>
          </p:grpSp>
          <p:grpSp>
            <p:nvGrpSpPr>
              <p:cNvPr id="138" name="Group 137"/>
              <p:cNvGrpSpPr/>
              <p:nvPr/>
            </p:nvGrpSpPr>
            <p:grpSpPr>
              <a:xfrm>
                <a:off x="2470301" y="4371121"/>
                <a:ext cx="724703" cy="645680"/>
                <a:chOff x="6321171" y="4419368"/>
                <a:chExt cx="491801" cy="442161"/>
              </a:xfrm>
            </p:grpSpPr>
            <p:sp>
              <p:nvSpPr>
                <p:cNvPr id="149" name="Isosceles Triangle 148"/>
                <p:cNvSpPr/>
                <p:nvPr/>
              </p:nvSpPr>
              <p:spPr>
                <a:xfrm>
                  <a:off x="6321171" y="4419368"/>
                  <a:ext cx="449322" cy="407795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6392448" y="4545381"/>
                  <a:ext cx="420524" cy="3161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bg1"/>
                      </a:solidFill>
                    </a:rPr>
                    <a:t>TF</a:t>
                  </a:r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39" name="Group 138"/>
              <p:cNvGrpSpPr/>
              <p:nvPr/>
            </p:nvGrpSpPr>
            <p:grpSpPr>
              <a:xfrm>
                <a:off x="1848896" y="4562159"/>
                <a:ext cx="824265" cy="461665"/>
                <a:chOff x="5840084" y="4532432"/>
                <a:chExt cx="559366" cy="316148"/>
              </a:xfrm>
            </p:grpSpPr>
            <p:sp>
              <p:nvSpPr>
                <p:cNvPr id="147" name="Oval 146"/>
                <p:cNvSpPr/>
                <p:nvPr/>
              </p:nvSpPr>
              <p:spPr>
                <a:xfrm>
                  <a:off x="5840084" y="4554689"/>
                  <a:ext cx="442176" cy="273464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5906852" y="4532432"/>
                  <a:ext cx="492598" cy="3161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bg1"/>
                      </a:solidFill>
                    </a:rPr>
                    <a:t>TF</a:t>
                  </a:r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40" name="Group 139"/>
              <p:cNvGrpSpPr/>
              <p:nvPr/>
            </p:nvGrpSpPr>
            <p:grpSpPr>
              <a:xfrm>
                <a:off x="3113935" y="4576395"/>
                <a:ext cx="680929" cy="461665"/>
                <a:chOff x="6801366" y="4538948"/>
                <a:chExt cx="462094" cy="316148"/>
              </a:xfrm>
            </p:grpSpPr>
            <p:sp>
              <p:nvSpPr>
                <p:cNvPr id="145" name="Trapezoid 144"/>
                <p:cNvSpPr/>
                <p:nvPr/>
              </p:nvSpPr>
              <p:spPr>
                <a:xfrm>
                  <a:off x="6801366" y="4554689"/>
                  <a:ext cx="426462" cy="272474"/>
                </a:xfrm>
                <a:prstGeom prst="trapezoid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6858837" y="4538948"/>
                  <a:ext cx="404623" cy="3161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bg1"/>
                      </a:solidFill>
                    </a:rPr>
                    <a:t>TF</a:t>
                  </a:r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1" name="Group 270"/>
              <p:cNvGrpSpPr/>
              <p:nvPr/>
            </p:nvGrpSpPr>
            <p:grpSpPr>
              <a:xfrm>
                <a:off x="5891373" y="3473829"/>
                <a:ext cx="5162113" cy="1676496"/>
                <a:chOff x="5891373" y="3473829"/>
                <a:chExt cx="5162113" cy="1676496"/>
              </a:xfrm>
            </p:grpSpPr>
            <p:grpSp>
              <p:nvGrpSpPr>
                <p:cNvPr id="188" name="Group 187"/>
                <p:cNvGrpSpPr/>
                <p:nvPr/>
              </p:nvGrpSpPr>
              <p:grpSpPr>
                <a:xfrm>
                  <a:off x="5891373" y="3473829"/>
                  <a:ext cx="5162113" cy="1676496"/>
                  <a:chOff x="220993" y="3545867"/>
                  <a:chExt cx="5162113" cy="1676496"/>
                </a:xfrm>
              </p:grpSpPr>
              <p:sp>
                <p:nvSpPr>
                  <p:cNvPr id="189" name="Rounded Rectangle 188"/>
                  <p:cNvSpPr/>
                  <p:nvPr/>
                </p:nvSpPr>
                <p:spPr>
                  <a:xfrm>
                    <a:off x="2724856" y="3962110"/>
                    <a:ext cx="299195" cy="514775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grpSp>
                <p:nvGrpSpPr>
                  <p:cNvPr id="190" name="Group 189"/>
                  <p:cNvGrpSpPr/>
                  <p:nvPr/>
                </p:nvGrpSpPr>
                <p:grpSpPr>
                  <a:xfrm>
                    <a:off x="220993" y="3545867"/>
                    <a:ext cx="5162113" cy="1676496"/>
                    <a:chOff x="3601376" y="2786602"/>
                    <a:chExt cx="5100812" cy="1680282"/>
                  </a:xfrm>
                </p:grpSpPr>
                <p:sp>
                  <p:nvSpPr>
                    <p:cNvPr id="214" name="Block Arc 213"/>
                    <p:cNvSpPr/>
                    <p:nvPr/>
                  </p:nvSpPr>
                  <p:spPr>
                    <a:xfrm rot="16200000">
                      <a:off x="3680871" y="2707804"/>
                      <a:ext cx="1678426" cy="1837415"/>
                    </a:xfrm>
                    <a:prstGeom prst="blockArc">
                      <a:avLst>
                        <a:gd name="adj1" fmla="val 10800000"/>
                        <a:gd name="adj2" fmla="val 125421"/>
                        <a:gd name="adj3" fmla="val 20885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 dirty="0"/>
                    </a:p>
                  </p:txBody>
                </p:sp>
                <p:sp>
                  <p:nvSpPr>
                    <p:cNvPr id="215" name="Rectangle 214"/>
                    <p:cNvSpPr/>
                    <p:nvPr/>
                  </p:nvSpPr>
                  <p:spPr>
                    <a:xfrm>
                      <a:off x="4543415" y="2786602"/>
                      <a:ext cx="4158773" cy="352732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 dirty="0"/>
                    </a:p>
                  </p:txBody>
                </p:sp>
                <p:sp>
                  <p:nvSpPr>
                    <p:cNvPr id="218" name="Rectangle 217"/>
                    <p:cNvSpPr/>
                    <p:nvPr/>
                  </p:nvSpPr>
                  <p:spPr>
                    <a:xfrm>
                      <a:off x="6545087" y="4115348"/>
                      <a:ext cx="256147" cy="35037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 dirty="0"/>
                    </a:p>
                  </p:txBody>
                </p:sp>
                <p:sp>
                  <p:nvSpPr>
                    <p:cNvPr id="219" name="Rectangle 218"/>
                    <p:cNvSpPr/>
                    <p:nvPr/>
                  </p:nvSpPr>
                  <p:spPr>
                    <a:xfrm>
                      <a:off x="4543414" y="4116175"/>
                      <a:ext cx="4158773" cy="350377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 dirty="0"/>
                    </a:p>
                  </p:txBody>
                </p:sp>
                <p:sp>
                  <p:nvSpPr>
                    <p:cNvPr id="220" name="Rounded Rectangle 219"/>
                    <p:cNvSpPr/>
                    <p:nvPr/>
                  </p:nvSpPr>
                  <p:spPr>
                    <a:xfrm>
                      <a:off x="4504700" y="2792336"/>
                      <a:ext cx="50981" cy="340902"/>
                    </a:xfrm>
                    <a:prstGeom prst="round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 dirty="0"/>
                    </a:p>
                  </p:txBody>
                </p:sp>
                <p:sp>
                  <p:nvSpPr>
                    <p:cNvPr id="221" name="Rounded Rectangle 220"/>
                    <p:cNvSpPr/>
                    <p:nvPr/>
                  </p:nvSpPr>
                  <p:spPr>
                    <a:xfrm>
                      <a:off x="4507219" y="4121210"/>
                      <a:ext cx="49529" cy="340301"/>
                    </a:xfrm>
                    <a:prstGeom prst="round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 dirty="0"/>
                    </a:p>
                  </p:txBody>
                </p:sp>
                <p:cxnSp>
                  <p:nvCxnSpPr>
                    <p:cNvPr id="222" name="Straight Connector 221"/>
                    <p:cNvCxnSpPr/>
                    <p:nvPr/>
                  </p:nvCxnSpPr>
                  <p:spPr>
                    <a:xfrm flipH="1">
                      <a:off x="4507219" y="2787298"/>
                      <a:ext cx="135933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accent5"/>
                    </a:lnRef>
                    <a:fillRef idx="0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3" name="Straight Connector 222"/>
                    <p:cNvCxnSpPr/>
                    <p:nvPr/>
                  </p:nvCxnSpPr>
                  <p:spPr>
                    <a:xfrm flipH="1">
                      <a:off x="4518649" y="3139099"/>
                      <a:ext cx="135933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accent5"/>
                    </a:lnRef>
                    <a:fillRef idx="0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4" name="Straight Connector 223"/>
                    <p:cNvCxnSpPr/>
                    <p:nvPr/>
                  </p:nvCxnSpPr>
                  <p:spPr>
                    <a:xfrm flipH="1">
                      <a:off x="4504700" y="4115348"/>
                      <a:ext cx="135933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accent5"/>
                    </a:lnRef>
                    <a:fillRef idx="0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5" name="Straight Connector 224"/>
                    <p:cNvCxnSpPr/>
                    <p:nvPr/>
                  </p:nvCxnSpPr>
                  <p:spPr>
                    <a:xfrm flipH="1">
                      <a:off x="4509124" y="4466884"/>
                      <a:ext cx="135933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accent5"/>
                    </a:lnRef>
                    <a:fillRef idx="0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1" name="Group 190"/>
                  <p:cNvGrpSpPr/>
                  <p:nvPr/>
                </p:nvGrpSpPr>
                <p:grpSpPr>
                  <a:xfrm>
                    <a:off x="1834192" y="3735140"/>
                    <a:ext cx="1719272" cy="1217946"/>
                    <a:chOff x="5846870" y="3733521"/>
                    <a:chExt cx="1357026" cy="1001400"/>
                  </a:xfrm>
                </p:grpSpPr>
                <p:sp>
                  <p:nvSpPr>
                    <p:cNvPr id="212" name="Rounded Rectangle 211"/>
                    <p:cNvSpPr/>
                    <p:nvPr/>
                  </p:nvSpPr>
                  <p:spPr>
                    <a:xfrm>
                      <a:off x="5977988" y="3733521"/>
                      <a:ext cx="860610" cy="404559"/>
                    </a:xfrm>
                    <a:prstGeom prst="roundRect">
                      <a:avLst/>
                    </a:prstGeom>
                    <a:solidFill>
                      <a:srgbClr val="7030A0"/>
                    </a:solidFill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 anchorCtr="0"/>
                    <a:lstStyle/>
                    <a:p>
                      <a:pPr algn="ctr"/>
                      <a:endParaRPr lang="en-US" sz="2400" dirty="0"/>
                    </a:p>
                  </p:txBody>
                </p:sp>
                <p:sp>
                  <p:nvSpPr>
                    <p:cNvPr id="213" name="Rounded Rectangle 212"/>
                    <p:cNvSpPr/>
                    <p:nvPr/>
                  </p:nvSpPr>
                  <p:spPr>
                    <a:xfrm>
                      <a:off x="6149820" y="4021732"/>
                      <a:ext cx="1054076" cy="426720"/>
                    </a:xfrm>
                    <a:prstGeom prst="roundRect">
                      <a:avLst/>
                    </a:prstGeom>
                    <a:solidFill>
                      <a:srgbClr val="7030A0"/>
                    </a:solidFill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 smtClean="0"/>
                        <a:t>P300/CBP</a:t>
                      </a:r>
                      <a:endParaRPr lang="en-US" sz="2000" dirty="0"/>
                    </a:p>
                  </p:txBody>
                </p:sp>
                <p:sp>
                  <p:nvSpPr>
                    <p:cNvPr id="210" name="Rounded Rectangle 209"/>
                    <p:cNvSpPr/>
                    <p:nvPr/>
                  </p:nvSpPr>
                  <p:spPr>
                    <a:xfrm>
                      <a:off x="5846870" y="4321283"/>
                      <a:ext cx="626226" cy="296894"/>
                    </a:xfrm>
                    <a:prstGeom prst="roundRect">
                      <a:avLst/>
                    </a:prstGeom>
                    <a:solidFill>
                      <a:srgbClr val="7030A0"/>
                    </a:solidFill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 dirty="0"/>
                    </a:p>
                  </p:txBody>
                </p:sp>
                <p:sp>
                  <p:nvSpPr>
                    <p:cNvPr id="211" name="Rounded Rectangle 210"/>
                    <p:cNvSpPr/>
                    <p:nvPr/>
                  </p:nvSpPr>
                  <p:spPr>
                    <a:xfrm>
                      <a:off x="6306345" y="4433218"/>
                      <a:ext cx="828944" cy="301703"/>
                    </a:xfrm>
                    <a:prstGeom prst="roundRect">
                      <a:avLst/>
                    </a:prstGeom>
                    <a:solidFill>
                      <a:srgbClr val="7030A0"/>
                    </a:solidFill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 dirty="0"/>
                    </a:p>
                  </p:txBody>
                </p:sp>
              </p:grpSp>
              <p:grpSp>
                <p:nvGrpSpPr>
                  <p:cNvPr id="196" name="Group 195"/>
                  <p:cNvGrpSpPr/>
                  <p:nvPr/>
                </p:nvGrpSpPr>
                <p:grpSpPr>
                  <a:xfrm>
                    <a:off x="1821696" y="4869499"/>
                    <a:ext cx="1957574" cy="352035"/>
                    <a:chOff x="1748287" y="2032616"/>
                    <a:chExt cx="1957574" cy="352035"/>
                  </a:xfrm>
                </p:grpSpPr>
                <p:sp>
                  <p:nvSpPr>
                    <p:cNvPr id="206" name="Rectangle 205"/>
                    <p:cNvSpPr/>
                    <p:nvPr/>
                  </p:nvSpPr>
                  <p:spPr>
                    <a:xfrm>
                      <a:off x="1748287" y="2034274"/>
                      <a:ext cx="1957574" cy="350377"/>
                    </a:xfrm>
                    <a:prstGeom prst="rect">
                      <a:avLst/>
                    </a:prstGeom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 dirty="0"/>
                    </a:p>
                  </p:txBody>
                </p:sp>
                <p:sp>
                  <p:nvSpPr>
                    <p:cNvPr id="207" name="Rectangle 206"/>
                    <p:cNvSpPr/>
                    <p:nvPr/>
                  </p:nvSpPr>
                  <p:spPr>
                    <a:xfrm>
                      <a:off x="2107083" y="2032616"/>
                      <a:ext cx="191002" cy="350377"/>
                    </a:xfrm>
                    <a:prstGeom prst="rect">
                      <a:avLst/>
                    </a:prstGeom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 dirty="0"/>
                    </a:p>
                  </p:txBody>
                </p:sp>
                <p:sp>
                  <p:nvSpPr>
                    <p:cNvPr id="208" name="Rectangle 207"/>
                    <p:cNvSpPr/>
                    <p:nvPr/>
                  </p:nvSpPr>
                  <p:spPr>
                    <a:xfrm>
                      <a:off x="2662239" y="2033448"/>
                      <a:ext cx="164666" cy="350377"/>
                    </a:xfrm>
                    <a:prstGeom prst="rect">
                      <a:avLst/>
                    </a:prstGeom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 dirty="0"/>
                    </a:p>
                  </p:txBody>
                </p:sp>
                <p:sp>
                  <p:nvSpPr>
                    <p:cNvPr id="209" name="Rectangle 208"/>
                    <p:cNvSpPr/>
                    <p:nvPr/>
                  </p:nvSpPr>
                  <p:spPr>
                    <a:xfrm>
                      <a:off x="3148390" y="2033448"/>
                      <a:ext cx="161710" cy="350377"/>
                    </a:xfrm>
                    <a:prstGeom prst="rect">
                      <a:avLst/>
                    </a:prstGeom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 dirty="0"/>
                    </a:p>
                  </p:txBody>
                </p:sp>
              </p:grpSp>
              <p:grpSp>
                <p:nvGrpSpPr>
                  <p:cNvPr id="197" name="Group 196"/>
                  <p:cNvGrpSpPr/>
                  <p:nvPr/>
                </p:nvGrpSpPr>
                <p:grpSpPr>
                  <a:xfrm>
                    <a:off x="2509839" y="4413637"/>
                    <a:ext cx="724703" cy="645680"/>
                    <a:chOff x="6321171" y="4419368"/>
                    <a:chExt cx="491801" cy="442161"/>
                  </a:xfrm>
                </p:grpSpPr>
                <p:sp>
                  <p:nvSpPr>
                    <p:cNvPr id="204" name="Isosceles Triangle 203"/>
                    <p:cNvSpPr/>
                    <p:nvPr/>
                  </p:nvSpPr>
                  <p:spPr>
                    <a:xfrm>
                      <a:off x="6321171" y="4419368"/>
                      <a:ext cx="449322" cy="407795"/>
                    </a:xfrm>
                    <a:prstGeom prst="triangle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 dirty="0"/>
                    </a:p>
                  </p:txBody>
                </p:sp>
                <p:sp>
                  <p:nvSpPr>
                    <p:cNvPr id="205" name="TextBox 204"/>
                    <p:cNvSpPr txBox="1"/>
                    <p:nvPr/>
                  </p:nvSpPr>
                  <p:spPr>
                    <a:xfrm>
                      <a:off x="6392448" y="4545381"/>
                      <a:ext cx="420524" cy="31614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TF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198" name="Group 197"/>
                  <p:cNvGrpSpPr/>
                  <p:nvPr/>
                </p:nvGrpSpPr>
                <p:grpSpPr>
                  <a:xfrm>
                    <a:off x="1888434" y="4604675"/>
                    <a:ext cx="824265" cy="461665"/>
                    <a:chOff x="5840084" y="4532432"/>
                    <a:chExt cx="559366" cy="316148"/>
                  </a:xfrm>
                </p:grpSpPr>
                <p:sp>
                  <p:nvSpPr>
                    <p:cNvPr id="202" name="Oval 201"/>
                    <p:cNvSpPr/>
                    <p:nvPr/>
                  </p:nvSpPr>
                  <p:spPr>
                    <a:xfrm>
                      <a:off x="5840084" y="4554689"/>
                      <a:ext cx="442176" cy="273464"/>
                    </a:xfrm>
                    <a:prstGeom prst="ellipse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 dirty="0"/>
                    </a:p>
                  </p:txBody>
                </p:sp>
                <p:sp>
                  <p:nvSpPr>
                    <p:cNvPr id="203" name="TextBox 202"/>
                    <p:cNvSpPr txBox="1"/>
                    <p:nvPr/>
                  </p:nvSpPr>
                  <p:spPr>
                    <a:xfrm>
                      <a:off x="5906852" y="4532432"/>
                      <a:ext cx="492598" cy="31614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TF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199" name="Group 198"/>
                  <p:cNvGrpSpPr/>
                  <p:nvPr/>
                </p:nvGrpSpPr>
                <p:grpSpPr>
                  <a:xfrm>
                    <a:off x="3153473" y="4618911"/>
                    <a:ext cx="680929" cy="461665"/>
                    <a:chOff x="6801366" y="4538948"/>
                    <a:chExt cx="462094" cy="316148"/>
                  </a:xfrm>
                </p:grpSpPr>
                <p:sp>
                  <p:nvSpPr>
                    <p:cNvPr id="200" name="Trapezoid 199"/>
                    <p:cNvSpPr/>
                    <p:nvPr/>
                  </p:nvSpPr>
                  <p:spPr>
                    <a:xfrm>
                      <a:off x="6801366" y="4554689"/>
                      <a:ext cx="426462" cy="272474"/>
                    </a:xfrm>
                    <a:prstGeom prst="trapezoid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 dirty="0"/>
                    </a:p>
                  </p:txBody>
                </p:sp>
                <p:sp>
                  <p:nvSpPr>
                    <p:cNvPr id="201" name="TextBox 200"/>
                    <p:cNvSpPr txBox="1"/>
                    <p:nvPr/>
                  </p:nvSpPr>
                  <p:spPr>
                    <a:xfrm>
                      <a:off x="6858837" y="4538948"/>
                      <a:ext cx="404623" cy="31614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TF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269" name="Group 268"/>
                <p:cNvGrpSpPr/>
                <p:nvPr/>
              </p:nvGrpSpPr>
              <p:grpSpPr>
                <a:xfrm>
                  <a:off x="7810507" y="3477107"/>
                  <a:ext cx="3237420" cy="351831"/>
                  <a:chOff x="2258548" y="3658237"/>
                  <a:chExt cx="3237420" cy="351831"/>
                </a:xfrm>
              </p:grpSpPr>
              <p:sp>
                <p:nvSpPr>
                  <p:cNvPr id="265" name="Rectangle 264"/>
                  <p:cNvSpPr/>
                  <p:nvPr/>
                </p:nvSpPr>
                <p:spPr>
                  <a:xfrm>
                    <a:off x="2258548" y="3660480"/>
                    <a:ext cx="3237420" cy="349588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66" name="Rectangle 265"/>
                  <p:cNvSpPr/>
                  <p:nvPr/>
                </p:nvSpPr>
                <p:spPr>
                  <a:xfrm>
                    <a:off x="2263418" y="3658727"/>
                    <a:ext cx="840336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67" name="Rectangle 266"/>
                  <p:cNvSpPr/>
                  <p:nvPr/>
                </p:nvSpPr>
                <p:spPr>
                  <a:xfrm>
                    <a:off x="2345123" y="3658237"/>
                    <a:ext cx="164666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68" name="Rectangle 267"/>
                  <p:cNvSpPr/>
                  <p:nvPr/>
                </p:nvSpPr>
                <p:spPr>
                  <a:xfrm>
                    <a:off x="2831274" y="3658237"/>
                    <a:ext cx="161710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</p:grpSp>
          </p:grpSp>
          <p:grpSp>
            <p:nvGrpSpPr>
              <p:cNvPr id="273" name="Group 272"/>
              <p:cNvGrpSpPr/>
              <p:nvPr/>
            </p:nvGrpSpPr>
            <p:grpSpPr>
              <a:xfrm>
                <a:off x="8420549" y="2924584"/>
                <a:ext cx="3216485" cy="1768934"/>
                <a:chOff x="8420549" y="2924584"/>
                <a:chExt cx="3216485" cy="1768934"/>
              </a:xfrm>
            </p:grpSpPr>
            <p:cxnSp>
              <p:nvCxnSpPr>
                <p:cNvPr id="230" name="Straight Arrow Connector 229"/>
                <p:cNvCxnSpPr/>
                <p:nvPr/>
              </p:nvCxnSpPr>
              <p:spPr>
                <a:xfrm flipV="1">
                  <a:off x="9000073" y="2924584"/>
                  <a:ext cx="362553" cy="447086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5" name="Group 184"/>
                <p:cNvGrpSpPr/>
                <p:nvPr/>
              </p:nvGrpSpPr>
              <p:grpSpPr>
                <a:xfrm>
                  <a:off x="8420549" y="3506350"/>
                  <a:ext cx="2878446" cy="923925"/>
                  <a:chOff x="4264798" y="2028362"/>
                  <a:chExt cx="2878446" cy="923925"/>
                </a:xfrm>
              </p:grpSpPr>
              <p:sp>
                <p:nvSpPr>
                  <p:cNvPr id="186" name="Rounded Rectangle 2"/>
                  <p:cNvSpPr/>
                  <p:nvPr/>
                </p:nvSpPr>
                <p:spPr>
                  <a:xfrm>
                    <a:off x="4264798" y="2028362"/>
                    <a:ext cx="1447800" cy="923925"/>
                  </a:xfrm>
                  <a:custGeom>
                    <a:avLst/>
                    <a:gdLst>
                      <a:gd name="connsiteX0" fmla="*/ 0 w 1762125"/>
                      <a:gd name="connsiteY0" fmla="*/ 158753 h 952500"/>
                      <a:gd name="connsiteX1" fmla="*/ 158753 w 1762125"/>
                      <a:gd name="connsiteY1" fmla="*/ 0 h 952500"/>
                      <a:gd name="connsiteX2" fmla="*/ 1603372 w 1762125"/>
                      <a:gd name="connsiteY2" fmla="*/ 0 h 952500"/>
                      <a:gd name="connsiteX3" fmla="*/ 1762125 w 1762125"/>
                      <a:gd name="connsiteY3" fmla="*/ 158753 h 952500"/>
                      <a:gd name="connsiteX4" fmla="*/ 1762125 w 1762125"/>
                      <a:gd name="connsiteY4" fmla="*/ 793747 h 952500"/>
                      <a:gd name="connsiteX5" fmla="*/ 1603372 w 1762125"/>
                      <a:gd name="connsiteY5" fmla="*/ 952500 h 952500"/>
                      <a:gd name="connsiteX6" fmla="*/ 158753 w 1762125"/>
                      <a:gd name="connsiteY6" fmla="*/ 952500 h 952500"/>
                      <a:gd name="connsiteX7" fmla="*/ 0 w 1762125"/>
                      <a:gd name="connsiteY7" fmla="*/ 793747 h 952500"/>
                      <a:gd name="connsiteX8" fmla="*/ 0 w 1762125"/>
                      <a:gd name="connsiteY8" fmla="*/ 158753 h 952500"/>
                      <a:gd name="connsiteX0" fmla="*/ 0 w 1762125"/>
                      <a:gd name="connsiteY0" fmla="*/ 158753 h 952500"/>
                      <a:gd name="connsiteX1" fmla="*/ 158753 w 1762125"/>
                      <a:gd name="connsiteY1" fmla="*/ 0 h 952500"/>
                      <a:gd name="connsiteX2" fmla="*/ 1603372 w 1762125"/>
                      <a:gd name="connsiteY2" fmla="*/ 0 h 952500"/>
                      <a:gd name="connsiteX3" fmla="*/ 1762125 w 1762125"/>
                      <a:gd name="connsiteY3" fmla="*/ 158753 h 952500"/>
                      <a:gd name="connsiteX4" fmla="*/ 1762125 w 1762125"/>
                      <a:gd name="connsiteY4" fmla="*/ 793747 h 952500"/>
                      <a:gd name="connsiteX5" fmla="*/ 1603372 w 1762125"/>
                      <a:gd name="connsiteY5" fmla="*/ 952500 h 952500"/>
                      <a:gd name="connsiteX6" fmla="*/ 596903 w 1762125"/>
                      <a:gd name="connsiteY6" fmla="*/ 752475 h 952500"/>
                      <a:gd name="connsiteX7" fmla="*/ 0 w 1762125"/>
                      <a:gd name="connsiteY7" fmla="*/ 793747 h 952500"/>
                      <a:gd name="connsiteX8" fmla="*/ 0 w 1762125"/>
                      <a:gd name="connsiteY8" fmla="*/ 158753 h 952500"/>
                      <a:gd name="connsiteX0" fmla="*/ 0 w 1762125"/>
                      <a:gd name="connsiteY0" fmla="*/ 158753 h 952500"/>
                      <a:gd name="connsiteX1" fmla="*/ 158753 w 1762125"/>
                      <a:gd name="connsiteY1" fmla="*/ 0 h 952500"/>
                      <a:gd name="connsiteX2" fmla="*/ 1603372 w 1762125"/>
                      <a:gd name="connsiteY2" fmla="*/ 0 h 952500"/>
                      <a:gd name="connsiteX3" fmla="*/ 1762125 w 1762125"/>
                      <a:gd name="connsiteY3" fmla="*/ 158753 h 952500"/>
                      <a:gd name="connsiteX4" fmla="*/ 1762125 w 1762125"/>
                      <a:gd name="connsiteY4" fmla="*/ 793747 h 952500"/>
                      <a:gd name="connsiteX5" fmla="*/ 1603372 w 1762125"/>
                      <a:gd name="connsiteY5" fmla="*/ 952500 h 952500"/>
                      <a:gd name="connsiteX6" fmla="*/ 596903 w 1762125"/>
                      <a:gd name="connsiteY6" fmla="*/ 752475 h 952500"/>
                      <a:gd name="connsiteX7" fmla="*/ 0 w 1762125"/>
                      <a:gd name="connsiteY7" fmla="*/ 793747 h 952500"/>
                      <a:gd name="connsiteX8" fmla="*/ 0 w 1762125"/>
                      <a:gd name="connsiteY8" fmla="*/ 158753 h 952500"/>
                      <a:gd name="connsiteX0" fmla="*/ 0 w 1762125"/>
                      <a:gd name="connsiteY0" fmla="*/ 158753 h 952500"/>
                      <a:gd name="connsiteX1" fmla="*/ 158753 w 1762125"/>
                      <a:gd name="connsiteY1" fmla="*/ 0 h 952500"/>
                      <a:gd name="connsiteX2" fmla="*/ 1603372 w 1762125"/>
                      <a:gd name="connsiteY2" fmla="*/ 0 h 952500"/>
                      <a:gd name="connsiteX3" fmla="*/ 1762125 w 1762125"/>
                      <a:gd name="connsiteY3" fmla="*/ 158753 h 952500"/>
                      <a:gd name="connsiteX4" fmla="*/ 1762125 w 1762125"/>
                      <a:gd name="connsiteY4" fmla="*/ 793747 h 952500"/>
                      <a:gd name="connsiteX5" fmla="*/ 1603372 w 1762125"/>
                      <a:gd name="connsiteY5" fmla="*/ 952500 h 952500"/>
                      <a:gd name="connsiteX6" fmla="*/ 596903 w 1762125"/>
                      <a:gd name="connsiteY6" fmla="*/ 752475 h 952500"/>
                      <a:gd name="connsiteX7" fmla="*/ 0 w 1762125"/>
                      <a:gd name="connsiteY7" fmla="*/ 793747 h 952500"/>
                      <a:gd name="connsiteX8" fmla="*/ 0 w 1762125"/>
                      <a:gd name="connsiteY8" fmla="*/ 158753 h 952500"/>
                      <a:gd name="connsiteX0" fmla="*/ 0 w 1762125"/>
                      <a:gd name="connsiteY0" fmla="*/ 158753 h 952500"/>
                      <a:gd name="connsiteX1" fmla="*/ 158753 w 1762125"/>
                      <a:gd name="connsiteY1" fmla="*/ 0 h 952500"/>
                      <a:gd name="connsiteX2" fmla="*/ 1603372 w 1762125"/>
                      <a:gd name="connsiteY2" fmla="*/ 0 h 952500"/>
                      <a:gd name="connsiteX3" fmla="*/ 1762125 w 1762125"/>
                      <a:gd name="connsiteY3" fmla="*/ 158753 h 952500"/>
                      <a:gd name="connsiteX4" fmla="*/ 1762125 w 1762125"/>
                      <a:gd name="connsiteY4" fmla="*/ 793747 h 952500"/>
                      <a:gd name="connsiteX5" fmla="*/ 1603372 w 1762125"/>
                      <a:gd name="connsiteY5" fmla="*/ 952500 h 952500"/>
                      <a:gd name="connsiteX6" fmla="*/ 596903 w 1762125"/>
                      <a:gd name="connsiteY6" fmla="*/ 752475 h 952500"/>
                      <a:gd name="connsiteX7" fmla="*/ 28575 w 1762125"/>
                      <a:gd name="connsiteY7" fmla="*/ 879472 h 952500"/>
                      <a:gd name="connsiteX8" fmla="*/ 0 w 1762125"/>
                      <a:gd name="connsiteY8" fmla="*/ 158753 h 952500"/>
                      <a:gd name="connsiteX0" fmla="*/ 0 w 1762125"/>
                      <a:gd name="connsiteY0" fmla="*/ 158753 h 952500"/>
                      <a:gd name="connsiteX1" fmla="*/ 158753 w 1762125"/>
                      <a:gd name="connsiteY1" fmla="*/ 0 h 952500"/>
                      <a:gd name="connsiteX2" fmla="*/ 1603372 w 1762125"/>
                      <a:gd name="connsiteY2" fmla="*/ 0 h 952500"/>
                      <a:gd name="connsiteX3" fmla="*/ 1762125 w 1762125"/>
                      <a:gd name="connsiteY3" fmla="*/ 158753 h 952500"/>
                      <a:gd name="connsiteX4" fmla="*/ 1762125 w 1762125"/>
                      <a:gd name="connsiteY4" fmla="*/ 793747 h 952500"/>
                      <a:gd name="connsiteX5" fmla="*/ 1603372 w 1762125"/>
                      <a:gd name="connsiteY5" fmla="*/ 952500 h 952500"/>
                      <a:gd name="connsiteX6" fmla="*/ 596903 w 1762125"/>
                      <a:gd name="connsiteY6" fmla="*/ 752475 h 952500"/>
                      <a:gd name="connsiteX7" fmla="*/ 28575 w 1762125"/>
                      <a:gd name="connsiteY7" fmla="*/ 879472 h 952500"/>
                      <a:gd name="connsiteX8" fmla="*/ 0 w 1762125"/>
                      <a:gd name="connsiteY8" fmla="*/ 158753 h 952500"/>
                      <a:gd name="connsiteX0" fmla="*/ 190500 w 1733550"/>
                      <a:gd name="connsiteY0" fmla="*/ 339728 h 952500"/>
                      <a:gd name="connsiteX1" fmla="*/ 130178 w 1733550"/>
                      <a:gd name="connsiteY1" fmla="*/ 0 h 952500"/>
                      <a:gd name="connsiteX2" fmla="*/ 1574797 w 1733550"/>
                      <a:gd name="connsiteY2" fmla="*/ 0 h 952500"/>
                      <a:gd name="connsiteX3" fmla="*/ 1733550 w 1733550"/>
                      <a:gd name="connsiteY3" fmla="*/ 158753 h 952500"/>
                      <a:gd name="connsiteX4" fmla="*/ 1733550 w 1733550"/>
                      <a:gd name="connsiteY4" fmla="*/ 793747 h 952500"/>
                      <a:gd name="connsiteX5" fmla="*/ 1574797 w 1733550"/>
                      <a:gd name="connsiteY5" fmla="*/ 952500 h 952500"/>
                      <a:gd name="connsiteX6" fmla="*/ 568328 w 1733550"/>
                      <a:gd name="connsiteY6" fmla="*/ 752475 h 952500"/>
                      <a:gd name="connsiteX7" fmla="*/ 0 w 1733550"/>
                      <a:gd name="connsiteY7" fmla="*/ 879472 h 952500"/>
                      <a:gd name="connsiteX8" fmla="*/ 190500 w 1733550"/>
                      <a:gd name="connsiteY8" fmla="*/ 339728 h 952500"/>
                      <a:gd name="connsiteX0" fmla="*/ 190500 w 1733550"/>
                      <a:gd name="connsiteY0" fmla="*/ 339728 h 952500"/>
                      <a:gd name="connsiteX1" fmla="*/ 454028 w 1733550"/>
                      <a:gd name="connsiteY1" fmla="*/ 123825 h 952500"/>
                      <a:gd name="connsiteX2" fmla="*/ 1574797 w 1733550"/>
                      <a:gd name="connsiteY2" fmla="*/ 0 h 952500"/>
                      <a:gd name="connsiteX3" fmla="*/ 1733550 w 1733550"/>
                      <a:gd name="connsiteY3" fmla="*/ 158753 h 952500"/>
                      <a:gd name="connsiteX4" fmla="*/ 1733550 w 1733550"/>
                      <a:gd name="connsiteY4" fmla="*/ 793747 h 952500"/>
                      <a:gd name="connsiteX5" fmla="*/ 1574797 w 1733550"/>
                      <a:gd name="connsiteY5" fmla="*/ 952500 h 952500"/>
                      <a:gd name="connsiteX6" fmla="*/ 568328 w 1733550"/>
                      <a:gd name="connsiteY6" fmla="*/ 752475 h 952500"/>
                      <a:gd name="connsiteX7" fmla="*/ 0 w 1733550"/>
                      <a:gd name="connsiteY7" fmla="*/ 879472 h 952500"/>
                      <a:gd name="connsiteX8" fmla="*/ 190500 w 1733550"/>
                      <a:gd name="connsiteY8" fmla="*/ 339728 h 952500"/>
                      <a:gd name="connsiteX0" fmla="*/ 190500 w 1733550"/>
                      <a:gd name="connsiteY0" fmla="*/ 263585 h 876357"/>
                      <a:gd name="connsiteX1" fmla="*/ 454028 w 1733550"/>
                      <a:gd name="connsiteY1" fmla="*/ 47682 h 876357"/>
                      <a:gd name="connsiteX2" fmla="*/ 1450972 w 1733550"/>
                      <a:gd name="connsiteY2" fmla="*/ 57 h 876357"/>
                      <a:gd name="connsiteX3" fmla="*/ 1733550 w 1733550"/>
                      <a:gd name="connsiteY3" fmla="*/ 82610 h 876357"/>
                      <a:gd name="connsiteX4" fmla="*/ 1733550 w 1733550"/>
                      <a:gd name="connsiteY4" fmla="*/ 717604 h 876357"/>
                      <a:gd name="connsiteX5" fmla="*/ 1574797 w 1733550"/>
                      <a:gd name="connsiteY5" fmla="*/ 876357 h 876357"/>
                      <a:gd name="connsiteX6" fmla="*/ 568328 w 1733550"/>
                      <a:gd name="connsiteY6" fmla="*/ 676332 h 876357"/>
                      <a:gd name="connsiteX7" fmla="*/ 0 w 1733550"/>
                      <a:gd name="connsiteY7" fmla="*/ 803329 h 876357"/>
                      <a:gd name="connsiteX8" fmla="*/ 190500 w 1733550"/>
                      <a:gd name="connsiteY8" fmla="*/ 263585 h 876357"/>
                      <a:gd name="connsiteX0" fmla="*/ 190500 w 1733550"/>
                      <a:gd name="connsiteY0" fmla="*/ 263528 h 876300"/>
                      <a:gd name="connsiteX1" fmla="*/ 454028 w 1733550"/>
                      <a:gd name="connsiteY1" fmla="*/ 47625 h 876300"/>
                      <a:gd name="connsiteX2" fmla="*/ 1450972 w 1733550"/>
                      <a:gd name="connsiteY2" fmla="*/ 0 h 876300"/>
                      <a:gd name="connsiteX3" fmla="*/ 1438275 w 1733550"/>
                      <a:gd name="connsiteY3" fmla="*/ 273053 h 876300"/>
                      <a:gd name="connsiteX4" fmla="*/ 1733550 w 1733550"/>
                      <a:gd name="connsiteY4" fmla="*/ 717547 h 876300"/>
                      <a:gd name="connsiteX5" fmla="*/ 1574797 w 1733550"/>
                      <a:gd name="connsiteY5" fmla="*/ 876300 h 876300"/>
                      <a:gd name="connsiteX6" fmla="*/ 568328 w 1733550"/>
                      <a:gd name="connsiteY6" fmla="*/ 676275 h 876300"/>
                      <a:gd name="connsiteX7" fmla="*/ 0 w 1733550"/>
                      <a:gd name="connsiteY7" fmla="*/ 803272 h 876300"/>
                      <a:gd name="connsiteX8" fmla="*/ 190500 w 1733550"/>
                      <a:gd name="connsiteY8" fmla="*/ 263528 h 876300"/>
                      <a:gd name="connsiteX0" fmla="*/ 190500 w 1733550"/>
                      <a:gd name="connsiteY0" fmla="*/ 215903 h 828675"/>
                      <a:gd name="connsiteX1" fmla="*/ 454028 w 1733550"/>
                      <a:gd name="connsiteY1" fmla="*/ 0 h 828675"/>
                      <a:gd name="connsiteX2" fmla="*/ 1250947 w 1733550"/>
                      <a:gd name="connsiteY2" fmla="*/ 47625 h 828675"/>
                      <a:gd name="connsiteX3" fmla="*/ 1438275 w 1733550"/>
                      <a:gd name="connsiteY3" fmla="*/ 225428 h 828675"/>
                      <a:gd name="connsiteX4" fmla="*/ 1733550 w 1733550"/>
                      <a:gd name="connsiteY4" fmla="*/ 669922 h 828675"/>
                      <a:gd name="connsiteX5" fmla="*/ 1574797 w 1733550"/>
                      <a:gd name="connsiteY5" fmla="*/ 828675 h 828675"/>
                      <a:gd name="connsiteX6" fmla="*/ 568328 w 1733550"/>
                      <a:gd name="connsiteY6" fmla="*/ 628650 h 828675"/>
                      <a:gd name="connsiteX7" fmla="*/ 0 w 1733550"/>
                      <a:gd name="connsiteY7" fmla="*/ 755647 h 828675"/>
                      <a:gd name="connsiteX8" fmla="*/ 190500 w 1733550"/>
                      <a:gd name="connsiteY8" fmla="*/ 215903 h 828675"/>
                      <a:gd name="connsiteX0" fmla="*/ 190500 w 1733550"/>
                      <a:gd name="connsiteY0" fmla="*/ 215903 h 923925"/>
                      <a:gd name="connsiteX1" fmla="*/ 454028 w 1733550"/>
                      <a:gd name="connsiteY1" fmla="*/ 0 h 923925"/>
                      <a:gd name="connsiteX2" fmla="*/ 1250947 w 1733550"/>
                      <a:gd name="connsiteY2" fmla="*/ 47625 h 923925"/>
                      <a:gd name="connsiteX3" fmla="*/ 1438275 w 1733550"/>
                      <a:gd name="connsiteY3" fmla="*/ 225428 h 923925"/>
                      <a:gd name="connsiteX4" fmla="*/ 1733550 w 1733550"/>
                      <a:gd name="connsiteY4" fmla="*/ 669922 h 923925"/>
                      <a:gd name="connsiteX5" fmla="*/ 1279522 w 1733550"/>
                      <a:gd name="connsiteY5" fmla="*/ 923925 h 923925"/>
                      <a:gd name="connsiteX6" fmla="*/ 568328 w 1733550"/>
                      <a:gd name="connsiteY6" fmla="*/ 628650 h 923925"/>
                      <a:gd name="connsiteX7" fmla="*/ 0 w 1733550"/>
                      <a:gd name="connsiteY7" fmla="*/ 755647 h 923925"/>
                      <a:gd name="connsiteX8" fmla="*/ 190500 w 1733550"/>
                      <a:gd name="connsiteY8" fmla="*/ 215903 h 923925"/>
                      <a:gd name="connsiteX0" fmla="*/ 190500 w 1514475"/>
                      <a:gd name="connsiteY0" fmla="*/ 215903 h 923925"/>
                      <a:gd name="connsiteX1" fmla="*/ 454028 w 1514475"/>
                      <a:gd name="connsiteY1" fmla="*/ 0 h 923925"/>
                      <a:gd name="connsiteX2" fmla="*/ 1250947 w 1514475"/>
                      <a:gd name="connsiteY2" fmla="*/ 47625 h 923925"/>
                      <a:gd name="connsiteX3" fmla="*/ 1438275 w 1514475"/>
                      <a:gd name="connsiteY3" fmla="*/ 225428 h 923925"/>
                      <a:gd name="connsiteX4" fmla="*/ 1514475 w 1514475"/>
                      <a:gd name="connsiteY4" fmla="*/ 603247 h 923925"/>
                      <a:gd name="connsiteX5" fmla="*/ 1279522 w 1514475"/>
                      <a:gd name="connsiteY5" fmla="*/ 923925 h 923925"/>
                      <a:gd name="connsiteX6" fmla="*/ 568328 w 1514475"/>
                      <a:gd name="connsiteY6" fmla="*/ 628650 h 923925"/>
                      <a:gd name="connsiteX7" fmla="*/ 0 w 1514475"/>
                      <a:gd name="connsiteY7" fmla="*/ 755647 h 923925"/>
                      <a:gd name="connsiteX8" fmla="*/ 190500 w 1514475"/>
                      <a:gd name="connsiteY8" fmla="*/ 215903 h 923925"/>
                      <a:gd name="connsiteX0" fmla="*/ 190500 w 1514475"/>
                      <a:gd name="connsiteY0" fmla="*/ 215903 h 923925"/>
                      <a:gd name="connsiteX1" fmla="*/ 454028 w 1514475"/>
                      <a:gd name="connsiteY1" fmla="*/ 0 h 923925"/>
                      <a:gd name="connsiteX2" fmla="*/ 1250947 w 1514475"/>
                      <a:gd name="connsiteY2" fmla="*/ 47625 h 923925"/>
                      <a:gd name="connsiteX3" fmla="*/ 1438275 w 1514475"/>
                      <a:gd name="connsiteY3" fmla="*/ 225428 h 923925"/>
                      <a:gd name="connsiteX4" fmla="*/ 1514475 w 1514475"/>
                      <a:gd name="connsiteY4" fmla="*/ 603247 h 923925"/>
                      <a:gd name="connsiteX5" fmla="*/ 1279522 w 1514475"/>
                      <a:gd name="connsiteY5" fmla="*/ 923925 h 923925"/>
                      <a:gd name="connsiteX6" fmla="*/ 549278 w 1514475"/>
                      <a:gd name="connsiteY6" fmla="*/ 685800 h 923925"/>
                      <a:gd name="connsiteX7" fmla="*/ 0 w 1514475"/>
                      <a:gd name="connsiteY7" fmla="*/ 755647 h 923925"/>
                      <a:gd name="connsiteX8" fmla="*/ 190500 w 1514475"/>
                      <a:gd name="connsiteY8" fmla="*/ 215903 h 923925"/>
                      <a:gd name="connsiteX0" fmla="*/ 123825 w 1447800"/>
                      <a:gd name="connsiteY0" fmla="*/ 215903 h 923925"/>
                      <a:gd name="connsiteX1" fmla="*/ 387353 w 1447800"/>
                      <a:gd name="connsiteY1" fmla="*/ 0 h 923925"/>
                      <a:gd name="connsiteX2" fmla="*/ 1184272 w 1447800"/>
                      <a:gd name="connsiteY2" fmla="*/ 47625 h 923925"/>
                      <a:gd name="connsiteX3" fmla="*/ 1371600 w 1447800"/>
                      <a:gd name="connsiteY3" fmla="*/ 225428 h 923925"/>
                      <a:gd name="connsiteX4" fmla="*/ 1447800 w 1447800"/>
                      <a:gd name="connsiteY4" fmla="*/ 603247 h 923925"/>
                      <a:gd name="connsiteX5" fmla="*/ 1212847 w 1447800"/>
                      <a:gd name="connsiteY5" fmla="*/ 923925 h 923925"/>
                      <a:gd name="connsiteX6" fmla="*/ 482603 w 1447800"/>
                      <a:gd name="connsiteY6" fmla="*/ 685800 h 923925"/>
                      <a:gd name="connsiteX7" fmla="*/ 0 w 1447800"/>
                      <a:gd name="connsiteY7" fmla="*/ 612772 h 923925"/>
                      <a:gd name="connsiteX8" fmla="*/ 123825 w 1447800"/>
                      <a:gd name="connsiteY8" fmla="*/ 215903 h 923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447800" h="923925">
                        <a:moveTo>
                          <a:pt x="123825" y="215903"/>
                        </a:moveTo>
                        <a:cubicBezTo>
                          <a:pt x="123825" y="128226"/>
                          <a:pt x="299676" y="0"/>
                          <a:pt x="387353" y="0"/>
                        </a:cubicBezTo>
                        <a:lnTo>
                          <a:pt x="1184272" y="47625"/>
                        </a:lnTo>
                        <a:cubicBezTo>
                          <a:pt x="1271949" y="47625"/>
                          <a:pt x="1371600" y="137751"/>
                          <a:pt x="1371600" y="225428"/>
                        </a:cubicBezTo>
                        <a:lnTo>
                          <a:pt x="1447800" y="603247"/>
                        </a:lnTo>
                        <a:cubicBezTo>
                          <a:pt x="1447800" y="690924"/>
                          <a:pt x="1300524" y="923925"/>
                          <a:pt x="1212847" y="923925"/>
                        </a:cubicBezTo>
                        <a:cubicBezTo>
                          <a:pt x="731307" y="923925"/>
                          <a:pt x="1297518" y="685800"/>
                          <a:pt x="482603" y="685800"/>
                        </a:cubicBezTo>
                        <a:cubicBezTo>
                          <a:pt x="394926" y="685800"/>
                          <a:pt x="0" y="700449"/>
                          <a:pt x="0" y="612772"/>
                        </a:cubicBezTo>
                        <a:lnTo>
                          <a:pt x="123825" y="215903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r>
                      <a:rPr lang="en-US" sz="2400" dirty="0" smtClean="0"/>
                      <a:t>RNA Pol II</a:t>
                    </a:r>
                    <a:endParaRPr lang="en-US" sz="2400" dirty="0"/>
                  </a:p>
                </p:txBody>
              </p:sp>
              <p:cxnSp>
                <p:nvCxnSpPr>
                  <p:cNvPr id="187" name="Straight Arrow Connector 186"/>
                  <p:cNvCxnSpPr/>
                  <p:nvPr/>
                </p:nvCxnSpPr>
                <p:spPr>
                  <a:xfrm>
                    <a:off x="5489077" y="2235161"/>
                    <a:ext cx="1654167" cy="0"/>
                  </a:xfrm>
                  <a:prstGeom prst="straightConnector1">
                    <a:avLst/>
                  </a:prstGeom>
                  <a:ln w="571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9" name="Group 228"/>
                <p:cNvGrpSpPr/>
                <p:nvPr/>
              </p:nvGrpSpPr>
              <p:grpSpPr>
                <a:xfrm>
                  <a:off x="8985945" y="3016493"/>
                  <a:ext cx="2651089" cy="1677025"/>
                  <a:chOff x="7622347" y="2891249"/>
                  <a:chExt cx="2651089" cy="1677025"/>
                </a:xfrm>
                <a:solidFill>
                  <a:schemeClr val="accent1">
                    <a:lumMod val="50000"/>
                  </a:schemeClr>
                </a:solidFill>
              </p:grpSpPr>
              <p:sp>
                <p:nvSpPr>
                  <p:cNvPr id="228" name="Block Arc 227"/>
                  <p:cNvSpPr/>
                  <p:nvPr/>
                </p:nvSpPr>
                <p:spPr>
                  <a:xfrm rot="16200000">
                    <a:off x="7714774" y="2801203"/>
                    <a:ext cx="1674644" cy="1859497"/>
                  </a:xfrm>
                  <a:prstGeom prst="blockArc">
                    <a:avLst>
                      <a:gd name="adj1" fmla="val 16792968"/>
                      <a:gd name="adj2" fmla="val 21406709"/>
                      <a:gd name="adj3" fmla="val 12200"/>
                    </a:avLst>
                  </a:prstGeom>
                  <a:grpFill/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26" name="Rectangle 225"/>
                  <p:cNvSpPr/>
                  <p:nvPr/>
                </p:nvSpPr>
                <p:spPr>
                  <a:xfrm>
                    <a:off x="8470863" y="2891249"/>
                    <a:ext cx="1802573" cy="207934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</p:grpSp>
          </p:grpSp>
          <p:sp>
            <p:nvSpPr>
              <p:cNvPr id="240" name="Freeform 239"/>
              <p:cNvSpPr/>
              <p:nvPr/>
            </p:nvSpPr>
            <p:spPr>
              <a:xfrm>
                <a:off x="8886825" y="3659430"/>
                <a:ext cx="470535" cy="120090"/>
              </a:xfrm>
              <a:custGeom>
                <a:avLst/>
                <a:gdLst>
                  <a:gd name="connsiteX0" fmla="*/ 0 w 470535"/>
                  <a:gd name="connsiteY0" fmla="*/ 45795 h 120090"/>
                  <a:gd name="connsiteX1" fmla="*/ 125730 w 470535"/>
                  <a:gd name="connsiteY1" fmla="*/ 75 h 120090"/>
                  <a:gd name="connsiteX2" fmla="*/ 228600 w 470535"/>
                  <a:gd name="connsiteY2" fmla="*/ 55320 h 120090"/>
                  <a:gd name="connsiteX3" fmla="*/ 358140 w 470535"/>
                  <a:gd name="connsiteY3" fmla="*/ 26745 h 120090"/>
                  <a:gd name="connsiteX4" fmla="*/ 470535 w 470535"/>
                  <a:gd name="connsiteY4" fmla="*/ 120090 h 120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0535" h="120090">
                    <a:moveTo>
                      <a:pt x="0" y="45795"/>
                    </a:moveTo>
                    <a:cubicBezTo>
                      <a:pt x="43815" y="22141"/>
                      <a:pt x="87630" y="-1513"/>
                      <a:pt x="125730" y="75"/>
                    </a:cubicBezTo>
                    <a:cubicBezTo>
                      <a:pt x="163830" y="1663"/>
                      <a:pt x="189865" y="50875"/>
                      <a:pt x="228600" y="55320"/>
                    </a:cubicBezTo>
                    <a:cubicBezTo>
                      <a:pt x="267335" y="59765"/>
                      <a:pt x="317818" y="15950"/>
                      <a:pt x="358140" y="26745"/>
                    </a:cubicBezTo>
                    <a:cubicBezTo>
                      <a:pt x="398463" y="37540"/>
                      <a:pt x="449580" y="98500"/>
                      <a:pt x="470535" y="120090"/>
                    </a:cubicBezTo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127" name="Oval 126"/>
            <p:cNvSpPr/>
            <p:nvPr/>
          </p:nvSpPr>
          <p:spPr>
            <a:xfrm>
              <a:off x="11206114" y="4964472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C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900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72930" y="688594"/>
            <a:ext cx="12331066" cy="6184465"/>
            <a:chOff x="-72930" y="688594"/>
            <a:chExt cx="12331066" cy="6184465"/>
          </a:xfrm>
        </p:grpSpPr>
        <p:grpSp>
          <p:nvGrpSpPr>
            <p:cNvPr id="29" name="Group 28"/>
            <p:cNvGrpSpPr/>
            <p:nvPr/>
          </p:nvGrpSpPr>
          <p:grpSpPr>
            <a:xfrm>
              <a:off x="-72930" y="688594"/>
              <a:ext cx="12018745" cy="6184465"/>
              <a:chOff x="-72930" y="686054"/>
              <a:chExt cx="12018745" cy="6184465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-151" y="6241112"/>
                <a:ext cx="7464623" cy="629407"/>
                <a:chOff x="637384" y="5684963"/>
                <a:chExt cx="7464623" cy="629407"/>
              </a:xfrm>
            </p:grpSpPr>
            <p:sp>
              <p:nvSpPr>
                <p:cNvPr id="165" name="Rounded Rectangle 164"/>
                <p:cNvSpPr/>
                <p:nvPr/>
              </p:nvSpPr>
              <p:spPr>
                <a:xfrm>
                  <a:off x="1266671" y="5954203"/>
                  <a:ext cx="142240" cy="120968"/>
                </a:xfrm>
                <a:prstGeom prst="round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637384" y="5684963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H3K27ac</a:t>
                  </a: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3281837" y="5900342"/>
                  <a:ext cx="155886" cy="258612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>
                  <a:off x="2749689" y="5689425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H3K4me1</a:t>
                  </a:r>
                </a:p>
              </p:txBody>
            </p:sp>
            <p:sp>
              <p:nvSpPr>
                <p:cNvPr id="169" name="Rounded Rectangle 168"/>
                <p:cNvSpPr/>
                <p:nvPr/>
              </p:nvSpPr>
              <p:spPr>
                <a:xfrm>
                  <a:off x="5538875" y="5983093"/>
                  <a:ext cx="238913" cy="107174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5147380" y="5688422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H3K27me3</a:t>
                  </a: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-72930" y="686054"/>
                <a:ext cx="12018745" cy="5413190"/>
                <a:chOff x="-215170" y="655574"/>
                <a:chExt cx="12018745" cy="541319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943652" y="1503892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grpSp>
              <p:nvGrpSpPr>
                <p:cNvPr id="20" name="Group 19"/>
                <p:cNvGrpSpPr/>
                <p:nvPr/>
              </p:nvGrpSpPr>
              <p:grpSpPr>
                <a:xfrm>
                  <a:off x="-212726" y="655574"/>
                  <a:ext cx="12013211" cy="2089145"/>
                  <a:chOff x="-82998" y="157064"/>
                  <a:chExt cx="12013211" cy="2089145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-82998" y="1600792"/>
                    <a:ext cx="1251420" cy="4364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DNA</a:t>
                    </a:r>
                    <a:endParaRPr lang="en-US" sz="2400" dirty="0">
                      <a:ln w="0"/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913679" y="157064"/>
                    <a:ext cx="11016534" cy="2089145"/>
                    <a:chOff x="913679" y="157064"/>
                    <a:chExt cx="11016534" cy="2089145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913679" y="1650505"/>
                      <a:ext cx="10922085" cy="345161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126" name="Rectangle 125"/>
                    <p:cNvSpPr/>
                    <p:nvPr/>
                  </p:nvSpPr>
                  <p:spPr>
                    <a:xfrm>
                      <a:off x="5819409" y="157064"/>
                      <a:ext cx="2954627" cy="6249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Nucleosome</a:t>
                      </a:r>
                    </a:p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with histone modifications</a:t>
                      </a:r>
                    </a:p>
                  </p:txBody>
                </p:sp>
                <p:grpSp>
                  <p:nvGrpSpPr>
                    <p:cNvPr id="5" name="Group 4"/>
                    <p:cNvGrpSpPr/>
                    <p:nvPr/>
                  </p:nvGrpSpPr>
                  <p:grpSpPr>
                    <a:xfrm>
                      <a:off x="2963340" y="413451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72" name="Freeform 71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3" name="Freeform 72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4" name="Oval 73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5" name="Block Arc 74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6" name="Block Arc 75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7" name="Block Arc 76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8" name="Rounded Rectangle 77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9" name="Freeform 78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80" name="Freeform 79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81" name="Straight Connector 80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" name="Rounded Rectangle 1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67" name="Rounded Rectangle 66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23" name="Group 122"/>
                    <p:cNvGrpSpPr/>
                    <p:nvPr/>
                  </p:nvGrpSpPr>
                  <p:grpSpPr>
                    <a:xfrm>
                      <a:off x="1256345" y="413610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24" name="Freeform 123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25" name="Freeform 124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29" name="Oval 128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0" name="Block Arc 129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1" name="Block Arc 130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2" name="Block Arc 131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3" name="Rounded Rectangle 132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4" name="Freeform 133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5" name="Freeform 134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136" name="Straight Connector 135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7" name="Rounded Rectangle 136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8" name="Rounded Rectangle 137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9" name="Group 138"/>
                    <p:cNvGrpSpPr/>
                    <p:nvPr/>
                  </p:nvGrpSpPr>
                  <p:grpSpPr>
                    <a:xfrm>
                      <a:off x="10321222" y="413602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40" name="Freeform 139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1" name="Freeform 140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2" name="Oval 141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3" name="Block Arc 142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4" name="Block Arc 143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5" name="Block Arc 144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6" name="Rounded Rectangle 145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7" name="Freeform 146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8" name="Freeform 147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149" name="Straight Connector 148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0" name="Rounded Rectangle 149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1" name="Rounded Rectangle 150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2" name="Group 151"/>
                    <p:cNvGrpSpPr/>
                    <p:nvPr/>
                  </p:nvGrpSpPr>
                  <p:grpSpPr>
                    <a:xfrm>
                      <a:off x="8614227" y="413761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53" name="Freeform 152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4" name="Freeform 153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5" name="Oval 154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6" name="Block Arc 155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7" name="Block Arc 156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8" name="Block Arc 157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9" name="Rounded Rectangle 158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60" name="Freeform 159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61" name="Freeform 160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162" name="Straight Connector 161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3" name="Rounded Rectangle 162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64" name="Rounded Rectangle 163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128" name="Straight Arrow Connector 127"/>
                    <p:cNvCxnSpPr/>
                    <p:nvPr/>
                  </p:nvCxnSpPr>
                  <p:spPr>
                    <a:xfrm>
                      <a:off x="8266623" y="722120"/>
                      <a:ext cx="870395" cy="549608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5474530" y="2147655"/>
                  <a:ext cx="2025730" cy="343042"/>
                  <a:chOff x="1680131" y="2034275"/>
                  <a:chExt cx="2025730" cy="343042"/>
                </a:xfrm>
              </p:grpSpPr>
              <p:sp>
                <p:nvSpPr>
                  <p:cNvPr id="212" name="Rectangle 211"/>
                  <p:cNvSpPr/>
                  <p:nvPr/>
                </p:nvSpPr>
                <p:spPr>
                  <a:xfrm>
                    <a:off x="1680131" y="2034275"/>
                    <a:ext cx="2025730" cy="343042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213" name="Rectangle 212"/>
                  <p:cNvSpPr/>
                  <p:nvPr/>
                </p:nvSpPr>
                <p:spPr>
                  <a:xfrm>
                    <a:off x="2100433" y="2038031"/>
                    <a:ext cx="197652" cy="337628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>
                  <a:xfrm>
                    <a:off x="2656506" y="2038031"/>
                    <a:ext cx="170399" cy="338460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215" name="Rectangle 214"/>
                  <p:cNvSpPr/>
                  <p:nvPr/>
                </p:nvSpPr>
                <p:spPr>
                  <a:xfrm>
                    <a:off x="3142760" y="2038031"/>
                    <a:ext cx="167340" cy="338459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p:grpSp>
            <p:sp>
              <p:nvSpPr>
                <p:cNvPr id="90" name="Rectangle 89"/>
                <p:cNvSpPr/>
                <p:nvPr/>
              </p:nvSpPr>
              <p:spPr>
                <a:xfrm>
                  <a:off x="783951" y="5428971"/>
                  <a:ext cx="10925175" cy="37278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-215170" y="5365324"/>
                  <a:ext cx="1251420" cy="4364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DNA</a:t>
                  </a:r>
                  <a:endParaRPr lang="en-US" sz="2400" dirty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4" name="Freeform 93"/>
                <p:cNvSpPr/>
                <p:nvPr/>
              </p:nvSpPr>
              <p:spPr>
                <a:xfrm flipH="1">
                  <a:off x="3238692" y="5361766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5" name="Freeform 94"/>
                <p:cNvSpPr/>
                <p:nvPr/>
              </p:nvSpPr>
              <p:spPr>
                <a:xfrm>
                  <a:off x="3753621" y="5282168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3346912" y="4658772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7" name="Block Arc 96"/>
                <p:cNvSpPr/>
                <p:nvPr/>
              </p:nvSpPr>
              <p:spPr>
                <a:xfrm rot="16200000">
                  <a:off x="2988578" y="4341079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8" name="Block Arc 97"/>
                <p:cNvSpPr/>
                <p:nvPr/>
              </p:nvSpPr>
              <p:spPr>
                <a:xfrm rot="5400000">
                  <a:off x="2986038" y="4341081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9" name="Block Arc 98"/>
                <p:cNvSpPr/>
                <p:nvPr/>
              </p:nvSpPr>
              <p:spPr>
                <a:xfrm>
                  <a:off x="3039619" y="4339381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0" name="Rounded Rectangle 99"/>
                <p:cNvSpPr/>
                <p:nvPr/>
              </p:nvSpPr>
              <p:spPr>
                <a:xfrm>
                  <a:off x="2847028" y="5436029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1" name="Freeform 100"/>
                <p:cNvSpPr/>
                <p:nvPr/>
              </p:nvSpPr>
              <p:spPr>
                <a:xfrm>
                  <a:off x="2897405" y="4185705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2" name="Freeform 101"/>
                <p:cNvSpPr/>
                <p:nvPr/>
              </p:nvSpPr>
              <p:spPr>
                <a:xfrm flipH="1">
                  <a:off x="3807866" y="4168348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103" name="Straight Connector 102"/>
                <p:cNvCxnSpPr/>
                <p:nvPr/>
              </p:nvCxnSpPr>
              <p:spPr>
                <a:xfrm flipH="1">
                  <a:off x="2814304" y="5427997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Rounded Rectangle 103"/>
                <p:cNvSpPr/>
                <p:nvPr/>
              </p:nvSpPr>
              <p:spPr>
                <a:xfrm rot="19544013">
                  <a:off x="3935989" y="4089351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5" name="Rounded Rectangle 104"/>
                <p:cNvSpPr/>
                <p:nvPr/>
              </p:nvSpPr>
              <p:spPr>
                <a:xfrm>
                  <a:off x="4058086" y="4208650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6" name="Freeform 105"/>
                <p:cNvSpPr/>
                <p:nvPr/>
              </p:nvSpPr>
              <p:spPr>
                <a:xfrm flipH="1">
                  <a:off x="1531697" y="5361925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7" name="Freeform 106"/>
                <p:cNvSpPr/>
                <p:nvPr/>
              </p:nvSpPr>
              <p:spPr>
                <a:xfrm>
                  <a:off x="2046626" y="5282327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1639917" y="4658931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9" name="Block Arc 108"/>
                <p:cNvSpPr/>
                <p:nvPr/>
              </p:nvSpPr>
              <p:spPr>
                <a:xfrm rot="16200000">
                  <a:off x="1281583" y="4341238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0" name="Block Arc 109"/>
                <p:cNvSpPr/>
                <p:nvPr/>
              </p:nvSpPr>
              <p:spPr>
                <a:xfrm rot="5400000">
                  <a:off x="1279043" y="4341240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1" name="Block Arc 110"/>
                <p:cNvSpPr/>
                <p:nvPr/>
              </p:nvSpPr>
              <p:spPr>
                <a:xfrm>
                  <a:off x="1332624" y="4339540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2" name="Rounded Rectangle 111"/>
                <p:cNvSpPr/>
                <p:nvPr/>
              </p:nvSpPr>
              <p:spPr>
                <a:xfrm>
                  <a:off x="1140033" y="5436188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3" name="Freeform 112"/>
                <p:cNvSpPr/>
                <p:nvPr/>
              </p:nvSpPr>
              <p:spPr>
                <a:xfrm>
                  <a:off x="1190410" y="4185864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4" name="Freeform 113"/>
                <p:cNvSpPr/>
                <p:nvPr/>
              </p:nvSpPr>
              <p:spPr>
                <a:xfrm flipH="1">
                  <a:off x="2100871" y="4168507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115" name="Straight Connector 114"/>
                <p:cNvCxnSpPr/>
                <p:nvPr/>
              </p:nvCxnSpPr>
              <p:spPr>
                <a:xfrm flipH="1">
                  <a:off x="1107309" y="5428156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Rounded Rectangle 117"/>
                <p:cNvSpPr/>
                <p:nvPr/>
              </p:nvSpPr>
              <p:spPr>
                <a:xfrm rot="19544013">
                  <a:off x="2228994" y="4089510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9" name="Rounded Rectangle 118"/>
                <p:cNvSpPr/>
                <p:nvPr/>
              </p:nvSpPr>
              <p:spPr>
                <a:xfrm>
                  <a:off x="2351091" y="4208809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21" name="Freeform 120"/>
                <p:cNvSpPr/>
                <p:nvPr/>
              </p:nvSpPr>
              <p:spPr>
                <a:xfrm flipH="1">
                  <a:off x="10596574" y="5361917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22" name="Freeform 121"/>
                <p:cNvSpPr/>
                <p:nvPr/>
              </p:nvSpPr>
              <p:spPr>
                <a:xfrm>
                  <a:off x="11111503" y="5282319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10704794" y="4658923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2" name="Block Arc 171"/>
                <p:cNvSpPr/>
                <p:nvPr/>
              </p:nvSpPr>
              <p:spPr>
                <a:xfrm rot="16200000">
                  <a:off x="10346460" y="4341230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3" name="Block Arc 172"/>
                <p:cNvSpPr/>
                <p:nvPr/>
              </p:nvSpPr>
              <p:spPr>
                <a:xfrm rot="5400000">
                  <a:off x="10343920" y="4341232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4" name="Block Arc 173"/>
                <p:cNvSpPr/>
                <p:nvPr/>
              </p:nvSpPr>
              <p:spPr>
                <a:xfrm>
                  <a:off x="10397501" y="4339532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10204910" y="5436180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6" name="Freeform 175"/>
                <p:cNvSpPr/>
                <p:nvPr/>
              </p:nvSpPr>
              <p:spPr>
                <a:xfrm>
                  <a:off x="10255287" y="4185856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7" name="Freeform 176"/>
                <p:cNvSpPr/>
                <p:nvPr/>
              </p:nvSpPr>
              <p:spPr>
                <a:xfrm flipH="1">
                  <a:off x="11165748" y="4168499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178" name="Straight Connector 177"/>
                <p:cNvCxnSpPr/>
                <p:nvPr/>
              </p:nvCxnSpPr>
              <p:spPr>
                <a:xfrm flipH="1">
                  <a:off x="10172186" y="5428148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Rounded Rectangle 178"/>
                <p:cNvSpPr/>
                <p:nvPr/>
              </p:nvSpPr>
              <p:spPr>
                <a:xfrm rot="19544013">
                  <a:off x="11293871" y="4089502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0" name="Rounded Rectangle 179"/>
                <p:cNvSpPr/>
                <p:nvPr/>
              </p:nvSpPr>
              <p:spPr>
                <a:xfrm>
                  <a:off x="11415968" y="4208801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1" name="Freeform 180"/>
                <p:cNvSpPr/>
                <p:nvPr/>
              </p:nvSpPr>
              <p:spPr>
                <a:xfrm flipH="1">
                  <a:off x="8889579" y="5362076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2" name="Freeform 181"/>
                <p:cNvSpPr/>
                <p:nvPr/>
              </p:nvSpPr>
              <p:spPr>
                <a:xfrm>
                  <a:off x="9404508" y="5282478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8997799" y="4659082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4" name="Block Arc 183"/>
                <p:cNvSpPr/>
                <p:nvPr/>
              </p:nvSpPr>
              <p:spPr>
                <a:xfrm rot="16200000">
                  <a:off x="8639465" y="4341389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5" name="Block Arc 184"/>
                <p:cNvSpPr/>
                <p:nvPr/>
              </p:nvSpPr>
              <p:spPr>
                <a:xfrm rot="5400000">
                  <a:off x="8636925" y="4341391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6" name="Block Arc 185"/>
                <p:cNvSpPr/>
                <p:nvPr/>
              </p:nvSpPr>
              <p:spPr>
                <a:xfrm>
                  <a:off x="8690506" y="4339691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7" name="Rounded Rectangle 186"/>
                <p:cNvSpPr/>
                <p:nvPr/>
              </p:nvSpPr>
              <p:spPr>
                <a:xfrm>
                  <a:off x="8497915" y="5436339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8" name="Freeform 187"/>
                <p:cNvSpPr/>
                <p:nvPr/>
              </p:nvSpPr>
              <p:spPr>
                <a:xfrm>
                  <a:off x="8548292" y="4186015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9" name="Freeform 188"/>
                <p:cNvSpPr/>
                <p:nvPr/>
              </p:nvSpPr>
              <p:spPr>
                <a:xfrm flipH="1">
                  <a:off x="9458753" y="4168658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190" name="Straight Connector 189"/>
                <p:cNvCxnSpPr/>
                <p:nvPr/>
              </p:nvCxnSpPr>
              <p:spPr>
                <a:xfrm flipH="1">
                  <a:off x="8465191" y="5428307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Rounded Rectangle 190"/>
                <p:cNvSpPr/>
                <p:nvPr/>
              </p:nvSpPr>
              <p:spPr>
                <a:xfrm rot="19544013">
                  <a:off x="9586876" y="4089661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92" name="Rounded Rectangle 191"/>
                <p:cNvSpPr/>
                <p:nvPr/>
              </p:nvSpPr>
              <p:spPr>
                <a:xfrm>
                  <a:off x="9708973" y="4208960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97" name="Freeform 196"/>
                <p:cNvSpPr/>
                <p:nvPr/>
              </p:nvSpPr>
              <p:spPr>
                <a:xfrm flipH="1">
                  <a:off x="5850727" y="5361311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98" name="Freeform 197"/>
                <p:cNvSpPr/>
                <p:nvPr/>
              </p:nvSpPr>
              <p:spPr>
                <a:xfrm>
                  <a:off x="6365656" y="5281713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5958947" y="4658317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0" name="Block Arc 199"/>
                <p:cNvSpPr/>
                <p:nvPr/>
              </p:nvSpPr>
              <p:spPr>
                <a:xfrm rot="16200000">
                  <a:off x="5600613" y="4340624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1" name="Block Arc 200"/>
                <p:cNvSpPr/>
                <p:nvPr/>
              </p:nvSpPr>
              <p:spPr>
                <a:xfrm rot="5400000">
                  <a:off x="5599056" y="4336530"/>
                  <a:ext cx="1469793" cy="1447550"/>
                </a:xfrm>
                <a:prstGeom prst="blockArc">
                  <a:avLst>
                    <a:gd name="adj1" fmla="val 10800000"/>
                    <a:gd name="adj2" fmla="val 21576716"/>
                    <a:gd name="adj3" fmla="val 25351"/>
                  </a:avLst>
                </a:prstGeom>
                <a:solidFill>
                  <a:schemeClr val="accent1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2" name="Block Arc 201"/>
                <p:cNvSpPr/>
                <p:nvPr/>
              </p:nvSpPr>
              <p:spPr>
                <a:xfrm>
                  <a:off x="5616518" y="4330250"/>
                  <a:ext cx="1439337" cy="1457315"/>
                </a:xfrm>
                <a:prstGeom prst="blockArc">
                  <a:avLst>
                    <a:gd name="adj1" fmla="val 13164066"/>
                    <a:gd name="adj2" fmla="val 18953207"/>
                    <a:gd name="adj3" fmla="val 24963"/>
                  </a:avLst>
                </a:prstGeom>
                <a:solidFill>
                  <a:schemeClr val="accent1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5458953" y="5435573"/>
                  <a:ext cx="902790" cy="36282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4" name="Freeform 203"/>
                <p:cNvSpPr/>
                <p:nvPr/>
              </p:nvSpPr>
              <p:spPr>
                <a:xfrm>
                  <a:off x="5509440" y="4185250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206" name="Straight Connector 205"/>
                <p:cNvCxnSpPr/>
                <p:nvPr/>
              </p:nvCxnSpPr>
              <p:spPr>
                <a:xfrm flipH="1" flipV="1">
                  <a:off x="5426339" y="5426866"/>
                  <a:ext cx="935404" cy="6167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Rounded Rectangle 206"/>
                <p:cNvSpPr/>
                <p:nvPr/>
              </p:nvSpPr>
              <p:spPr>
                <a:xfrm rot="19544013">
                  <a:off x="6548024" y="4088896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8" name="Rounded Rectangle 207"/>
                <p:cNvSpPr/>
                <p:nvPr/>
              </p:nvSpPr>
              <p:spPr>
                <a:xfrm>
                  <a:off x="6670121" y="4208195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16" name="Block Arc 215"/>
                <p:cNvSpPr/>
                <p:nvPr/>
              </p:nvSpPr>
              <p:spPr>
                <a:xfrm>
                  <a:off x="5618270" y="4333248"/>
                  <a:ext cx="1431735" cy="1470920"/>
                </a:xfrm>
                <a:prstGeom prst="blockArc">
                  <a:avLst>
                    <a:gd name="adj1" fmla="val 18118773"/>
                    <a:gd name="adj2" fmla="val 19921461"/>
                    <a:gd name="adj3" fmla="val 2445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5" name="Freeform 204"/>
                <p:cNvSpPr/>
                <p:nvPr/>
              </p:nvSpPr>
              <p:spPr>
                <a:xfrm flipH="1">
                  <a:off x="6419901" y="4167893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17" name="Block Arc 216"/>
                <p:cNvSpPr/>
                <p:nvPr/>
              </p:nvSpPr>
              <p:spPr>
                <a:xfrm>
                  <a:off x="5610354" y="4329438"/>
                  <a:ext cx="1474094" cy="1477777"/>
                </a:xfrm>
                <a:prstGeom prst="blockArc">
                  <a:avLst>
                    <a:gd name="adj1" fmla="val 14614943"/>
                    <a:gd name="adj2" fmla="val 15681792"/>
                    <a:gd name="adj3" fmla="val 2387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18" name="Block Arc 217"/>
                <p:cNvSpPr/>
                <p:nvPr/>
              </p:nvSpPr>
              <p:spPr>
                <a:xfrm>
                  <a:off x="5602735" y="4313014"/>
                  <a:ext cx="1453120" cy="1484322"/>
                </a:xfrm>
                <a:prstGeom prst="blockArc">
                  <a:avLst>
                    <a:gd name="adj1" fmla="val 55069"/>
                    <a:gd name="adj2" fmla="val 1717366"/>
                    <a:gd name="adj3" fmla="val 24593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7018110" y="5382426"/>
              <a:ext cx="5240026" cy="1135352"/>
              <a:chOff x="6272914" y="2120325"/>
              <a:chExt cx="5240026" cy="1135352"/>
            </a:xfrm>
          </p:grpSpPr>
          <p:sp>
            <p:nvSpPr>
              <p:cNvPr id="193" name="Rectangle 192"/>
              <p:cNvSpPr/>
              <p:nvPr/>
            </p:nvSpPr>
            <p:spPr>
              <a:xfrm>
                <a:off x="6579394" y="2743814"/>
                <a:ext cx="4933546" cy="5118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DNA inaccessible, inactive enhancer</a:t>
                </a:r>
              </a:p>
            </p:txBody>
          </p:sp>
          <p:cxnSp>
            <p:nvCxnSpPr>
              <p:cNvPr id="4" name="Straight Connector 3"/>
              <p:cNvCxnSpPr/>
              <p:nvPr/>
            </p:nvCxnSpPr>
            <p:spPr>
              <a:xfrm>
                <a:off x="6272914" y="2120325"/>
                <a:ext cx="298422" cy="9063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flipV="1">
                <a:off x="6573298" y="3018033"/>
                <a:ext cx="11219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Group 194"/>
            <p:cNvGrpSpPr/>
            <p:nvPr/>
          </p:nvGrpSpPr>
          <p:grpSpPr>
            <a:xfrm>
              <a:off x="6453643" y="2440447"/>
              <a:ext cx="4893275" cy="984882"/>
              <a:chOff x="6180475" y="2270795"/>
              <a:chExt cx="4893275" cy="984882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6579394" y="2743814"/>
                <a:ext cx="4494356" cy="5118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DNA accessible, active enhancer</a:t>
                </a:r>
              </a:p>
            </p:txBody>
          </p:sp>
          <p:cxnSp>
            <p:nvCxnSpPr>
              <p:cNvPr id="209" name="Straight Connector 208"/>
              <p:cNvCxnSpPr/>
              <p:nvPr/>
            </p:nvCxnSpPr>
            <p:spPr>
              <a:xfrm>
                <a:off x="6180475" y="2270795"/>
                <a:ext cx="390861" cy="7376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V="1">
                <a:off x="6573298" y="2999745"/>
                <a:ext cx="11219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8202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90831" y="512064"/>
            <a:ext cx="10983771" cy="3706784"/>
            <a:chOff x="890831" y="512064"/>
            <a:chExt cx="10983771" cy="37067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2685005" y="1576925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5005" y="1576925"/>
                  <a:ext cx="502920" cy="5029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/>
            <p:cNvSpPr txBox="1"/>
            <p:nvPr/>
          </p:nvSpPr>
          <p:spPr>
            <a:xfrm>
              <a:off x="1275855" y="512064"/>
              <a:ext cx="31281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Markov State Machine</a:t>
              </a:r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3" name="Arc 22"/>
            <p:cNvSpPr/>
            <p:nvPr/>
          </p:nvSpPr>
          <p:spPr>
            <a:xfrm>
              <a:off x="1878419" y="1317447"/>
              <a:ext cx="981197" cy="45720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51" name="Straight Arrow Connector 50"/>
            <p:cNvCxnSpPr>
              <a:stCxn id="44" idx="3"/>
            </p:cNvCxnSpPr>
            <p:nvPr/>
          </p:nvCxnSpPr>
          <p:spPr>
            <a:xfrm flipV="1">
              <a:off x="1686720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1183800" y="3715928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3800" y="3715928"/>
                  <a:ext cx="502920" cy="5029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>
              <a:stCxn id="57" idx="3"/>
            </p:cNvCxnSpPr>
            <p:nvPr/>
          </p:nvCxnSpPr>
          <p:spPr>
            <a:xfrm flipV="1">
              <a:off x="2387760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1884840" y="3715928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4840" y="3715928"/>
                  <a:ext cx="502920" cy="5029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/>
            <p:cNvCxnSpPr>
              <a:stCxn id="63" idx="3"/>
            </p:cNvCxnSpPr>
            <p:nvPr/>
          </p:nvCxnSpPr>
          <p:spPr>
            <a:xfrm flipV="1">
              <a:off x="3097182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2594262" y="3715928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4262" y="3715928"/>
                  <a:ext cx="502920" cy="5029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/>
            <p:cNvCxnSpPr>
              <a:stCxn id="67" idx="3"/>
            </p:cNvCxnSpPr>
            <p:nvPr/>
          </p:nvCxnSpPr>
          <p:spPr>
            <a:xfrm flipV="1">
              <a:off x="3798222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3295302" y="3715928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5302" y="3715928"/>
                  <a:ext cx="502920" cy="5029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/>
            <p:cNvCxnSpPr>
              <a:stCxn id="71" idx="3"/>
            </p:cNvCxnSpPr>
            <p:nvPr/>
          </p:nvCxnSpPr>
          <p:spPr>
            <a:xfrm flipV="1">
              <a:off x="4502271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/>
                <p:cNvSpPr/>
                <p:nvPr/>
              </p:nvSpPr>
              <p:spPr>
                <a:xfrm>
                  <a:off x="3999351" y="371592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9351" y="3715928"/>
                  <a:ext cx="502920" cy="5029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Arrow Connector 79"/>
            <p:cNvCxnSpPr>
              <a:stCxn id="81" idx="3"/>
            </p:cNvCxnSpPr>
            <p:nvPr/>
          </p:nvCxnSpPr>
          <p:spPr>
            <a:xfrm flipV="1">
              <a:off x="5206320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/>
                <p:cNvSpPr/>
                <p:nvPr/>
              </p:nvSpPr>
              <p:spPr>
                <a:xfrm>
                  <a:off x="4703400" y="371592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3400" y="3715928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Arrow Connector 83"/>
            <p:cNvCxnSpPr>
              <a:stCxn id="85" idx="3"/>
            </p:cNvCxnSpPr>
            <p:nvPr/>
          </p:nvCxnSpPr>
          <p:spPr>
            <a:xfrm flipV="1">
              <a:off x="5919767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5416847" y="371592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6847" y="3715928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Straight Arrow Connector 87"/>
            <p:cNvCxnSpPr>
              <a:stCxn id="89" idx="3"/>
            </p:cNvCxnSpPr>
            <p:nvPr/>
          </p:nvCxnSpPr>
          <p:spPr>
            <a:xfrm flipV="1">
              <a:off x="6616274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6113354" y="3715928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3354" y="3715928"/>
                  <a:ext cx="502920" cy="5029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>
              <a:stCxn id="93" idx="3"/>
            </p:cNvCxnSpPr>
            <p:nvPr/>
          </p:nvCxnSpPr>
          <p:spPr>
            <a:xfrm flipV="1">
              <a:off x="7329721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92"/>
                <p:cNvSpPr/>
                <p:nvPr/>
              </p:nvSpPr>
              <p:spPr>
                <a:xfrm>
                  <a:off x="6826801" y="3715928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3" name="Rectangle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801" y="3715928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/>
            <p:cNvCxnSpPr>
              <a:stCxn id="97" idx="3"/>
            </p:cNvCxnSpPr>
            <p:nvPr/>
          </p:nvCxnSpPr>
          <p:spPr>
            <a:xfrm flipV="1">
              <a:off x="8041706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/>
                <p:cNvSpPr/>
                <p:nvPr/>
              </p:nvSpPr>
              <p:spPr>
                <a:xfrm>
                  <a:off x="7538786" y="3715928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7" name="Rectangle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786" y="3715928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Arrow Connector 99"/>
            <p:cNvCxnSpPr>
              <a:stCxn id="101" idx="3"/>
            </p:cNvCxnSpPr>
            <p:nvPr/>
          </p:nvCxnSpPr>
          <p:spPr>
            <a:xfrm flipV="1">
              <a:off x="8742746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/>
                <p:cNvSpPr/>
                <p:nvPr/>
              </p:nvSpPr>
              <p:spPr>
                <a:xfrm>
                  <a:off x="8239826" y="3715928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9826" y="3715928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Straight Arrow Connector 103"/>
            <p:cNvCxnSpPr>
              <a:stCxn id="105" idx="3"/>
            </p:cNvCxnSpPr>
            <p:nvPr/>
          </p:nvCxnSpPr>
          <p:spPr>
            <a:xfrm flipV="1">
              <a:off x="9452168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 104"/>
                <p:cNvSpPr/>
                <p:nvPr/>
              </p:nvSpPr>
              <p:spPr>
                <a:xfrm>
                  <a:off x="8949248" y="3715928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5" name="Rectangle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9248" y="3715928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/>
                <p:cNvSpPr/>
                <p:nvPr/>
              </p:nvSpPr>
              <p:spPr>
                <a:xfrm>
                  <a:off x="9650288" y="3715928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0288" y="3715928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TextBox 125"/>
            <p:cNvSpPr txBox="1"/>
            <p:nvPr/>
          </p:nvSpPr>
          <p:spPr>
            <a:xfrm>
              <a:off x="3648538" y="3188274"/>
              <a:ext cx="37330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Example of a Markov Chain</a:t>
              </a:r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Rectangle 107"/>
                <p:cNvSpPr/>
                <p:nvPr/>
              </p:nvSpPr>
              <p:spPr>
                <a:xfrm>
                  <a:off x="5660426" y="1558962"/>
                  <a:ext cx="502920" cy="5029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8" name="Rectangle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0426" y="1558962"/>
                  <a:ext cx="502920" cy="5029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5660426" y="2058120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0426" y="2058120"/>
                  <a:ext cx="502920" cy="5029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/>
                <p:cNvSpPr/>
                <p:nvPr/>
              </p:nvSpPr>
              <p:spPr>
                <a:xfrm>
                  <a:off x="6163346" y="1558962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5" name="Rectangle 1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3346" y="1558962"/>
                  <a:ext cx="502920" cy="502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/>
                <p:cNvSpPr/>
                <p:nvPr/>
              </p:nvSpPr>
              <p:spPr>
                <a:xfrm>
                  <a:off x="6163346" y="205812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6" name="Rectangle 1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3346" y="2058120"/>
                  <a:ext cx="502920" cy="5029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6664619" y="155896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4619" y="1558962"/>
                  <a:ext cx="502920" cy="5029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Rectangle 130"/>
                <p:cNvSpPr/>
                <p:nvPr/>
              </p:nvSpPr>
              <p:spPr>
                <a:xfrm>
                  <a:off x="6664619" y="205812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1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4619" y="2058120"/>
                  <a:ext cx="502920" cy="5029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Rectangle 139"/>
                <p:cNvSpPr/>
                <p:nvPr/>
              </p:nvSpPr>
              <p:spPr>
                <a:xfrm>
                  <a:off x="6163346" y="1054724"/>
                  <a:ext cx="502920" cy="5029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0" name="Rectangl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3346" y="1054724"/>
                  <a:ext cx="502920" cy="5029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/>
                <p:cNvSpPr/>
                <p:nvPr/>
              </p:nvSpPr>
              <p:spPr>
                <a:xfrm>
                  <a:off x="6664619" y="105487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4619" y="1054878"/>
                  <a:ext cx="502920" cy="5029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4789286" y="512064"/>
                  <a:ext cx="357273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Transition Probability (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9286" y="512064"/>
                  <a:ext cx="3572734" cy="46166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2560" t="-10526" r="-2218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" name="Arc 142"/>
            <p:cNvSpPr/>
            <p:nvPr/>
          </p:nvSpPr>
          <p:spPr>
            <a:xfrm rot="5400000">
              <a:off x="3214589" y="1627677"/>
              <a:ext cx="284343" cy="457200"/>
            </a:xfrm>
            <a:prstGeom prst="arc">
              <a:avLst>
                <a:gd name="adj1" fmla="val 8739865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Rectangle 151"/>
                <p:cNvSpPr/>
                <p:nvPr/>
              </p:nvSpPr>
              <p:spPr>
                <a:xfrm>
                  <a:off x="3819900" y="1576925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2" name="Rectangle 1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9900" y="1576925"/>
                  <a:ext cx="502920" cy="5029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4" name="Arc 153"/>
            <p:cNvSpPr/>
            <p:nvPr/>
          </p:nvSpPr>
          <p:spPr>
            <a:xfrm rot="5400000">
              <a:off x="4349484" y="1627677"/>
              <a:ext cx="284343" cy="457200"/>
            </a:xfrm>
            <a:prstGeom prst="arc">
              <a:avLst>
                <a:gd name="adj1" fmla="val 8739865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Rectangle 155"/>
                <p:cNvSpPr/>
                <p:nvPr/>
              </p:nvSpPr>
              <p:spPr>
                <a:xfrm>
                  <a:off x="1550110" y="1576925"/>
                  <a:ext cx="502920" cy="5029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6" name="Rectangle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0110" y="1576925"/>
                  <a:ext cx="502920" cy="5029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Arc 156"/>
            <p:cNvSpPr/>
            <p:nvPr/>
          </p:nvSpPr>
          <p:spPr>
            <a:xfrm rot="5400000">
              <a:off x="2079694" y="1627677"/>
              <a:ext cx="284343" cy="457200"/>
            </a:xfrm>
            <a:prstGeom prst="arc">
              <a:avLst>
                <a:gd name="adj1" fmla="val 8739865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58" name="Arc 157"/>
            <p:cNvSpPr/>
            <p:nvPr/>
          </p:nvSpPr>
          <p:spPr>
            <a:xfrm>
              <a:off x="3009157" y="1308078"/>
              <a:ext cx="981197" cy="45720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59" name="Arc 158"/>
            <p:cNvSpPr/>
            <p:nvPr/>
          </p:nvSpPr>
          <p:spPr>
            <a:xfrm>
              <a:off x="1893688" y="1220281"/>
              <a:ext cx="2096666" cy="602374"/>
            </a:xfrm>
            <a:prstGeom prst="arc">
              <a:avLst>
                <a:gd name="adj1" fmla="val 10844518"/>
                <a:gd name="adj2" fmla="val 21471768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Rectangle 159"/>
                <p:cNvSpPr/>
                <p:nvPr/>
              </p:nvSpPr>
              <p:spPr>
                <a:xfrm>
                  <a:off x="7167539" y="155880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0" name="Rectangle 1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7539" y="1558808"/>
                  <a:ext cx="502920" cy="5029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Rectangle 160"/>
                <p:cNvSpPr/>
                <p:nvPr/>
              </p:nvSpPr>
              <p:spPr>
                <a:xfrm>
                  <a:off x="7167539" y="205796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1" name="Rectangle 1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7539" y="2057966"/>
                  <a:ext cx="502920" cy="5029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Rectangle 161"/>
                <p:cNvSpPr/>
                <p:nvPr/>
              </p:nvSpPr>
              <p:spPr>
                <a:xfrm>
                  <a:off x="7167539" y="1054724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2" name="Rectangle 1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7539" y="1054724"/>
                  <a:ext cx="502920" cy="5029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Rectangle 162"/>
                <p:cNvSpPr/>
                <p:nvPr/>
              </p:nvSpPr>
              <p:spPr>
                <a:xfrm>
                  <a:off x="5658779" y="2560732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3" name="Rectangle 1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8779" y="2560732"/>
                  <a:ext cx="502920" cy="5029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Rectangle 163"/>
                <p:cNvSpPr/>
                <p:nvPr/>
              </p:nvSpPr>
              <p:spPr>
                <a:xfrm>
                  <a:off x="6161699" y="256073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4" name="Rectangle 1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1699" y="2560732"/>
                  <a:ext cx="502920" cy="5029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Rectangle 164"/>
                <p:cNvSpPr/>
                <p:nvPr/>
              </p:nvSpPr>
              <p:spPr>
                <a:xfrm>
                  <a:off x="6662972" y="256073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5" name="Rectangle 1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2972" y="2560732"/>
                  <a:ext cx="502920" cy="5029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Rectangle 165"/>
                <p:cNvSpPr/>
                <p:nvPr/>
              </p:nvSpPr>
              <p:spPr>
                <a:xfrm>
                  <a:off x="7165892" y="2560578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6" name="Rectangle 1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5892" y="2560578"/>
                  <a:ext cx="502920" cy="5029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Rectangle 166"/>
                <p:cNvSpPr/>
                <p:nvPr/>
              </p:nvSpPr>
              <p:spPr>
                <a:xfrm>
                  <a:off x="5662589" y="105630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7" name="Rectangle 1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2589" y="1056302"/>
                  <a:ext cx="502920" cy="5029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Rectangle 167"/>
                <p:cNvSpPr/>
                <p:nvPr/>
              </p:nvSpPr>
              <p:spPr>
                <a:xfrm>
                  <a:off x="5611858" y="1206402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from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68" name="Rectangle 1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1858" y="1206402"/>
                  <a:ext cx="502920" cy="5029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Rectangle 168"/>
                <p:cNvSpPr/>
                <p:nvPr/>
              </p:nvSpPr>
              <p:spPr>
                <a:xfrm>
                  <a:off x="5783489" y="945466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69" name="Rectangle 1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3489" y="945466"/>
                  <a:ext cx="502920" cy="5029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/>
            <p:cNvCxnSpPr/>
            <p:nvPr/>
          </p:nvCxnSpPr>
          <p:spPr>
            <a:xfrm>
              <a:off x="5658263" y="1051881"/>
              <a:ext cx="509409" cy="508919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/>
            <p:cNvSpPr/>
            <p:nvPr/>
          </p:nvSpPr>
          <p:spPr>
            <a:xfrm>
              <a:off x="890831" y="3315980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  <a:ea typeface="Cambria Math" panose="02040503050406030204" pitchFamily="18" charset="0"/>
                </a:rPr>
                <a:t>D</a:t>
              </a:r>
              <a:endParaRPr lang="en-US" b="1" dirty="0">
                <a:solidFill>
                  <a:schemeClr val="tx1"/>
                </a:solidFill>
                <a:latin typeface="Calibri (Body)"/>
                <a:ea typeface="Cambria Math" panose="02040503050406030204" pitchFamily="18" charset="0"/>
              </a:endParaRPr>
            </a:p>
          </p:txBody>
        </p:sp>
        <p:sp>
          <p:nvSpPr>
            <p:cNvPr id="174" name="Oval 173"/>
            <p:cNvSpPr/>
            <p:nvPr/>
          </p:nvSpPr>
          <p:spPr>
            <a:xfrm>
              <a:off x="5134494" y="1029501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  <a:ea typeface="Cambria Math" panose="02040503050406030204" pitchFamily="18" charset="0"/>
                </a:rPr>
                <a:t>B</a:t>
              </a:r>
              <a:endParaRPr lang="en-US" b="1" dirty="0">
                <a:solidFill>
                  <a:schemeClr val="tx1"/>
                </a:solidFill>
                <a:latin typeface="Calibri (Body)"/>
                <a:ea typeface="Cambria Math" panose="02040503050406030204" pitchFamily="18" charset="0"/>
              </a:endParaRPr>
            </a:p>
          </p:txBody>
        </p:sp>
        <p:sp>
          <p:nvSpPr>
            <p:cNvPr id="175" name="Oval 174"/>
            <p:cNvSpPr/>
            <p:nvPr/>
          </p:nvSpPr>
          <p:spPr>
            <a:xfrm>
              <a:off x="970407" y="1024519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  <a:ea typeface="Cambria Math" panose="02040503050406030204" pitchFamily="18" charset="0"/>
                </a:rPr>
                <a:t>A</a:t>
              </a:r>
              <a:endParaRPr lang="en-US" b="1" dirty="0">
                <a:solidFill>
                  <a:schemeClr val="tx1"/>
                </a:solidFill>
                <a:latin typeface="Calibri (Body)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Rectangle 175"/>
                <p:cNvSpPr/>
                <p:nvPr/>
              </p:nvSpPr>
              <p:spPr>
                <a:xfrm>
                  <a:off x="1936306" y="1331153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6" name="Rectangle 1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6306" y="1331153"/>
                  <a:ext cx="420307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Rectangle 176"/>
                <p:cNvSpPr/>
                <p:nvPr/>
              </p:nvSpPr>
              <p:spPr>
                <a:xfrm>
                  <a:off x="3175583" y="1710922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7" name="Rectangle 1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5583" y="1710922"/>
                  <a:ext cx="420307" cy="276999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Rectangle 177"/>
                <p:cNvSpPr/>
                <p:nvPr/>
              </p:nvSpPr>
              <p:spPr>
                <a:xfrm>
                  <a:off x="4268001" y="1710922"/>
                  <a:ext cx="50526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75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8" name="Rectangle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8001" y="1710922"/>
                  <a:ext cx="505267" cy="276999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Rectangle 178"/>
                <p:cNvSpPr/>
                <p:nvPr/>
              </p:nvSpPr>
              <p:spPr>
                <a:xfrm>
                  <a:off x="2049605" y="1710922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9605" y="1710922"/>
                  <a:ext cx="420307" cy="276999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Rectangle 179"/>
                <p:cNvSpPr/>
                <p:nvPr/>
              </p:nvSpPr>
              <p:spPr>
                <a:xfrm>
                  <a:off x="1562288" y="1160469"/>
                  <a:ext cx="50526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0" name="Rectangle 1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2288" y="1160469"/>
                  <a:ext cx="505267" cy="276999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Rectangle 180"/>
                <p:cNvSpPr/>
                <p:nvPr/>
              </p:nvSpPr>
              <p:spPr>
                <a:xfrm>
                  <a:off x="3889034" y="1150011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1" name="Rectangl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9034" y="1150011"/>
                  <a:ext cx="420307" cy="276999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Rectangle 181"/>
                <p:cNvSpPr/>
                <p:nvPr/>
              </p:nvSpPr>
              <p:spPr>
                <a:xfrm>
                  <a:off x="3564113" y="1330358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2" name="Rectangle 1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4113" y="1330358"/>
                  <a:ext cx="420307" cy="276999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Rectangle 182"/>
                <p:cNvSpPr/>
                <p:nvPr/>
              </p:nvSpPr>
              <p:spPr>
                <a:xfrm>
                  <a:off x="2417542" y="1330358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3" name="Rectangle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542" y="1330358"/>
                  <a:ext cx="420307" cy="276999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3106722" y="1330616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6722" y="1330616"/>
                  <a:ext cx="420307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Rectangle 186"/>
                <p:cNvSpPr/>
                <p:nvPr/>
              </p:nvSpPr>
              <p:spPr>
                <a:xfrm>
                  <a:off x="8984511" y="155880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7" name="Rectangle 1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4511" y="1558808"/>
                  <a:ext cx="502920" cy="5029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Rectangle 188"/>
                <p:cNvSpPr/>
                <p:nvPr/>
              </p:nvSpPr>
              <p:spPr>
                <a:xfrm>
                  <a:off x="9485784" y="155880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9" name="Rectangle 1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5784" y="1558808"/>
                  <a:ext cx="502920" cy="5029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Rectangle 190"/>
                <p:cNvSpPr/>
                <p:nvPr/>
              </p:nvSpPr>
              <p:spPr>
                <a:xfrm>
                  <a:off x="8984511" y="1054570"/>
                  <a:ext cx="502920" cy="5029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1" name="Rectangle 1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4511" y="1054570"/>
                  <a:ext cx="502920" cy="5029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Rectangle 191"/>
                <p:cNvSpPr/>
                <p:nvPr/>
              </p:nvSpPr>
              <p:spPr>
                <a:xfrm>
                  <a:off x="9485784" y="1054724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2" name="Rectangle 1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5784" y="1054724"/>
                  <a:ext cx="502920" cy="5029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3" name="TextBox 192"/>
                <p:cNvSpPr txBox="1"/>
                <p:nvPr/>
              </p:nvSpPr>
              <p:spPr>
                <a:xfrm>
                  <a:off x="8344767" y="512064"/>
                  <a:ext cx="287121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Start Probability (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93" name="TextBox 1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4767" y="512064"/>
                  <a:ext cx="2871213" cy="461665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l="-2972" t="-10526" r="-849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Rectangle 193"/>
                <p:cNvSpPr/>
                <p:nvPr/>
              </p:nvSpPr>
              <p:spPr>
                <a:xfrm>
                  <a:off x="9988704" y="155865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4" name="Rectangle 1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8704" y="1558654"/>
                  <a:ext cx="502920" cy="5029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Rectangle 195"/>
                <p:cNvSpPr/>
                <p:nvPr/>
              </p:nvSpPr>
              <p:spPr>
                <a:xfrm>
                  <a:off x="9988704" y="1054570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6" name="Rectangle 1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8704" y="1054570"/>
                  <a:ext cx="502920" cy="5029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5" name="Oval 204"/>
            <p:cNvSpPr/>
            <p:nvPr/>
          </p:nvSpPr>
          <p:spPr>
            <a:xfrm>
              <a:off x="8465291" y="1030574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  <a:ea typeface="Cambria Math" panose="02040503050406030204" pitchFamily="18" charset="0"/>
                </a:rPr>
                <a:t>C</a:t>
              </a:r>
              <a:endParaRPr lang="en-US" b="1" dirty="0">
                <a:solidFill>
                  <a:schemeClr val="tx1"/>
                </a:solidFill>
                <a:latin typeface="Calibri (Body)"/>
                <a:ea typeface="Cambria Math" panose="02040503050406030204" pitchFamily="18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1298973" y="2081275"/>
              <a:ext cx="231852" cy="1937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1380596" y="2139256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596" y="2139256"/>
                  <a:ext cx="420307" cy="276999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Arrow Connector 97"/>
            <p:cNvCxnSpPr/>
            <p:nvPr/>
          </p:nvCxnSpPr>
          <p:spPr>
            <a:xfrm flipV="1">
              <a:off x="2430899" y="2081275"/>
              <a:ext cx="231852" cy="1937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/>
                <p:cNvSpPr/>
                <p:nvPr/>
              </p:nvSpPr>
              <p:spPr>
                <a:xfrm>
                  <a:off x="2512522" y="2139256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9" name="Rectangle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2522" y="2139256"/>
                  <a:ext cx="420307" cy="276999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Arrow Connector 101"/>
            <p:cNvCxnSpPr/>
            <p:nvPr/>
          </p:nvCxnSpPr>
          <p:spPr>
            <a:xfrm flipV="1">
              <a:off x="3566914" y="2090932"/>
              <a:ext cx="231852" cy="1937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/>
                <p:cNvSpPr/>
                <p:nvPr/>
              </p:nvSpPr>
              <p:spPr>
                <a:xfrm>
                  <a:off x="3648538" y="2148913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8538" y="2148913"/>
                  <a:ext cx="420307" cy="276999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7897582" y="2491982"/>
                  <a:ext cx="39770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en-US" sz="2400" dirty="0">
                    <a:latin typeface="Arial Narrow" panose="020B0606020202030204" pitchFamily="34" charset="0"/>
                  </a:endParaRPr>
                </a:p>
              </p:txBody>
            </p:sp>
          </mc:Choice>
          <mc:Fallback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582" y="2491982"/>
                  <a:ext cx="3977020" cy="461665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l="-460" b="-118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>
              <a:endCxn id="86" idx="1"/>
            </p:cNvCxnSpPr>
            <p:nvPr/>
          </p:nvCxnSpPr>
          <p:spPr>
            <a:xfrm>
              <a:off x="7793983" y="2692037"/>
              <a:ext cx="103599" cy="307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7618594" y="2417717"/>
              <a:ext cx="182880" cy="2743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24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84324" y="141540"/>
            <a:ext cx="11446266" cy="4704639"/>
            <a:chOff x="484324" y="141540"/>
            <a:chExt cx="11446266" cy="4704639"/>
          </a:xfrm>
        </p:grpSpPr>
        <p:grpSp>
          <p:nvGrpSpPr>
            <p:cNvPr id="3" name="Group 2"/>
            <p:cNvGrpSpPr/>
            <p:nvPr/>
          </p:nvGrpSpPr>
          <p:grpSpPr>
            <a:xfrm>
              <a:off x="484324" y="141540"/>
              <a:ext cx="11446266" cy="4704639"/>
              <a:chOff x="484324" y="141540"/>
              <a:chExt cx="11446266" cy="4704639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484324" y="141540"/>
                <a:ext cx="11446266" cy="4704639"/>
                <a:chOff x="484324" y="141540"/>
                <a:chExt cx="11446266" cy="4704639"/>
              </a:xfrm>
            </p:grpSpPr>
            <p:sp>
              <p:nvSpPr>
                <p:cNvPr id="60" name="TextBox 59"/>
                <p:cNvSpPr txBox="1"/>
                <p:nvPr/>
              </p:nvSpPr>
              <p:spPr>
                <a:xfrm>
                  <a:off x="9715357" y="3660103"/>
                  <a:ext cx="1938528" cy="461665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Hidden</a:t>
                  </a:r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9715357" y="4363126"/>
                  <a:ext cx="1938528" cy="461665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Observed</a:t>
                  </a:r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Rectangle 4"/>
                    <p:cNvSpPr/>
                    <p:nvPr/>
                  </p:nvSpPr>
                  <p:spPr>
                    <a:xfrm>
                      <a:off x="580979" y="434325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a14:m>
                      <a:r>
                        <a:rPr lang="en-US" dirty="0" smtClean="0"/>
                        <a:t> </a:t>
                      </a:r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" name="Rectangle 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0979" y="434325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1340782" y="1342395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40782" y="1342395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2475677" y="1342395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Rectangle 1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75677" y="1342395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" name="TextBox 3"/>
                <p:cNvSpPr txBox="1"/>
                <p:nvPr/>
              </p:nvSpPr>
              <p:spPr>
                <a:xfrm>
                  <a:off x="564942" y="514182"/>
                  <a:ext cx="315926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Hidden State Machine</a:t>
                  </a:r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" name="Arc 22"/>
                    <p:cNvSpPr/>
                    <p:nvPr/>
                  </p:nvSpPr>
                  <p:spPr>
                    <a:xfrm>
                      <a:off x="1686567" y="1058337"/>
                      <a:ext cx="1018247" cy="457200"/>
                    </a:xfrm>
                    <a:prstGeom prst="arc">
                      <a:avLst>
                        <a:gd name="adj1" fmla="val 11026958"/>
                        <a:gd name="adj2" fmla="val 0"/>
                      </a:avLst>
                    </a:prstGeom>
                    <a:ln w="28575"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t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23" name="Arc 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6567" y="1058337"/>
                      <a:ext cx="1018247" cy="457200"/>
                    </a:xfrm>
                    <a:prstGeom prst="arc">
                      <a:avLst>
                        <a:gd name="adj1" fmla="val 11026958"/>
                        <a:gd name="adj2" fmla="val 0"/>
                      </a:avLst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 w="28575">
                      <a:headEnd type="none" w="med" len="med"/>
                      <a:tailEnd type="triangle" w="med" len="med"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3" name="Arc 42"/>
                <p:cNvSpPr/>
                <p:nvPr/>
              </p:nvSpPr>
              <p:spPr>
                <a:xfrm rot="10800000">
                  <a:off x="1686567" y="1642671"/>
                  <a:ext cx="1018247" cy="457200"/>
                </a:xfrm>
                <a:prstGeom prst="arc">
                  <a:avLst>
                    <a:gd name="adj1" fmla="val 11026958"/>
                    <a:gd name="adj2" fmla="val 0"/>
                  </a:avLst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51" name="Straight Arrow Connector 50"/>
                <p:cNvCxnSpPr>
                  <a:stCxn id="44" idx="3"/>
                </p:cNvCxnSpPr>
                <p:nvPr/>
              </p:nvCxnSpPr>
              <p:spPr>
                <a:xfrm flipV="1">
                  <a:off x="1089854" y="3882869"/>
                  <a:ext cx="196596" cy="762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Rectangle 43"/>
                    <p:cNvSpPr/>
                    <p:nvPr/>
                  </p:nvSpPr>
                  <p:spPr>
                    <a:xfrm>
                      <a:off x="586934" y="363902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Rectangle 4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934" y="363902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2" name="Straight Arrow Connector 51"/>
                <p:cNvCxnSpPr>
                  <a:stCxn id="44" idx="2"/>
                </p:cNvCxnSpPr>
                <p:nvPr/>
              </p:nvCxnSpPr>
              <p:spPr>
                <a:xfrm>
                  <a:off x="838394" y="4141949"/>
                  <a:ext cx="3009" cy="1885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>
                  <a:stCxn id="57" idx="3"/>
                </p:cNvCxnSpPr>
                <p:nvPr/>
              </p:nvCxnSpPr>
              <p:spPr>
                <a:xfrm flipV="1">
                  <a:off x="1790894" y="3882869"/>
                  <a:ext cx="196596" cy="762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1287974" y="363902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7" name="Rectangle 5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87974" y="363902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8" name="Straight Arrow Connector 57"/>
                <p:cNvCxnSpPr>
                  <a:stCxn id="57" idx="2"/>
                </p:cNvCxnSpPr>
                <p:nvPr/>
              </p:nvCxnSpPr>
              <p:spPr>
                <a:xfrm>
                  <a:off x="1539434" y="4141949"/>
                  <a:ext cx="3009" cy="1885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/>
                <p:cNvCxnSpPr>
                  <a:stCxn id="63" idx="3"/>
                </p:cNvCxnSpPr>
                <p:nvPr/>
              </p:nvCxnSpPr>
              <p:spPr>
                <a:xfrm flipV="1">
                  <a:off x="2500316" y="3882869"/>
                  <a:ext cx="196596" cy="762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Rectangle 62"/>
                    <p:cNvSpPr/>
                    <p:nvPr/>
                  </p:nvSpPr>
                  <p:spPr>
                    <a:xfrm>
                      <a:off x="1997396" y="363902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3" name="Rectangle 6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97396" y="363902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4" name="Straight Arrow Connector 63"/>
                <p:cNvCxnSpPr>
                  <a:stCxn id="63" idx="2"/>
                </p:cNvCxnSpPr>
                <p:nvPr/>
              </p:nvCxnSpPr>
              <p:spPr>
                <a:xfrm>
                  <a:off x="2248856" y="4141949"/>
                  <a:ext cx="3009" cy="1885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>
                  <a:stCxn id="67" idx="3"/>
                </p:cNvCxnSpPr>
                <p:nvPr/>
              </p:nvCxnSpPr>
              <p:spPr>
                <a:xfrm flipV="1">
                  <a:off x="3201356" y="3882869"/>
                  <a:ext cx="196596" cy="762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Rectangle 66"/>
                    <p:cNvSpPr/>
                    <p:nvPr/>
                  </p:nvSpPr>
                  <p:spPr>
                    <a:xfrm>
                      <a:off x="2698436" y="363902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7" name="Rectangle 6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8436" y="363902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8" name="Straight Arrow Connector 67"/>
                <p:cNvCxnSpPr>
                  <a:stCxn id="67" idx="2"/>
                </p:cNvCxnSpPr>
                <p:nvPr/>
              </p:nvCxnSpPr>
              <p:spPr>
                <a:xfrm>
                  <a:off x="2949896" y="4141949"/>
                  <a:ext cx="3009" cy="1885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>
                  <a:stCxn id="71" idx="3"/>
                </p:cNvCxnSpPr>
                <p:nvPr/>
              </p:nvCxnSpPr>
              <p:spPr>
                <a:xfrm flipV="1">
                  <a:off x="3905405" y="3882869"/>
                  <a:ext cx="196596" cy="762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Rectangle 70"/>
                    <p:cNvSpPr/>
                    <p:nvPr/>
                  </p:nvSpPr>
                  <p:spPr>
                    <a:xfrm>
                      <a:off x="3402485" y="363902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Rectangle 7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02485" y="363902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2" name="Straight Arrow Connector 71"/>
                <p:cNvCxnSpPr>
                  <a:stCxn id="71" idx="2"/>
                </p:cNvCxnSpPr>
                <p:nvPr/>
              </p:nvCxnSpPr>
              <p:spPr>
                <a:xfrm>
                  <a:off x="3653945" y="4141949"/>
                  <a:ext cx="3009" cy="1885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/>
                <p:cNvCxnSpPr>
                  <a:stCxn id="81" idx="3"/>
                  <a:endCxn id="85" idx="1"/>
                </p:cNvCxnSpPr>
                <p:nvPr/>
              </p:nvCxnSpPr>
              <p:spPr>
                <a:xfrm>
                  <a:off x="4609454" y="3890489"/>
                  <a:ext cx="21052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Rectangle 80"/>
                    <p:cNvSpPr/>
                    <p:nvPr/>
                  </p:nvSpPr>
                  <p:spPr>
                    <a:xfrm>
                      <a:off x="4106534" y="363902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Rectangle 8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06534" y="363902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2" name="Straight Arrow Connector 81"/>
                <p:cNvCxnSpPr>
                  <a:stCxn id="81" idx="2"/>
                </p:cNvCxnSpPr>
                <p:nvPr/>
              </p:nvCxnSpPr>
              <p:spPr>
                <a:xfrm>
                  <a:off x="4357994" y="4141949"/>
                  <a:ext cx="3009" cy="1885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/>
                <p:cNvCxnSpPr>
                  <a:stCxn id="85" idx="3"/>
                  <a:endCxn id="89" idx="1"/>
                </p:cNvCxnSpPr>
                <p:nvPr/>
              </p:nvCxnSpPr>
              <p:spPr>
                <a:xfrm>
                  <a:off x="5322901" y="3890489"/>
                  <a:ext cx="19358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4819981" y="363902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5" name="Rectangle 8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19981" y="363902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6" name="Straight Arrow Connector 85"/>
                <p:cNvCxnSpPr>
                  <a:stCxn id="85" idx="2"/>
                </p:cNvCxnSpPr>
                <p:nvPr/>
              </p:nvCxnSpPr>
              <p:spPr>
                <a:xfrm>
                  <a:off x="5071441" y="4141949"/>
                  <a:ext cx="3009" cy="1885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>
                  <a:stCxn id="89" idx="3"/>
                  <a:endCxn id="200" idx="1"/>
                </p:cNvCxnSpPr>
                <p:nvPr/>
              </p:nvCxnSpPr>
              <p:spPr>
                <a:xfrm>
                  <a:off x="6019408" y="3890489"/>
                  <a:ext cx="214531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5516488" y="363902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16488" y="363902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0" name="Straight Arrow Connector 89"/>
                <p:cNvCxnSpPr>
                  <a:stCxn id="89" idx="2"/>
                </p:cNvCxnSpPr>
                <p:nvPr/>
              </p:nvCxnSpPr>
              <p:spPr>
                <a:xfrm>
                  <a:off x="5767948" y="4141949"/>
                  <a:ext cx="3009" cy="1885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/>
                <p:cNvCxnSpPr>
                  <a:stCxn id="200" idx="3"/>
                  <a:endCxn id="97" idx="1"/>
                </p:cNvCxnSpPr>
                <p:nvPr/>
              </p:nvCxnSpPr>
              <p:spPr>
                <a:xfrm>
                  <a:off x="6736859" y="3890489"/>
                  <a:ext cx="19507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/>
                <p:cNvCxnSpPr/>
                <p:nvPr/>
              </p:nvCxnSpPr>
              <p:spPr>
                <a:xfrm>
                  <a:off x="6481395" y="4141949"/>
                  <a:ext cx="3009" cy="1885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>
                  <a:stCxn id="97" idx="3"/>
                  <a:endCxn id="101" idx="1"/>
                </p:cNvCxnSpPr>
                <p:nvPr/>
              </p:nvCxnSpPr>
              <p:spPr>
                <a:xfrm>
                  <a:off x="7434856" y="3890489"/>
                  <a:ext cx="208104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Rectangle 96"/>
                    <p:cNvSpPr/>
                    <p:nvPr/>
                  </p:nvSpPr>
                  <p:spPr>
                    <a:xfrm>
                      <a:off x="6931936" y="363902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7" name="Rectangle 9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31936" y="363902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8" name="Straight Arrow Connector 97"/>
                <p:cNvCxnSpPr>
                  <a:stCxn id="97" idx="2"/>
                </p:cNvCxnSpPr>
                <p:nvPr/>
              </p:nvCxnSpPr>
              <p:spPr>
                <a:xfrm>
                  <a:off x="7183396" y="4141949"/>
                  <a:ext cx="3009" cy="1885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/>
                <p:cNvCxnSpPr>
                  <a:stCxn id="101" idx="3"/>
                  <a:endCxn id="105" idx="1"/>
                </p:cNvCxnSpPr>
                <p:nvPr/>
              </p:nvCxnSpPr>
              <p:spPr>
                <a:xfrm>
                  <a:off x="8145880" y="3890489"/>
                  <a:ext cx="206502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Rectangle 100"/>
                    <p:cNvSpPr/>
                    <p:nvPr/>
                  </p:nvSpPr>
                  <p:spPr>
                    <a:xfrm>
                      <a:off x="7642960" y="363902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Rectangle 10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2960" y="363902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2" name="Straight Arrow Connector 101"/>
                <p:cNvCxnSpPr>
                  <a:stCxn id="101" idx="2"/>
                </p:cNvCxnSpPr>
                <p:nvPr/>
              </p:nvCxnSpPr>
              <p:spPr>
                <a:xfrm>
                  <a:off x="7894420" y="4141949"/>
                  <a:ext cx="3009" cy="1885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/>
                <p:cNvCxnSpPr>
                  <a:stCxn id="105" idx="3"/>
                </p:cNvCxnSpPr>
                <p:nvPr/>
              </p:nvCxnSpPr>
              <p:spPr>
                <a:xfrm flipV="1">
                  <a:off x="8855302" y="3882869"/>
                  <a:ext cx="196596" cy="762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Rectangle 104"/>
                    <p:cNvSpPr/>
                    <p:nvPr/>
                  </p:nvSpPr>
                  <p:spPr>
                    <a:xfrm>
                      <a:off x="8352382" y="363902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5" name="Rectangle 10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52382" y="363902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6" name="Straight Arrow Connector 105"/>
                <p:cNvCxnSpPr>
                  <a:stCxn id="105" idx="2"/>
                </p:cNvCxnSpPr>
                <p:nvPr/>
              </p:nvCxnSpPr>
              <p:spPr>
                <a:xfrm>
                  <a:off x="8603842" y="4141949"/>
                  <a:ext cx="3009" cy="1885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Rectangle 108"/>
                    <p:cNvSpPr/>
                    <p:nvPr/>
                  </p:nvSpPr>
                  <p:spPr>
                    <a:xfrm>
                      <a:off x="9053422" y="363902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53422" y="363902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0" name="Straight Arrow Connector 109"/>
                <p:cNvCxnSpPr>
                  <a:stCxn id="109" idx="2"/>
                </p:cNvCxnSpPr>
                <p:nvPr/>
              </p:nvCxnSpPr>
              <p:spPr>
                <a:xfrm>
                  <a:off x="9304882" y="4141949"/>
                  <a:ext cx="3009" cy="1885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Rectangle 111"/>
                    <p:cNvSpPr/>
                    <p:nvPr/>
                  </p:nvSpPr>
                  <p:spPr>
                    <a:xfrm>
                      <a:off x="1289908" y="434325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a14:m>
                      <a:r>
                        <a:rPr lang="en-US" dirty="0" smtClean="0"/>
                        <a:t> </a:t>
                      </a:r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2" name="Rectangle 1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89908" y="434325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Rectangle 112"/>
                    <p:cNvSpPr/>
                    <p:nvPr/>
                  </p:nvSpPr>
                  <p:spPr>
                    <a:xfrm>
                      <a:off x="1995641" y="434325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3" name="Rectangle 1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95641" y="434325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Rectangle 113"/>
                    <p:cNvSpPr/>
                    <p:nvPr/>
                  </p:nvSpPr>
                  <p:spPr>
                    <a:xfrm>
                      <a:off x="2698436" y="434325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a14:m>
                      <a:r>
                        <a:rPr lang="en-US" dirty="0" smtClean="0"/>
                        <a:t> </a:t>
                      </a:r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4" name="Rectangle 1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8436" y="434325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7" name="Rectangle 116"/>
                    <p:cNvSpPr/>
                    <p:nvPr/>
                  </p:nvSpPr>
                  <p:spPr>
                    <a:xfrm>
                      <a:off x="3403325" y="434325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a14:m>
                      <a:r>
                        <a:rPr lang="en-US" dirty="0" smtClean="0"/>
                        <a:t> </a:t>
                      </a:r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7" name="Rectangle 11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03325" y="434325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8" name="Rectangle 117"/>
                    <p:cNvSpPr/>
                    <p:nvPr/>
                  </p:nvSpPr>
                  <p:spPr>
                    <a:xfrm>
                      <a:off x="4100792" y="434325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a14:m>
                      <a:r>
                        <a:rPr lang="en-US" dirty="0" smtClean="0"/>
                        <a:t> </a:t>
                      </a:r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8" name="Rectangle 11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00792" y="434325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9" name="Rectangle 118"/>
                    <p:cNvSpPr/>
                    <p:nvPr/>
                  </p:nvSpPr>
                  <p:spPr>
                    <a:xfrm>
                      <a:off x="4819297" y="434325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9" name="Rectangle 11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19297" y="434325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0" name="Rectangle 119"/>
                    <p:cNvSpPr/>
                    <p:nvPr/>
                  </p:nvSpPr>
                  <p:spPr>
                    <a:xfrm>
                      <a:off x="5514827" y="434325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a14:m>
                      <a:r>
                        <a:rPr lang="en-US" dirty="0" smtClean="0"/>
                        <a:t> </a:t>
                      </a:r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0" name="Rectangle 11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14827" y="434325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Rectangle 120"/>
                    <p:cNvSpPr/>
                    <p:nvPr/>
                  </p:nvSpPr>
                  <p:spPr>
                    <a:xfrm>
                      <a:off x="6229759" y="434325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a14:m>
                      <a:r>
                        <a:rPr lang="en-US" dirty="0" smtClean="0"/>
                        <a:t> </a:t>
                      </a:r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29759" y="434325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6941920" y="434325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a14:m>
                      <a:r>
                        <a:rPr lang="en-US" dirty="0" smtClean="0"/>
                        <a:t> </a:t>
                      </a:r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41920" y="434325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Rectangle 122"/>
                    <p:cNvSpPr/>
                    <p:nvPr/>
                  </p:nvSpPr>
                  <p:spPr>
                    <a:xfrm>
                      <a:off x="7650849" y="434325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a14:m>
                      <a:r>
                        <a:rPr lang="en-US" dirty="0" smtClean="0"/>
                        <a:t> </a:t>
                      </a:r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3" name="Rectangle 1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50849" y="434325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Rectangle 123"/>
                    <p:cNvSpPr/>
                    <p:nvPr/>
                  </p:nvSpPr>
                  <p:spPr>
                    <a:xfrm>
                      <a:off x="8356582" y="434325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a14:m>
                      <a:r>
                        <a:rPr lang="en-US" dirty="0" smtClean="0"/>
                        <a:t> </a:t>
                      </a:r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4" name="Rectangle 12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56582" y="434325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Rectangle 124"/>
                    <p:cNvSpPr/>
                    <p:nvPr/>
                  </p:nvSpPr>
                  <p:spPr>
                    <a:xfrm>
                      <a:off x="9059377" y="434325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5" name="Rectangle 12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59377" y="434325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6" name="TextBox 125"/>
                <p:cNvSpPr txBox="1"/>
                <p:nvPr/>
              </p:nvSpPr>
              <p:spPr>
                <a:xfrm>
                  <a:off x="2762373" y="3077657"/>
                  <a:ext cx="457340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Example of a Generated Sequence</a:t>
                  </a:r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Rectangle 126"/>
                    <p:cNvSpPr/>
                    <p:nvPr/>
                  </p:nvSpPr>
                  <p:spPr>
                    <a:xfrm>
                      <a:off x="4282328" y="1554725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7" name="Rectangle 12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82328" y="1554725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8" name="Rectangle 127"/>
                    <p:cNvSpPr/>
                    <p:nvPr/>
                  </p:nvSpPr>
                  <p:spPr>
                    <a:xfrm>
                      <a:off x="4282328" y="2057077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8" name="Rectangle 12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82328" y="2057077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9" name="TextBox 128"/>
                    <p:cNvSpPr txBox="1"/>
                    <p:nvPr/>
                  </p:nvSpPr>
                  <p:spPr>
                    <a:xfrm>
                      <a:off x="3733733" y="143096"/>
                      <a:ext cx="2850046" cy="8309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Emission Probability (</a:t>
                      </a:r>
                      <a14:m>
                        <m:oMath xmlns:m="http://schemas.openxmlformats.org/officeDocument/2006/math"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oMath>
                      </a14:m>
                      <a:r>
                        <a:rPr lang="en-US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  <a:endPara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129" name="TextBox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33733" y="143096"/>
                      <a:ext cx="2850046" cy="830997"/>
                    </a:xfrm>
                    <a:prstGeom prst="rect">
                      <a:avLst/>
                    </a:prstGeom>
                    <a:blipFill rotWithShape="0">
                      <a:blip r:embed="rId30"/>
                      <a:stretch>
                        <a:fillRect t="-5839" b="-1532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2" name="Rectangle 131"/>
                    <p:cNvSpPr/>
                    <p:nvPr/>
                  </p:nvSpPr>
                  <p:spPr>
                    <a:xfrm>
                      <a:off x="4785248" y="1554725"/>
                      <a:ext cx="502920" cy="50292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oMath>
                        </m:oMathPara>
                      </a14:m>
                      <a:endParaRPr lang="en-US" sz="17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2" name="Rectangle 13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85248" y="1554725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3" name="Rectangle 132"/>
                    <p:cNvSpPr/>
                    <p:nvPr/>
                  </p:nvSpPr>
                  <p:spPr>
                    <a:xfrm>
                      <a:off x="4785248" y="2057077"/>
                      <a:ext cx="502920" cy="50292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7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7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700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3" name="Rectangle 13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85248" y="2057077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Rectangle 133"/>
                    <p:cNvSpPr/>
                    <p:nvPr/>
                  </p:nvSpPr>
                  <p:spPr>
                    <a:xfrm>
                      <a:off x="5288426" y="1554725"/>
                      <a:ext cx="502920" cy="50292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7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7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7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1700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4" name="Rectangle 13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88426" y="1554725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5" name="Rectangle 134"/>
                    <p:cNvSpPr/>
                    <p:nvPr/>
                  </p:nvSpPr>
                  <p:spPr>
                    <a:xfrm>
                      <a:off x="5288426" y="2057077"/>
                      <a:ext cx="502920" cy="502920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oMath>
                        </m:oMathPara>
                      </a14:m>
                      <a:endParaRPr lang="en-US" sz="17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5" name="Rectangle 13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88426" y="2057077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6" name="Rectangle 135"/>
                    <p:cNvSpPr/>
                    <p:nvPr/>
                  </p:nvSpPr>
                  <p:spPr>
                    <a:xfrm>
                      <a:off x="4785248" y="1052392"/>
                      <a:ext cx="502920" cy="502920"/>
                    </a:xfrm>
                    <a:prstGeom prst="rect">
                      <a:avLst/>
                    </a:prstGeom>
                    <a:solidFill>
                      <a:srgbClr val="1F4E79"/>
                    </a:solidFill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7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6" name="Rectangle 13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85248" y="1052392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35"/>
                      <a:stretch>
                        <a:fillRect/>
                      </a:stretch>
                    </a:blipFill>
                    <a:ln>
                      <a:solidFill>
                        <a:srgbClr val="41719C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7" name="Rectangle 136"/>
                    <p:cNvSpPr/>
                    <p:nvPr/>
                  </p:nvSpPr>
                  <p:spPr>
                    <a:xfrm>
                      <a:off x="5288426" y="1052392"/>
                      <a:ext cx="502920" cy="502920"/>
                    </a:xfrm>
                    <a:prstGeom prst="rect">
                      <a:avLst/>
                    </a:prstGeom>
                    <a:solidFill>
                      <a:srgbClr val="1F4E79"/>
                    </a:solidFill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17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7" name="Rectangle 13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88426" y="1052392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36"/>
                      <a:stretch>
                        <a:fillRect/>
                      </a:stretch>
                    </a:blipFill>
                    <a:ln>
                      <a:solidFill>
                        <a:srgbClr val="41719C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Rectangle 107"/>
                    <p:cNvSpPr/>
                    <p:nvPr/>
                  </p:nvSpPr>
                  <p:spPr>
                    <a:xfrm>
                      <a:off x="6938599" y="1558962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38599" y="1558962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Rectangle 110"/>
                    <p:cNvSpPr/>
                    <p:nvPr/>
                  </p:nvSpPr>
                  <p:spPr>
                    <a:xfrm>
                      <a:off x="6938599" y="2058120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1" name="Rectangle 11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38599" y="2058120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3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Rectangle 114"/>
                    <p:cNvSpPr/>
                    <p:nvPr/>
                  </p:nvSpPr>
                  <p:spPr>
                    <a:xfrm>
                      <a:off x="7441519" y="1558962"/>
                      <a:ext cx="502920" cy="50292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oMath>
                        </m:oMathPara>
                      </a14:m>
                      <a:endParaRPr lang="en-US" sz="17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5" name="Rectangle 11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41519" y="1558962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3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7441519" y="2058120"/>
                      <a:ext cx="502920" cy="50292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7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7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7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1700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6" name="Rectangle 1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41519" y="2058120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4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Rectangle 129"/>
                    <p:cNvSpPr/>
                    <p:nvPr/>
                  </p:nvSpPr>
                  <p:spPr>
                    <a:xfrm>
                      <a:off x="7942792" y="1558962"/>
                      <a:ext cx="502920" cy="50292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7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7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7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1700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0" name="Rectangle 12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42792" y="1558962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1" name="Rectangle 130"/>
                    <p:cNvSpPr/>
                    <p:nvPr/>
                  </p:nvSpPr>
                  <p:spPr>
                    <a:xfrm>
                      <a:off x="7942792" y="2058120"/>
                      <a:ext cx="502920" cy="50292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oMath>
                        </m:oMathPara>
                      </a14:m>
                      <a:endParaRPr lang="en-US" sz="17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1" name="Rectangle 13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42792" y="2058120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0" name="Rectangle 139"/>
                    <p:cNvSpPr/>
                    <p:nvPr/>
                  </p:nvSpPr>
                  <p:spPr>
                    <a:xfrm>
                      <a:off x="7441519" y="1057264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40" name="Rectangle 13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41519" y="1057264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4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1" name="Rectangle 140"/>
                    <p:cNvSpPr/>
                    <p:nvPr/>
                  </p:nvSpPr>
                  <p:spPr>
                    <a:xfrm>
                      <a:off x="7942792" y="1057418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41" name="Rectangle 14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42792" y="1057418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4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2" name="TextBox 141"/>
                    <p:cNvSpPr txBox="1"/>
                    <p:nvPr/>
                  </p:nvSpPr>
                  <p:spPr>
                    <a:xfrm>
                      <a:off x="6290160" y="141540"/>
                      <a:ext cx="2998894" cy="8309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Transition Probability (</a:t>
                      </a:r>
                      <a14:m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oMath>
                      </a14:m>
                      <a:r>
                        <a:rPr lang="en-US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  <a:endPara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142" name="TextBox 1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90160" y="141540"/>
                      <a:ext cx="2998894" cy="830997"/>
                    </a:xfrm>
                    <a:prstGeom prst="rect">
                      <a:avLst/>
                    </a:prstGeom>
                    <a:blipFill rotWithShape="0">
                      <a:blip r:embed="rId45"/>
                      <a:stretch>
                        <a:fillRect t="-5839" b="-1532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" name="Rectangle 1"/>
                    <p:cNvSpPr/>
                    <p:nvPr/>
                  </p:nvSpPr>
                  <p:spPr>
                    <a:xfrm>
                      <a:off x="1954986" y="2063502"/>
                      <a:ext cx="500457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2" name="Rectangle 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54986" y="2063502"/>
                      <a:ext cx="500457" cy="338554"/>
                    </a:xfrm>
                    <a:prstGeom prst="rect">
                      <a:avLst/>
                    </a:prstGeom>
                    <a:blipFill rotWithShape="0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3" name="Arc 142"/>
                <p:cNvSpPr/>
                <p:nvPr/>
              </p:nvSpPr>
              <p:spPr>
                <a:xfrm rot="5400000">
                  <a:off x="2999357" y="1375331"/>
                  <a:ext cx="315684" cy="476733"/>
                </a:xfrm>
                <a:prstGeom prst="arc">
                  <a:avLst>
                    <a:gd name="adj1" fmla="val 8739865"/>
                    <a:gd name="adj2" fmla="val 2234594"/>
                  </a:avLst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4" name="Rectangle 143"/>
                    <p:cNvSpPr/>
                    <p:nvPr/>
                  </p:nvSpPr>
                  <p:spPr>
                    <a:xfrm>
                      <a:off x="2926763" y="1447336"/>
                      <a:ext cx="500457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144" name="Rectangle 14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26763" y="1447336"/>
                      <a:ext cx="500457" cy="338554"/>
                    </a:xfrm>
                    <a:prstGeom prst="rect">
                      <a:avLst/>
                    </a:prstGeom>
                    <a:blipFill rotWithShape="0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5" name="Arc 144"/>
                <p:cNvSpPr/>
                <p:nvPr/>
              </p:nvSpPr>
              <p:spPr>
                <a:xfrm rot="16200000">
                  <a:off x="1001751" y="1361021"/>
                  <a:ext cx="309639" cy="457200"/>
                </a:xfrm>
                <a:prstGeom prst="arc">
                  <a:avLst>
                    <a:gd name="adj1" fmla="val 8739865"/>
                    <a:gd name="adj2" fmla="val 1898732"/>
                  </a:avLst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6" name="Rectangle 145"/>
                    <p:cNvSpPr/>
                    <p:nvPr/>
                  </p:nvSpPr>
                  <p:spPr>
                    <a:xfrm>
                      <a:off x="910437" y="1426637"/>
                      <a:ext cx="500457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146" name="Rectangle 14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0437" y="1426637"/>
                      <a:ext cx="500457" cy="338554"/>
                    </a:xfrm>
                    <a:prstGeom prst="rect">
                      <a:avLst/>
                    </a:prstGeom>
                    <a:blipFill rotWithShape="0">
                      <a:blip r:embed="rId4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8" name="Rectangle 137"/>
                    <p:cNvSpPr/>
                    <p:nvPr/>
                  </p:nvSpPr>
                  <p:spPr>
                    <a:xfrm>
                      <a:off x="1219499" y="2035557"/>
                      <a:ext cx="237744" cy="241773"/>
                    </a:xfrm>
                    <a:prstGeom prst="rect">
                      <a:avLst/>
                    </a:prstGeom>
                    <a:solidFill>
                      <a:srgbClr val="1F4E79"/>
                    </a:solidFill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38" name="Rectangle 13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499" y="2035557"/>
                      <a:ext cx="237744" cy="241773"/>
                    </a:xfrm>
                    <a:prstGeom prst="rect">
                      <a:avLst/>
                    </a:prstGeom>
                    <a:blipFill rotWithShape="0">
                      <a:blip r:embed="rId49"/>
                      <a:stretch>
                        <a:fillRect/>
                      </a:stretch>
                    </a:blipFill>
                    <a:ln>
                      <a:solidFill>
                        <a:srgbClr val="41719C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7" name="Straight Arrow Connector 146"/>
                <p:cNvCxnSpPr/>
                <p:nvPr/>
              </p:nvCxnSpPr>
              <p:spPr>
                <a:xfrm>
                  <a:off x="2895912" y="1852107"/>
                  <a:ext cx="0" cy="18388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0" name="Rectangle 159"/>
                    <p:cNvSpPr/>
                    <p:nvPr/>
                  </p:nvSpPr>
                  <p:spPr>
                    <a:xfrm>
                      <a:off x="9715357" y="1548050"/>
                      <a:ext cx="502920" cy="50292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0" name="Rectangle 15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15357" y="1548050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5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1" name="Rectangle 160"/>
                    <p:cNvSpPr/>
                    <p:nvPr/>
                  </p:nvSpPr>
                  <p:spPr>
                    <a:xfrm>
                      <a:off x="10216630" y="1548050"/>
                      <a:ext cx="502920" cy="502920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oMath>
                        </m:oMathPara>
                      </a14:m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1" name="Rectangle 16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630" y="1548050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5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2" name="Rectangle 161"/>
                    <p:cNvSpPr/>
                    <p:nvPr/>
                  </p:nvSpPr>
                  <p:spPr>
                    <a:xfrm>
                      <a:off x="9715357" y="1043812"/>
                      <a:ext cx="502920" cy="50292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2" name="Rectangle 16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15357" y="1043812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5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3" name="Rectangle 162"/>
                    <p:cNvSpPr/>
                    <p:nvPr/>
                  </p:nvSpPr>
                  <p:spPr>
                    <a:xfrm>
                      <a:off x="10216630" y="1043966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3" name="Rectangle 16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630" y="1043966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5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4" name="TextBox 163"/>
                    <p:cNvSpPr txBox="1"/>
                    <p:nvPr/>
                  </p:nvSpPr>
                  <p:spPr>
                    <a:xfrm>
                      <a:off x="9059377" y="509653"/>
                      <a:ext cx="287121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Start Probability (</a:t>
                      </a:r>
                      <a14:m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164" name="TextBox 16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59377" y="509653"/>
                      <a:ext cx="2871213" cy="461665"/>
                    </a:xfrm>
                    <a:prstGeom prst="rect">
                      <a:avLst/>
                    </a:prstGeom>
                    <a:blipFill rotWithShape="0">
                      <a:blip r:embed="rId57"/>
                      <a:stretch>
                        <a:fillRect l="-2760" t="-10667" r="-1062" b="-30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4" name="Straight Arrow Connector 173"/>
                <p:cNvCxnSpPr/>
                <p:nvPr/>
              </p:nvCxnSpPr>
              <p:spPr>
                <a:xfrm>
                  <a:off x="1141330" y="1111596"/>
                  <a:ext cx="194450" cy="215559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5" name="Rectangle 174"/>
                    <p:cNvSpPr/>
                    <p:nvPr/>
                  </p:nvSpPr>
                  <p:spPr>
                    <a:xfrm>
                      <a:off x="1155930" y="955043"/>
                      <a:ext cx="500457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175" name="Rectangle 17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5930" y="955043"/>
                      <a:ext cx="500457" cy="338554"/>
                    </a:xfrm>
                    <a:prstGeom prst="rect">
                      <a:avLst/>
                    </a:prstGeom>
                    <a:blipFill rotWithShape="0">
                      <a:blip r:embed="rId5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8" name="Straight Arrow Connector 177"/>
                <p:cNvCxnSpPr/>
                <p:nvPr/>
              </p:nvCxnSpPr>
              <p:spPr>
                <a:xfrm flipH="1">
                  <a:off x="2996051" y="1122119"/>
                  <a:ext cx="225938" cy="22027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9" name="Rectangle 178"/>
                    <p:cNvSpPr/>
                    <p:nvPr/>
                  </p:nvSpPr>
                  <p:spPr>
                    <a:xfrm>
                      <a:off x="2750646" y="955044"/>
                      <a:ext cx="500457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179" name="Rectangle 17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50646" y="955044"/>
                      <a:ext cx="500457" cy="338554"/>
                    </a:xfrm>
                    <a:prstGeom prst="rect">
                      <a:avLst/>
                    </a:prstGeom>
                    <a:blipFill rotWithShape="0">
                      <a:blip r:embed="rId5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0" name="Oval 179"/>
                <p:cNvSpPr/>
                <p:nvPr/>
              </p:nvSpPr>
              <p:spPr>
                <a:xfrm>
                  <a:off x="484324" y="3138998"/>
                  <a:ext cx="328566" cy="29148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  <a:latin typeface="Calibri (Body)"/>
                    </a:rPr>
                    <a:t>E</a:t>
                  </a:r>
                  <a:endParaRPr lang="en-US" b="1" dirty="0">
                    <a:solidFill>
                      <a:schemeClr val="tx1"/>
                    </a:solidFill>
                    <a:latin typeface="Calibri (Body)"/>
                  </a:endParaRPr>
                </a:p>
              </p:txBody>
            </p:sp>
            <p:sp>
              <p:nvSpPr>
                <p:cNvPr id="181" name="Oval 180"/>
                <p:cNvSpPr/>
                <p:nvPr/>
              </p:nvSpPr>
              <p:spPr>
                <a:xfrm>
                  <a:off x="3789544" y="1000437"/>
                  <a:ext cx="328566" cy="29148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  <a:latin typeface="Calibri (Body)"/>
                    </a:rPr>
                    <a:t>B</a:t>
                  </a:r>
                  <a:endParaRPr lang="en-US" b="1" dirty="0">
                    <a:solidFill>
                      <a:schemeClr val="tx1"/>
                    </a:solidFill>
                    <a:latin typeface="Calibri (Body)"/>
                  </a:endParaRPr>
                </a:p>
              </p:txBody>
            </p:sp>
            <p:sp>
              <p:nvSpPr>
                <p:cNvPr id="182" name="Oval 181"/>
                <p:cNvSpPr/>
                <p:nvPr/>
              </p:nvSpPr>
              <p:spPr>
                <a:xfrm>
                  <a:off x="488213" y="1026688"/>
                  <a:ext cx="328566" cy="29148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  <a:latin typeface="Calibri (Body)"/>
                    </a:rPr>
                    <a:t>A</a:t>
                  </a:r>
                  <a:endParaRPr lang="en-US" b="1" dirty="0">
                    <a:solidFill>
                      <a:schemeClr val="tx1"/>
                    </a:solidFill>
                    <a:latin typeface="Calibri (Body)"/>
                  </a:endParaRPr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6443755" y="1026688"/>
                  <a:ext cx="328566" cy="29148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  <a:latin typeface="Calibri (Body)"/>
                    </a:rPr>
                    <a:t>C</a:t>
                  </a:r>
                  <a:endParaRPr lang="en-US" b="1" dirty="0">
                    <a:solidFill>
                      <a:schemeClr val="tx1"/>
                    </a:solidFill>
                    <a:latin typeface="Calibri (Body)"/>
                  </a:endParaRPr>
                </a:p>
              </p:txBody>
            </p:sp>
            <p:sp>
              <p:nvSpPr>
                <p:cNvPr id="184" name="Oval 183"/>
                <p:cNvSpPr/>
                <p:nvPr/>
              </p:nvSpPr>
              <p:spPr>
                <a:xfrm>
                  <a:off x="9267234" y="1044838"/>
                  <a:ext cx="328566" cy="29148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  <a:latin typeface="Calibri (Body)"/>
                    </a:rPr>
                    <a:t>D</a:t>
                  </a:r>
                  <a:endParaRPr lang="en-US" b="1" dirty="0">
                    <a:solidFill>
                      <a:schemeClr val="tx1"/>
                    </a:solidFill>
                    <a:latin typeface="Calibri (Body)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85" name="Rectangle 184"/>
                    <p:cNvSpPr/>
                    <p:nvPr/>
                  </p:nvSpPr>
                  <p:spPr>
                    <a:xfrm>
                      <a:off x="1373809" y="2149858"/>
                      <a:ext cx="237744" cy="241773"/>
                    </a:xfrm>
                    <a:prstGeom prst="rect">
                      <a:avLst/>
                    </a:prstGeom>
                    <a:solidFill>
                      <a:srgbClr val="1F4E79"/>
                    </a:solidFill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85" name="Rectangle 18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73809" y="2149858"/>
                      <a:ext cx="237744" cy="241773"/>
                    </a:xfrm>
                    <a:prstGeom prst="rect">
                      <a:avLst/>
                    </a:prstGeom>
                    <a:blipFill rotWithShape="0">
                      <a:blip r:embed="rId60"/>
                      <a:stretch>
                        <a:fillRect/>
                      </a:stretch>
                    </a:blipFill>
                    <a:ln>
                      <a:solidFill>
                        <a:srgbClr val="41719C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86" name="Rectangle 185"/>
                    <p:cNvSpPr/>
                    <p:nvPr/>
                  </p:nvSpPr>
                  <p:spPr>
                    <a:xfrm>
                      <a:off x="2691129" y="2043892"/>
                      <a:ext cx="237744" cy="241773"/>
                    </a:xfrm>
                    <a:prstGeom prst="rect">
                      <a:avLst/>
                    </a:prstGeom>
                    <a:solidFill>
                      <a:srgbClr val="1F4E79"/>
                    </a:solidFill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86" name="Rectangle 18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1129" y="2043892"/>
                      <a:ext cx="237744" cy="241773"/>
                    </a:xfrm>
                    <a:prstGeom prst="rect">
                      <a:avLst/>
                    </a:prstGeom>
                    <a:blipFill rotWithShape="0">
                      <a:blip r:embed="rId61"/>
                      <a:stretch>
                        <a:fillRect/>
                      </a:stretch>
                    </a:blipFill>
                    <a:ln>
                      <a:solidFill>
                        <a:srgbClr val="41719C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87" name="Rectangle 186"/>
                    <p:cNvSpPr/>
                    <p:nvPr/>
                  </p:nvSpPr>
                  <p:spPr>
                    <a:xfrm>
                      <a:off x="2845439" y="2158193"/>
                      <a:ext cx="237744" cy="241773"/>
                    </a:xfrm>
                    <a:prstGeom prst="rect">
                      <a:avLst/>
                    </a:prstGeom>
                    <a:solidFill>
                      <a:srgbClr val="1F4E79"/>
                    </a:solidFill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87" name="Rectangle 18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5439" y="2158193"/>
                      <a:ext cx="237744" cy="241773"/>
                    </a:xfrm>
                    <a:prstGeom prst="rect">
                      <a:avLst/>
                    </a:prstGeom>
                    <a:blipFill rotWithShape="0">
                      <a:blip r:embed="rId62"/>
                      <a:stretch>
                        <a:fillRect/>
                      </a:stretch>
                    </a:blipFill>
                    <a:ln>
                      <a:solidFill>
                        <a:srgbClr val="41719C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8" name="Straight Arrow Connector 187"/>
                <p:cNvCxnSpPr/>
                <p:nvPr/>
              </p:nvCxnSpPr>
              <p:spPr>
                <a:xfrm>
                  <a:off x="1412783" y="1841505"/>
                  <a:ext cx="0" cy="18388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" name="Group 21"/>
                <p:cNvGrpSpPr/>
                <p:nvPr/>
              </p:nvGrpSpPr>
              <p:grpSpPr>
                <a:xfrm>
                  <a:off x="4937899" y="2476418"/>
                  <a:ext cx="4256008" cy="535930"/>
                  <a:chOff x="5062279" y="2671820"/>
                  <a:chExt cx="4256008" cy="535930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93" name="TextBox 192"/>
                      <p:cNvSpPr txBox="1"/>
                      <p:nvPr/>
                    </p:nvSpPr>
                    <p:spPr>
                      <a:xfrm>
                        <a:off x="5341267" y="2746085"/>
                        <a:ext cx="397702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400" dirty="0">
                          <a:latin typeface="Arial Narrow" panose="020B060602020203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93" name="TextBox 19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41267" y="2746085"/>
                        <a:ext cx="3977020" cy="461665"/>
                      </a:xfrm>
                      <a:prstGeom prst="rect">
                        <a:avLst/>
                      </a:prstGeom>
                      <a:blipFill rotWithShape="0">
                        <a:blip r:embed="rId63"/>
                        <a:stretch>
                          <a:fillRect l="-460" b="-1315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94" name="Straight Arrow Connector 193"/>
                  <p:cNvCxnSpPr>
                    <a:endCxn id="193" idx="1"/>
                  </p:cNvCxnSpPr>
                  <p:nvPr/>
                </p:nvCxnSpPr>
                <p:spPr>
                  <a:xfrm>
                    <a:off x="5237668" y="2946140"/>
                    <a:ext cx="103599" cy="3077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Arrow Connector 194"/>
                  <p:cNvCxnSpPr/>
                  <p:nvPr/>
                </p:nvCxnSpPr>
                <p:spPr>
                  <a:xfrm>
                    <a:off x="5062279" y="2671820"/>
                    <a:ext cx="182880" cy="27432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6" name="Group 195"/>
                <p:cNvGrpSpPr/>
                <p:nvPr/>
              </p:nvGrpSpPr>
              <p:grpSpPr>
                <a:xfrm>
                  <a:off x="7581469" y="2475976"/>
                  <a:ext cx="4256008" cy="535930"/>
                  <a:chOff x="5062279" y="2671820"/>
                  <a:chExt cx="4256008" cy="535930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97" name="TextBox 196"/>
                      <p:cNvSpPr txBox="1"/>
                      <p:nvPr/>
                    </p:nvSpPr>
                    <p:spPr>
                      <a:xfrm>
                        <a:off x="5341267" y="2746085"/>
                        <a:ext cx="397702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400" dirty="0">
                          <a:latin typeface="Arial Narrow" panose="020B060602020203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97" name="TextBox 19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41267" y="2746085"/>
                        <a:ext cx="3977020" cy="461665"/>
                      </a:xfrm>
                      <a:prstGeom prst="rect">
                        <a:avLst/>
                      </a:prstGeom>
                      <a:blipFill rotWithShape="0">
                        <a:blip r:embed="rId64"/>
                        <a:stretch>
                          <a:fillRect l="-306" b="-1315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98" name="Straight Arrow Connector 197"/>
                  <p:cNvCxnSpPr>
                    <a:endCxn id="197" idx="1"/>
                  </p:cNvCxnSpPr>
                  <p:nvPr/>
                </p:nvCxnSpPr>
                <p:spPr>
                  <a:xfrm>
                    <a:off x="5237668" y="2946140"/>
                    <a:ext cx="103599" cy="3077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Arrow Connector 198"/>
                  <p:cNvCxnSpPr/>
                  <p:nvPr/>
                </p:nvCxnSpPr>
                <p:spPr>
                  <a:xfrm>
                    <a:off x="5062279" y="2671820"/>
                    <a:ext cx="182880" cy="27432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0" name="Rectangle 199"/>
                    <p:cNvSpPr/>
                    <p:nvPr/>
                  </p:nvSpPr>
                  <p:spPr>
                    <a:xfrm>
                      <a:off x="6233939" y="363902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0" name="Rectangle 19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33939" y="363902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6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6" name="Group 155"/>
              <p:cNvGrpSpPr/>
              <p:nvPr/>
            </p:nvGrpSpPr>
            <p:grpSpPr>
              <a:xfrm>
                <a:off x="6887455" y="945570"/>
                <a:ext cx="674551" cy="763856"/>
                <a:chOff x="5764258" y="1097866"/>
                <a:chExt cx="674551" cy="763856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7" name="Rectangle 156"/>
                    <p:cNvSpPr/>
                    <p:nvPr/>
                  </p:nvSpPr>
                  <p:spPr>
                    <a:xfrm>
                      <a:off x="5814989" y="1208702"/>
                      <a:ext cx="502920" cy="50292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157" name="Rectangle 15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4989" y="1208702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6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8" name="Rectangle 157"/>
                    <p:cNvSpPr/>
                    <p:nvPr/>
                  </p:nvSpPr>
                  <p:spPr>
                    <a:xfrm>
                      <a:off x="5764258" y="1358802"/>
                      <a:ext cx="502920" cy="5029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from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158" name="Rectangle 15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4258" y="1358802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67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9" name="Rectangle 158"/>
                    <p:cNvSpPr/>
                    <p:nvPr/>
                  </p:nvSpPr>
                  <p:spPr>
                    <a:xfrm>
                      <a:off x="5935889" y="1097866"/>
                      <a:ext cx="502920" cy="5029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𝑡𝑜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159" name="Rectangle 15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35889" y="1097866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68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5810663" y="1204281"/>
                  <a:ext cx="509409" cy="508919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6" name="Group 165"/>
            <p:cNvGrpSpPr/>
            <p:nvPr/>
          </p:nvGrpSpPr>
          <p:grpSpPr>
            <a:xfrm>
              <a:off x="4231250" y="1003619"/>
              <a:ext cx="556879" cy="551396"/>
              <a:chOff x="4120934" y="1447635"/>
              <a:chExt cx="556879" cy="55139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7" name="Rectangle 166"/>
                  <p:cNvSpPr/>
                  <p:nvPr/>
                </p:nvSpPr>
                <p:spPr>
                  <a:xfrm>
                    <a:off x="4172730" y="1494533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67" name="Rectangle 1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2730" y="1494533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8" name="Rectangle 167"/>
                  <p:cNvSpPr/>
                  <p:nvPr/>
                </p:nvSpPr>
                <p:spPr>
                  <a:xfrm rot="2640031">
                    <a:off x="4120934" y="1697419"/>
                    <a:ext cx="502920" cy="24366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𝑖𝑑𝑑𝑒𝑛</m:t>
                          </m:r>
                        </m:oMath>
                      </m:oMathPara>
                    </a14:m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68" name="Rectangle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640031">
                    <a:off x="4120934" y="1697419"/>
                    <a:ext cx="502920" cy="243663"/>
                  </a:xfrm>
                  <a:prstGeom prst="rect">
                    <a:avLst/>
                  </a:prstGeom>
                  <a:blipFill rotWithShape="0">
                    <a:blip r:embed="rId7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9" name="Rectangle 168"/>
                  <p:cNvSpPr/>
                  <p:nvPr/>
                </p:nvSpPr>
                <p:spPr>
                  <a:xfrm rot="2709129">
                    <a:off x="4223875" y="1606241"/>
                    <a:ext cx="502920" cy="1857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𝑜𝑏𝑠𝑒𝑟</m:t>
                          </m:r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𝑣𝑒𝑑</m:t>
                          </m:r>
                        </m:oMath>
                      </m:oMathPara>
                    </a14:m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69" name="Rectangle 1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09129">
                    <a:off x="4223875" y="1606241"/>
                    <a:ext cx="502920" cy="185708"/>
                  </a:xfrm>
                  <a:prstGeom prst="rect">
                    <a:avLst/>
                  </a:prstGeom>
                  <a:blipFill rotWithShape="0">
                    <a:blip r:embed="rId71"/>
                    <a:stretch>
                      <a:fillRect l="-9877" t="-6173" r="-1235" b="-493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0" name="Straight Connector 169"/>
              <p:cNvCxnSpPr/>
              <p:nvPr/>
            </p:nvCxnSpPr>
            <p:spPr>
              <a:xfrm>
                <a:off x="4168404" y="1490112"/>
                <a:ext cx="509409" cy="508919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7901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18766" y="469066"/>
            <a:ext cx="11610229" cy="6065167"/>
            <a:chOff x="518766" y="469066"/>
            <a:chExt cx="11610229" cy="6065167"/>
          </a:xfrm>
        </p:grpSpPr>
        <p:cxnSp>
          <p:nvCxnSpPr>
            <p:cNvPr id="127" name="Straight Arrow Connector 126"/>
            <p:cNvCxnSpPr>
              <a:stCxn id="71" idx="2"/>
              <a:endCxn id="119" idx="0"/>
            </p:cNvCxnSpPr>
            <p:nvPr/>
          </p:nvCxnSpPr>
          <p:spPr>
            <a:xfrm flipH="1">
              <a:off x="5500627" y="4683132"/>
              <a:ext cx="1917" cy="2149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endCxn id="120" idx="0"/>
            </p:cNvCxnSpPr>
            <p:nvPr/>
          </p:nvCxnSpPr>
          <p:spPr>
            <a:xfrm>
              <a:off x="6088570" y="4679845"/>
              <a:ext cx="3962" cy="2182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endCxn id="117" idx="0"/>
            </p:cNvCxnSpPr>
            <p:nvPr/>
          </p:nvCxnSpPr>
          <p:spPr>
            <a:xfrm>
              <a:off x="4320622" y="4654097"/>
              <a:ext cx="543" cy="2439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>
              <a:endCxn id="118" idx="0"/>
            </p:cNvCxnSpPr>
            <p:nvPr/>
          </p:nvCxnSpPr>
          <p:spPr>
            <a:xfrm>
              <a:off x="4904760" y="4676365"/>
              <a:ext cx="3962" cy="2216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endCxn id="121" idx="0"/>
            </p:cNvCxnSpPr>
            <p:nvPr/>
          </p:nvCxnSpPr>
          <p:spPr>
            <a:xfrm>
              <a:off x="6678558" y="4660702"/>
              <a:ext cx="5365" cy="2373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/>
                <p:cNvSpPr/>
                <p:nvPr/>
              </p:nvSpPr>
              <p:spPr>
                <a:xfrm>
                  <a:off x="1211126" y="490058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1126" y="4900586"/>
                  <a:ext cx="502920" cy="5029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/>
                <p:cNvSpPr/>
                <p:nvPr/>
              </p:nvSpPr>
              <p:spPr>
                <a:xfrm>
                  <a:off x="1517528" y="1706030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7528" y="1706030"/>
                  <a:ext cx="502920" cy="5029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/>
                <p:cNvSpPr/>
                <p:nvPr/>
              </p:nvSpPr>
              <p:spPr>
                <a:xfrm>
                  <a:off x="2652423" y="1706030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2423" y="1706030"/>
                  <a:ext cx="502920" cy="5029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059" r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9779438" y="4254626"/>
              <a:ext cx="1938528" cy="4616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779438" y="4960274"/>
              <a:ext cx="1938528" cy="4616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28172" y="469066"/>
              <a:ext cx="28712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Hidden State Machine</a:t>
              </a:r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Arc 22"/>
                <p:cNvSpPr/>
                <p:nvPr/>
              </p:nvSpPr>
              <p:spPr>
                <a:xfrm>
                  <a:off x="1863313" y="1450547"/>
                  <a:ext cx="1018247" cy="457200"/>
                </a:xfrm>
                <a:prstGeom prst="arc">
                  <a:avLst>
                    <a:gd name="adj1" fmla="val 11026958"/>
                    <a:gd name="adj2" fmla="val 0"/>
                  </a:avLst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3" name="Arc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3313" y="1450547"/>
                  <a:ext cx="1018247" cy="457200"/>
                </a:xfrm>
                <a:prstGeom prst="arc">
                  <a:avLst>
                    <a:gd name="adj1" fmla="val 11026958"/>
                    <a:gd name="adj2" fmla="val 0"/>
                  </a:avLst>
                </a:prstGeom>
                <a:blipFill rotWithShape="0">
                  <a:blip r:embed="rId6"/>
                  <a:stretch>
                    <a:fillRect/>
                  </a:stretch>
                </a:blipFill>
                <a:ln w="28575"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/>
            <p:cNvSpPr/>
            <p:nvPr/>
          </p:nvSpPr>
          <p:spPr>
            <a:xfrm rot="10800000">
              <a:off x="1863313" y="1988018"/>
              <a:ext cx="1018247" cy="45720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Arrow Connector 50"/>
            <p:cNvCxnSpPr>
              <a:stCxn id="44" idx="3"/>
            </p:cNvCxnSpPr>
            <p:nvPr/>
          </p:nvCxnSpPr>
          <p:spPr>
            <a:xfrm flipV="1">
              <a:off x="1720001" y="4440196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/>
                <p:cNvSpPr/>
                <p:nvPr/>
              </p:nvSpPr>
              <p:spPr>
                <a:xfrm>
                  <a:off x="1217081" y="419635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7081" y="4196356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/>
            <p:cNvCxnSpPr>
              <a:stCxn id="44" idx="2"/>
            </p:cNvCxnSpPr>
            <p:nvPr/>
          </p:nvCxnSpPr>
          <p:spPr>
            <a:xfrm>
              <a:off x="1468541" y="4699276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7" idx="3"/>
            </p:cNvCxnSpPr>
            <p:nvPr/>
          </p:nvCxnSpPr>
          <p:spPr>
            <a:xfrm flipV="1">
              <a:off x="2421041" y="4440196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Rectangle 56"/>
                <p:cNvSpPr/>
                <p:nvPr/>
              </p:nvSpPr>
              <p:spPr>
                <a:xfrm>
                  <a:off x="1918121" y="419635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8121" y="4196356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/>
            <p:cNvCxnSpPr>
              <a:stCxn id="57" idx="2"/>
            </p:cNvCxnSpPr>
            <p:nvPr/>
          </p:nvCxnSpPr>
          <p:spPr>
            <a:xfrm>
              <a:off x="2169581" y="4699276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63" idx="3"/>
            </p:cNvCxnSpPr>
            <p:nvPr/>
          </p:nvCxnSpPr>
          <p:spPr>
            <a:xfrm flipV="1">
              <a:off x="3130463" y="4440196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Rectangle 62"/>
                <p:cNvSpPr/>
                <p:nvPr/>
              </p:nvSpPr>
              <p:spPr>
                <a:xfrm>
                  <a:off x="2627543" y="419635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7543" y="4196356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/>
            <p:cNvCxnSpPr>
              <a:stCxn id="63" idx="2"/>
            </p:cNvCxnSpPr>
            <p:nvPr/>
          </p:nvCxnSpPr>
          <p:spPr>
            <a:xfrm>
              <a:off x="2879003" y="4699276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71" idx="1"/>
            </p:cNvCxnSpPr>
            <p:nvPr/>
          </p:nvCxnSpPr>
          <p:spPr>
            <a:xfrm flipV="1">
              <a:off x="3831503" y="4439292"/>
              <a:ext cx="238202" cy="9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Rectangle 66"/>
                <p:cNvSpPr/>
                <p:nvPr/>
              </p:nvSpPr>
              <p:spPr>
                <a:xfrm>
                  <a:off x="3328583" y="419635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8583" y="4196356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Arrow Connector 67"/>
            <p:cNvCxnSpPr>
              <a:stCxn id="67" idx="2"/>
              <a:endCxn id="114" idx="0"/>
            </p:cNvCxnSpPr>
            <p:nvPr/>
          </p:nvCxnSpPr>
          <p:spPr>
            <a:xfrm>
              <a:off x="3580043" y="4699276"/>
              <a:ext cx="0" cy="2013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71" idx="3"/>
              <a:endCxn id="97" idx="1"/>
            </p:cNvCxnSpPr>
            <p:nvPr/>
          </p:nvCxnSpPr>
          <p:spPr>
            <a:xfrm>
              <a:off x="6935383" y="4439292"/>
              <a:ext cx="212421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Rectangle 70"/>
                <p:cNvSpPr/>
                <p:nvPr/>
              </p:nvSpPr>
              <p:spPr>
                <a:xfrm>
                  <a:off x="4069705" y="4195452"/>
                  <a:ext cx="2865678" cy="4876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9705" y="4195452"/>
                  <a:ext cx="2865678" cy="48768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/>
            <p:cNvCxnSpPr>
              <a:stCxn id="97" idx="3"/>
            </p:cNvCxnSpPr>
            <p:nvPr/>
          </p:nvCxnSpPr>
          <p:spPr>
            <a:xfrm flipV="1">
              <a:off x="7650724" y="4439292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Rectangle 96"/>
                <p:cNvSpPr/>
                <p:nvPr/>
              </p:nvSpPr>
              <p:spPr>
                <a:xfrm>
                  <a:off x="7147804" y="419545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7" name="Rectangle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7804" y="4195452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Arrow Connector 97"/>
            <p:cNvCxnSpPr>
              <a:stCxn id="97" idx="2"/>
            </p:cNvCxnSpPr>
            <p:nvPr/>
          </p:nvCxnSpPr>
          <p:spPr>
            <a:xfrm>
              <a:off x="7399264" y="4698372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01" idx="3"/>
            </p:cNvCxnSpPr>
            <p:nvPr/>
          </p:nvCxnSpPr>
          <p:spPr>
            <a:xfrm flipV="1">
              <a:off x="8351764" y="4439292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Rectangle 100"/>
                <p:cNvSpPr/>
                <p:nvPr/>
              </p:nvSpPr>
              <p:spPr>
                <a:xfrm>
                  <a:off x="7848844" y="419545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8844" y="4195452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Arrow Connector 101"/>
            <p:cNvCxnSpPr>
              <a:stCxn id="101" idx="2"/>
            </p:cNvCxnSpPr>
            <p:nvPr/>
          </p:nvCxnSpPr>
          <p:spPr>
            <a:xfrm>
              <a:off x="8100304" y="4698372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105" idx="3"/>
            </p:cNvCxnSpPr>
            <p:nvPr/>
          </p:nvCxnSpPr>
          <p:spPr>
            <a:xfrm flipV="1">
              <a:off x="9061186" y="4439292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Rectangle 104"/>
                <p:cNvSpPr/>
                <p:nvPr/>
              </p:nvSpPr>
              <p:spPr>
                <a:xfrm>
                  <a:off x="8558266" y="419545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5" name="Rectangle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8266" y="4195452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Straight Arrow Connector 105"/>
            <p:cNvCxnSpPr>
              <a:stCxn id="105" idx="2"/>
            </p:cNvCxnSpPr>
            <p:nvPr/>
          </p:nvCxnSpPr>
          <p:spPr>
            <a:xfrm>
              <a:off x="8809726" y="4698372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Rectangle 108"/>
                <p:cNvSpPr/>
                <p:nvPr/>
              </p:nvSpPr>
              <p:spPr>
                <a:xfrm>
                  <a:off x="9259306" y="419545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9306" y="4195452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6667" r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Straight Arrow Connector 109"/>
            <p:cNvCxnSpPr>
              <a:stCxn id="109" idx="2"/>
            </p:cNvCxnSpPr>
            <p:nvPr/>
          </p:nvCxnSpPr>
          <p:spPr>
            <a:xfrm>
              <a:off x="9510766" y="4698372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Rectangle 111"/>
                <p:cNvSpPr/>
                <p:nvPr/>
              </p:nvSpPr>
              <p:spPr>
                <a:xfrm>
                  <a:off x="1920055" y="490058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2" name="Rectangle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0055" y="4900586"/>
                  <a:ext cx="502920" cy="5029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Rectangle 112"/>
                <p:cNvSpPr/>
                <p:nvPr/>
              </p:nvSpPr>
              <p:spPr>
                <a:xfrm>
                  <a:off x="2625788" y="490058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5788" y="4900586"/>
                  <a:ext cx="502920" cy="5029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Rectangle 113"/>
                <p:cNvSpPr/>
                <p:nvPr/>
              </p:nvSpPr>
              <p:spPr>
                <a:xfrm>
                  <a:off x="3328583" y="490058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4" name="Rectangle 1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8583" y="4900586"/>
                  <a:ext cx="502920" cy="502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Rectangle 116"/>
                <p:cNvSpPr/>
                <p:nvPr/>
              </p:nvSpPr>
              <p:spPr>
                <a:xfrm>
                  <a:off x="4069705" y="4898046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9705" y="4898046"/>
                  <a:ext cx="502920" cy="5029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Rectangle 117"/>
                <p:cNvSpPr/>
                <p:nvPr/>
              </p:nvSpPr>
              <p:spPr>
                <a:xfrm>
                  <a:off x="4657262" y="4898046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7262" y="4898046"/>
                  <a:ext cx="502920" cy="5029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Rectangle 118"/>
                <p:cNvSpPr/>
                <p:nvPr/>
              </p:nvSpPr>
              <p:spPr>
                <a:xfrm>
                  <a:off x="5249167" y="4898046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9167" y="4898046"/>
                  <a:ext cx="502920" cy="5029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Rectangle 119"/>
                <p:cNvSpPr/>
                <p:nvPr/>
              </p:nvSpPr>
              <p:spPr>
                <a:xfrm>
                  <a:off x="5841072" y="4898046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1072" y="4898046"/>
                  <a:ext cx="502920" cy="5029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Rectangle 120"/>
                <p:cNvSpPr/>
                <p:nvPr/>
              </p:nvSpPr>
              <p:spPr>
                <a:xfrm>
                  <a:off x="6432463" y="4898046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463" y="4898046"/>
                  <a:ext cx="502920" cy="5029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Rectangle 121"/>
                <p:cNvSpPr/>
                <p:nvPr/>
              </p:nvSpPr>
              <p:spPr>
                <a:xfrm>
                  <a:off x="7147804" y="4899682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7804" y="4899682"/>
                  <a:ext cx="502920" cy="5029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Rectangle 122"/>
                <p:cNvSpPr/>
                <p:nvPr/>
              </p:nvSpPr>
              <p:spPr>
                <a:xfrm>
                  <a:off x="7856733" y="4899682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0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3" name="Rectangle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6733" y="4899682"/>
                  <a:ext cx="502920" cy="5029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Rectangle 123"/>
                <p:cNvSpPr/>
                <p:nvPr/>
              </p:nvSpPr>
              <p:spPr>
                <a:xfrm>
                  <a:off x="8562466" y="4899682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4" name="Rectangle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2466" y="4899682"/>
                  <a:ext cx="502920" cy="5029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Rectangle 124"/>
                <p:cNvSpPr/>
                <p:nvPr/>
              </p:nvSpPr>
              <p:spPr>
                <a:xfrm>
                  <a:off x="9257782" y="4896430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5" name="Rectangle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7782" y="4896430"/>
                  <a:ext cx="502920" cy="5029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TextBox 125"/>
            <p:cNvSpPr txBox="1"/>
            <p:nvPr/>
          </p:nvSpPr>
          <p:spPr>
            <a:xfrm>
              <a:off x="3161214" y="3623297"/>
              <a:ext cx="4798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Example of a Generated Sequence</a:t>
              </a:r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45" name="Arc 144"/>
            <p:cNvSpPr/>
            <p:nvPr/>
          </p:nvSpPr>
          <p:spPr>
            <a:xfrm rot="16200000">
              <a:off x="1178497" y="1724656"/>
              <a:ext cx="309639" cy="457200"/>
            </a:xfrm>
            <a:prstGeom prst="arc">
              <a:avLst>
                <a:gd name="adj1" fmla="val 8739865"/>
                <a:gd name="adj2" fmla="val 2587003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Rectangle 145"/>
                <p:cNvSpPr/>
                <p:nvPr/>
              </p:nvSpPr>
              <p:spPr>
                <a:xfrm>
                  <a:off x="1101138" y="1792227"/>
                  <a:ext cx="50045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1138" y="1792227"/>
                  <a:ext cx="500457" cy="338554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Rectangle 168"/>
                <p:cNvSpPr/>
                <p:nvPr/>
              </p:nvSpPr>
              <p:spPr>
                <a:xfrm>
                  <a:off x="1171934" y="247729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69" name="Rectangle 1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934" y="2477290"/>
                  <a:ext cx="237744" cy="241773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0" name="Straight Arrow Connector 169"/>
            <p:cNvCxnSpPr/>
            <p:nvPr/>
          </p:nvCxnSpPr>
          <p:spPr>
            <a:xfrm flipH="1">
              <a:off x="1597841" y="2220179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1" name="Rectangle 170"/>
                <p:cNvSpPr/>
                <p:nvPr/>
              </p:nvSpPr>
              <p:spPr>
                <a:xfrm>
                  <a:off x="1442806" y="247729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71" name="Rectangle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06" y="2477290"/>
                  <a:ext cx="237744" cy="241773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Rectangle 171"/>
                <p:cNvSpPr/>
                <p:nvPr/>
              </p:nvSpPr>
              <p:spPr>
                <a:xfrm>
                  <a:off x="1078011" y="264666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72" name="Rectangle 1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011" y="2646660"/>
                  <a:ext cx="237744" cy="241773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Rectangle 172"/>
                <p:cNvSpPr/>
                <p:nvPr/>
              </p:nvSpPr>
              <p:spPr>
                <a:xfrm>
                  <a:off x="1360097" y="264666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73" name="Rectangle 1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0097" y="2646660"/>
                  <a:ext cx="237744" cy="241773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5" name="Straight Arrow Connector 174"/>
            <p:cNvCxnSpPr/>
            <p:nvPr/>
          </p:nvCxnSpPr>
          <p:spPr>
            <a:xfrm>
              <a:off x="3058233" y="2220179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3" name="Rectangle 192"/>
                <p:cNvSpPr/>
                <p:nvPr/>
              </p:nvSpPr>
              <p:spPr>
                <a:xfrm>
                  <a:off x="2067007" y="2452510"/>
                  <a:ext cx="61427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95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93" name="Rectangle 1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7007" y="2452510"/>
                  <a:ext cx="614271" cy="338554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8" name="TextBox 197"/>
            <p:cNvSpPr txBox="1"/>
            <p:nvPr/>
          </p:nvSpPr>
          <p:spPr>
            <a:xfrm>
              <a:off x="4158272" y="5703236"/>
              <a:ext cx="2684710" cy="83099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Transcription Factor Binding Site</a:t>
              </a:r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200" name="Straight Arrow Connector 199"/>
            <p:cNvCxnSpPr>
              <a:stCxn id="198" idx="0"/>
              <a:endCxn id="205" idx="2"/>
            </p:cNvCxnSpPr>
            <p:nvPr/>
          </p:nvCxnSpPr>
          <p:spPr>
            <a:xfrm flipV="1">
              <a:off x="5500627" y="5577512"/>
              <a:ext cx="2883" cy="1257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ight Bracket 204"/>
            <p:cNvSpPr/>
            <p:nvPr/>
          </p:nvSpPr>
          <p:spPr>
            <a:xfrm rot="5400000">
              <a:off x="5470609" y="4071271"/>
              <a:ext cx="65802" cy="2946680"/>
            </a:xfrm>
            <a:prstGeom prst="rightBracket">
              <a:avLst>
                <a:gd name="adj" fmla="val 5112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6725232" y="469082"/>
                  <a:ext cx="275014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Transition Probability (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232" y="469082"/>
                  <a:ext cx="2750143" cy="830997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t="-5882" b="-16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Rectangle 143"/>
                <p:cNvSpPr/>
                <p:nvPr/>
              </p:nvSpPr>
              <p:spPr>
                <a:xfrm>
                  <a:off x="7355957" y="1836793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957" y="1836793"/>
                  <a:ext cx="502920" cy="5029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Rectangle 147"/>
                <p:cNvSpPr/>
                <p:nvPr/>
              </p:nvSpPr>
              <p:spPr>
                <a:xfrm>
                  <a:off x="7355957" y="2335951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957" y="2335951"/>
                  <a:ext cx="502920" cy="5029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7143"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Rectangle 152"/>
                <p:cNvSpPr/>
                <p:nvPr/>
              </p:nvSpPr>
              <p:spPr>
                <a:xfrm>
                  <a:off x="7858877" y="1836793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53" name="Rectangle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77" y="1836793"/>
                  <a:ext cx="502920" cy="5029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Rectangle 153"/>
                <p:cNvSpPr/>
                <p:nvPr/>
              </p:nvSpPr>
              <p:spPr>
                <a:xfrm>
                  <a:off x="7858877" y="2335951"/>
                  <a:ext cx="502920" cy="502920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54" name="Rectangle 1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77" y="2335951"/>
                  <a:ext cx="502920" cy="5029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" name="Rectangle 154"/>
                <p:cNvSpPr/>
                <p:nvPr/>
              </p:nvSpPr>
              <p:spPr>
                <a:xfrm>
                  <a:off x="8360150" y="183679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55" name="Rectangle 1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150" y="1836793"/>
                  <a:ext cx="502920" cy="50292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6" name="Rectangle 155"/>
                <p:cNvSpPr/>
                <p:nvPr/>
              </p:nvSpPr>
              <p:spPr>
                <a:xfrm>
                  <a:off x="8360150" y="233595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6" name="Rectangle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150" y="2335951"/>
                  <a:ext cx="502920" cy="50292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9" name="Rectangle 158"/>
                <p:cNvSpPr/>
                <p:nvPr/>
              </p:nvSpPr>
              <p:spPr>
                <a:xfrm>
                  <a:off x="7858877" y="1332555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9" name="Rectangle 1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77" y="1332555"/>
                  <a:ext cx="502920" cy="50292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0" name="Rectangle 159"/>
                <p:cNvSpPr/>
                <p:nvPr/>
              </p:nvSpPr>
              <p:spPr>
                <a:xfrm>
                  <a:off x="8360150" y="1332709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0" name="Rectangle 1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150" y="1332709"/>
                  <a:ext cx="502920" cy="50292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7059" r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Rectangle 165"/>
                <p:cNvSpPr/>
                <p:nvPr/>
              </p:nvSpPr>
              <p:spPr>
                <a:xfrm>
                  <a:off x="10100109" y="1836537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66" name="Rectangle 1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0109" y="1836537"/>
                  <a:ext cx="502920" cy="502920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7" name="Rectangle 166"/>
                <p:cNvSpPr/>
                <p:nvPr/>
              </p:nvSpPr>
              <p:spPr>
                <a:xfrm>
                  <a:off x="10601382" y="183653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7" name="Rectangle 1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1382" y="1836537"/>
                  <a:ext cx="502920" cy="5029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2" name="Rectangle 191"/>
                <p:cNvSpPr/>
                <p:nvPr/>
              </p:nvSpPr>
              <p:spPr>
                <a:xfrm>
                  <a:off x="10100109" y="1332299"/>
                  <a:ext cx="502920" cy="5029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2" name="Rectangle 1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0109" y="1332299"/>
                  <a:ext cx="502920" cy="5029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9" name="Rectangle 198"/>
                <p:cNvSpPr/>
                <p:nvPr/>
              </p:nvSpPr>
              <p:spPr>
                <a:xfrm>
                  <a:off x="10601382" y="1332453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9" name="Rectangle 1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1382" y="1332453"/>
                  <a:ext cx="502920" cy="5029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 l="-7059" r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" name="TextBox 200"/>
                <p:cNvSpPr txBox="1"/>
                <p:nvPr/>
              </p:nvSpPr>
              <p:spPr>
                <a:xfrm>
                  <a:off x="9257782" y="786742"/>
                  <a:ext cx="287121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Start Probability (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01" name="TextBox 2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7782" y="786742"/>
                  <a:ext cx="2871213" cy="461665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 l="-2972" t="-10526" r="-849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08" name="Picture 207"/>
            <p:cNvPicPr>
              <a:picLocks noChangeAspect="1"/>
            </p:cNvPicPr>
            <p:nvPr/>
          </p:nvPicPr>
          <p:blipFill rotWithShape="1">
            <a:blip r:embed="rId4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4" t="13746" r="44521" b="14361"/>
            <a:stretch/>
          </p:blipFill>
          <p:spPr>
            <a:xfrm>
              <a:off x="2784133" y="2468025"/>
              <a:ext cx="794160" cy="644377"/>
            </a:xfrm>
            <a:prstGeom prst="rect">
              <a:avLst/>
            </a:prstGeom>
          </p:spPr>
        </p:pic>
        <p:cxnSp>
          <p:nvCxnSpPr>
            <p:cNvPr id="209" name="Straight Arrow Connector 208"/>
            <p:cNvCxnSpPr/>
            <p:nvPr/>
          </p:nvCxnSpPr>
          <p:spPr>
            <a:xfrm>
              <a:off x="1312453" y="1472330"/>
              <a:ext cx="194450" cy="215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0" name="Rectangle 209"/>
                <p:cNvSpPr/>
                <p:nvPr/>
              </p:nvSpPr>
              <p:spPr>
                <a:xfrm>
                  <a:off x="1327053" y="1308792"/>
                  <a:ext cx="50045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10" name="Rectangle 2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053" y="1308792"/>
                  <a:ext cx="500457" cy="338554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7" name="Rectangle 226"/>
                <p:cNvSpPr/>
                <p:nvPr/>
              </p:nvSpPr>
              <p:spPr>
                <a:xfrm>
                  <a:off x="4523519" y="18454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7" name="Rectangle 2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3519" y="1845450"/>
                  <a:ext cx="502920" cy="5029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8" name="Rectangle 227"/>
                <p:cNvSpPr/>
                <p:nvPr/>
              </p:nvSpPr>
              <p:spPr>
                <a:xfrm>
                  <a:off x="5030110" y="184573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228" name="Rectangle 2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0110" y="1845738"/>
                  <a:ext cx="502920" cy="502920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9" name="Rectangle 228"/>
                <p:cNvSpPr/>
                <p:nvPr/>
              </p:nvSpPr>
              <p:spPr>
                <a:xfrm>
                  <a:off x="4523748" y="134280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29" name="Rectangle 2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3748" y="1342807"/>
                  <a:ext cx="502920" cy="502920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0" name="Rectangle 229"/>
                <p:cNvSpPr/>
                <p:nvPr/>
              </p:nvSpPr>
              <p:spPr>
                <a:xfrm>
                  <a:off x="5031345" y="1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30" name="Rectangle 2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1345" y="1343259"/>
                  <a:ext cx="502920" cy="502920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1" name="Rectangle 230"/>
                <p:cNvSpPr/>
                <p:nvPr/>
              </p:nvSpPr>
              <p:spPr>
                <a:xfrm>
                  <a:off x="5536962" y="134280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31" name="Rectangle 2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6962" y="1342807"/>
                  <a:ext cx="502920" cy="50292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2" name="Rectangle 231"/>
                <p:cNvSpPr/>
                <p:nvPr/>
              </p:nvSpPr>
              <p:spPr>
                <a:xfrm>
                  <a:off x="6040487" y="1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32" name="Rectangle 2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0487" y="1343259"/>
                  <a:ext cx="502920" cy="502920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3" name="Rectangle 232"/>
                <p:cNvSpPr/>
                <p:nvPr/>
              </p:nvSpPr>
              <p:spPr>
                <a:xfrm>
                  <a:off x="5534912" y="18454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3" name="Rectangle 2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4912" y="1845450"/>
                  <a:ext cx="502920" cy="5029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4" name="Rectangle 233"/>
                <p:cNvSpPr/>
                <p:nvPr/>
              </p:nvSpPr>
              <p:spPr>
                <a:xfrm>
                  <a:off x="6040245" y="184590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234" name="Rectangle 2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0245" y="1845902"/>
                  <a:ext cx="502920" cy="5029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6" name="Rectangle 235"/>
                <p:cNvSpPr/>
                <p:nvPr/>
              </p:nvSpPr>
              <p:spPr>
                <a:xfrm>
                  <a:off x="4019503" y="184192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6" name="Rectangle 2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503" y="1841921"/>
                  <a:ext cx="502920" cy="5029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8" name="Oval 237"/>
            <p:cNvSpPr/>
            <p:nvPr/>
          </p:nvSpPr>
          <p:spPr>
            <a:xfrm>
              <a:off x="798458" y="3864271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body"/>
                </a:rPr>
                <a:t>E</a:t>
              </a:r>
              <a:endParaRPr lang="en-US" b="1" dirty="0">
                <a:solidFill>
                  <a:schemeClr val="tx1"/>
                </a:solidFill>
                <a:latin typeface="Calibri body"/>
              </a:endParaRPr>
            </a:p>
          </p:txBody>
        </p:sp>
        <p:sp>
          <p:nvSpPr>
            <p:cNvPr id="239" name="Oval 238"/>
            <p:cNvSpPr/>
            <p:nvPr/>
          </p:nvSpPr>
          <p:spPr>
            <a:xfrm>
              <a:off x="3607223" y="1298448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body"/>
                </a:rPr>
                <a:t>B</a:t>
              </a:r>
              <a:endParaRPr lang="en-US" b="1" dirty="0">
                <a:solidFill>
                  <a:schemeClr val="tx1"/>
                </a:solidFill>
                <a:latin typeface="Calibri body"/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798458" y="1279137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body"/>
                </a:rPr>
                <a:t>A</a:t>
              </a:r>
              <a:endParaRPr lang="en-US" b="1" dirty="0">
                <a:solidFill>
                  <a:schemeClr val="tx1"/>
                </a:solidFill>
                <a:latin typeface="Calibri body"/>
              </a:endParaRPr>
            </a:p>
          </p:txBody>
        </p:sp>
        <p:sp>
          <p:nvSpPr>
            <p:cNvPr id="241" name="Oval 240"/>
            <p:cNvSpPr/>
            <p:nvPr/>
          </p:nvSpPr>
          <p:spPr>
            <a:xfrm>
              <a:off x="6916365" y="1298038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body"/>
                </a:rPr>
                <a:t>C</a:t>
              </a:r>
              <a:endParaRPr lang="en-US" b="1" dirty="0">
                <a:solidFill>
                  <a:schemeClr val="tx1"/>
                </a:solidFill>
                <a:latin typeface="Calibri body"/>
              </a:endParaRPr>
            </a:p>
          </p:txBody>
        </p:sp>
        <p:sp>
          <p:nvSpPr>
            <p:cNvPr id="242" name="Oval 241"/>
            <p:cNvSpPr/>
            <p:nvPr/>
          </p:nvSpPr>
          <p:spPr>
            <a:xfrm>
              <a:off x="9598836" y="1298448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body"/>
                </a:rPr>
                <a:t>D</a:t>
              </a:r>
              <a:endParaRPr lang="en-US" b="1" dirty="0">
                <a:solidFill>
                  <a:schemeClr val="tx1"/>
                </a:solidFill>
                <a:latin typeface="Calibri body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Rectangle 102"/>
                <p:cNvSpPr/>
                <p:nvPr/>
              </p:nvSpPr>
              <p:spPr>
                <a:xfrm>
                  <a:off x="2670673" y="3107557"/>
                  <a:ext cx="1081065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𝑃𝑊𝑀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0" i="1" dirty="0" smtClean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𝐸𝑚𝑖𝑠𝑠𝑖𝑜𝑛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0673" y="3107557"/>
                  <a:ext cx="1081065" cy="584775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Rectangle 106"/>
                <p:cNvSpPr/>
                <p:nvPr/>
              </p:nvSpPr>
              <p:spPr>
                <a:xfrm>
                  <a:off x="518766" y="2913089"/>
                  <a:ext cx="1665199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𝑆𝑖𝑛𝑔𝑙𝑒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𝑉𝑎𝑟𝑖𝑎𝑏𝑙𝑒</m:t>
                        </m:r>
                      </m:oMath>
                    </m:oMathPara>
                  </a14:m>
                  <a:endParaRPr lang="en-US" sz="1600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𝑚𝑖𝑠𝑠𝑖𝑜𝑛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766" y="2913089"/>
                  <a:ext cx="1665199" cy="584775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Straight Arrow Connector 128"/>
            <p:cNvCxnSpPr/>
            <p:nvPr/>
          </p:nvCxnSpPr>
          <p:spPr>
            <a:xfrm flipH="1">
              <a:off x="3184263" y="1472472"/>
              <a:ext cx="225938" cy="2202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Rectangle 129"/>
                <p:cNvSpPr/>
                <p:nvPr/>
              </p:nvSpPr>
              <p:spPr>
                <a:xfrm>
                  <a:off x="2938859" y="1298412"/>
                  <a:ext cx="50045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8859" y="1298412"/>
                  <a:ext cx="500457" cy="338554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Arc 130"/>
            <p:cNvSpPr/>
            <p:nvPr/>
          </p:nvSpPr>
          <p:spPr>
            <a:xfrm rot="5400000">
              <a:off x="3192347" y="1718748"/>
              <a:ext cx="325493" cy="480404"/>
            </a:xfrm>
            <a:prstGeom prst="arc">
              <a:avLst>
                <a:gd name="adj1" fmla="val 8739865"/>
                <a:gd name="adj2" fmla="val 2910043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Rectangle 131"/>
                <p:cNvSpPr/>
                <p:nvPr/>
              </p:nvSpPr>
              <p:spPr>
                <a:xfrm>
                  <a:off x="3073536" y="1782888"/>
                  <a:ext cx="61427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3536" y="1782888"/>
                  <a:ext cx="614271" cy="338554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/>
            <p:cNvGrpSpPr/>
            <p:nvPr/>
          </p:nvGrpSpPr>
          <p:grpSpPr>
            <a:xfrm>
              <a:off x="3968534" y="1295235"/>
              <a:ext cx="556879" cy="551396"/>
              <a:chOff x="9312547" y="2787886"/>
              <a:chExt cx="556879" cy="5513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Rectangle 133"/>
                  <p:cNvSpPr/>
                  <p:nvPr/>
                </p:nvSpPr>
                <p:spPr>
                  <a:xfrm>
                    <a:off x="9364343" y="2834784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Rectangle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64343" y="2834784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5" name="Rectangle 134"/>
                  <p:cNvSpPr/>
                  <p:nvPr/>
                </p:nvSpPr>
                <p:spPr>
                  <a:xfrm rot="2640031">
                    <a:off x="9312547" y="3037670"/>
                    <a:ext cx="502920" cy="24366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𝑖𝑑𝑑𝑒𝑛</m:t>
                          </m:r>
                        </m:oMath>
                      </m:oMathPara>
                    </a14:m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5" name="Rectangle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640031">
                    <a:off x="9312547" y="3037670"/>
                    <a:ext cx="502920" cy="243663"/>
                  </a:xfrm>
                  <a:prstGeom prst="rect">
                    <a:avLst/>
                  </a:prstGeom>
                  <a:blipFill rotWithShape="0">
                    <a:blip r:embed="rId6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6" name="Rectangle 135"/>
                  <p:cNvSpPr/>
                  <p:nvPr/>
                </p:nvSpPr>
                <p:spPr>
                  <a:xfrm rot="2709129">
                    <a:off x="9415488" y="2946492"/>
                    <a:ext cx="502920" cy="1857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𝑜𝑏𝑠𝑒𝑟</m:t>
                          </m:r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𝑣𝑒𝑑</m:t>
                          </m:r>
                        </m:oMath>
                      </m:oMathPara>
                    </a14:m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6" name="Rectangle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09129">
                    <a:off x="9415488" y="2946492"/>
                    <a:ext cx="502920" cy="185708"/>
                  </a:xfrm>
                  <a:prstGeom prst="rect">
                    <a:avLst/>
                  </a:prstGeom>
                  <a:blipFill rotWithShape="0">
                    <a:blip r:embed="rId65"/>
                    <a:stretch>
                      <a:fillRect l="-11111" t="-6173" r="-1235" b="-493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7" name="Straight Connector 136"/>
              <p:cNvCxnSpPr/>
              <p:nvPr/>
            </p:nvCxnSpPr>
            <p:spPr>
              <a:xfrm>
                <a:off x="9360017" y="2830363"/>
                <a:ext cx="509409" cy="508919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3622729" y="469860"/>
                  <a:ext cx="3478059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Background States Emission </a:t>
                  </a:r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Probability (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</a:p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2729" y="469860"/>
                  <a:ext cx="3478059" cy="1200329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 l="-1751" t="-4061" r="-17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5" name="Group 114"/>
            <p:cNvGrpSpPr/>
            <p:nvPr/>
          </p:nvGrpSpPr>
          <p:grpSpPr>
            <a:xfrm>
              <a:off x="7304609" y="1221622"/>
              <a:ext cx="674551" cy="763856"/>
              <a:chOff x="5764258" y="1097866"/>
              <a:chExt cx="674551" cy="76385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8" name="Rectangle 127"/>
                  <p:cNvSpPr/>
                  <p:nvPr/>
                </p:nvSpPr>
                <p:spPr>
                  <a:xfrm>
                    <a:off x="5814989" y="1208702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128" name="Rectangle 1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4989" y="1208702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3" name="Rectangle 132"/>
                  <p:cNvSpPr/>
                  <p:nvPr/>
                </p:nvSpPr>
                <p:spPr>
                  <a:xfrm>
                    <a:off x="5764258" y="1358802"/>
                    <a:ext cx="502920" cy="5029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from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133" name="Rectangle 1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64258" y="1358802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8" name="Rectangle 137"/>
                  <p:cNvSpPr/>
                  <p:nvPr/>
                </p:nvSpPr>
                <p:spPr>
                  <a:xfrm>
                    <a:off x="5935889" y="1097866"/>
                    <a:ext cx="502920" cy="5029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138" name="Rectangle 1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5889" y="1097866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0" name="Straight Connector 139"/>
              <p:cNvCxnSpPr/>
              <p:nvPr/>
            </p:nvCxnSpPr>
            <p:spPr>
              <a:xfrm>
                <a:off x="5810663" y="1204281"/>
                <a:ext cx="509409" cy="508919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318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18766" y="388304"/>
            <a:ext cx="11623248" cy="5411100"/>
            <a:chOff x="518766" y="388304"/>
            <a:chExt cx="11623248" cy="5411100"/>
          </a:xfrm>
        </p:grpSpPr>
        <p:cxnSp>
          <p:nvCxnSpPr>
            <p:cNvPr id="127" name="Straight Arrow Connector 126"/>
            <p:cNvCxnSpPr>
              <a:stCxn id="71" idx="2"/>
              <a:endCxn id="119" idx="0"/>
            </p:cNvCxnSpPr>
            <p:nvPr/>
          </p:nvCxnSpPr>
          <p:spPr>
            <a:xfrm flipH="1">
              <a:off x="5269618" y="5060597"/>
              <a:ext cx="1917" cy="2149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endCxn id="120" idx="0"/>
            </p:cNvCxnSpPr>
            <p:nvPr/>
          </p:nvCxnSpPr>
          <p:spPr>
            <a:xfrm>
              <a:off x="5857561" y="5057310"/>
              <a:ext cx="3962" cy="2182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endCxn id="117" idx="0"/>
            </p:cNvCxnSpPr>
            <p:nvPr/>
          </p:nvCxnSpPr>
          <p:spPr>
            <a:xfrm>
              <a:off x="4089613" y="5031562"/>
              <a:ext cx="543" cy="2439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>
              <a:endCxn id="118" idx="0"/>
            </p:cNvCxnSpPr>
            <p:nvPr/>
          </p:nvCxnSpPr>
          <p:spPr>
            <a:xfrm>
              <a:off x="4673751" y="5053830"/>
              <a:ext cx="3962" cy="2216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endCxn id="121" idx="0"/>
            </p:cNvCxnSpPr>
            <p:nvPr/>
          </p:nvCxnSpPr>
          <p:spPr>
            <a:xfrm>
              <a:off x="6447549" y="5038167"/>
              <a:ext cx="5365" cy="2373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/>
                <p:cNvSpPr/>
                <p:nvPr/>
              </p:nvSpPr>
              <p:spPr>
                <a:xfrm>
                  <a:off x="980117" y="527805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117" y="5278051"/>
                  <a:ext cx="502920" cy="5029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/>
                <p:cNvSpPr/>
                <p:nvPr/>
              </p:nvSpPr>
              <p:spPr>
                <a:xfrm>
                  <a:off x="1517528" y="1706030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7528" y="1706030"/>
                  <a:ext cx="502920" cy="5029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/>
                <p:cNvSpPr/>
                <p:nvPr/>
              </p:nvSpPr>
              <p:spPr>
                <a:xfrm>
                  <a:off x="2652423" y="1706030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2423" y="1706030"/>
                  <a:ext cx="502920" cy="5029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059" r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9548429" y="4632091"/>
              <a:ext cx="1938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548429" y="5337739"/>
              <a:ext cx="1938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52723" y="394220"/>
              <a:ext cx="28712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Hidden State Machine</a:t>
              </a:r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Arc 22"/>
                <p:cNvSpPr/>
                <p:nvPr/>
              </p:nvSpPr>
              <p:spPr>
                <a:xfrm>
                  <a:off x="1863313" y="1450547"/>
                  <a:ext cx="1018247" cy="457200"/>
                </a:xfrm>
                <a:prstGeom prst="arc">
                  <a:avLst>
                    <a:gd name="adj1" fmla="val 11026958"/>
                    <a:gd name="adj2" fmla="val 0"/>
                  </a:avLst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3" name="Arc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3313" y="1450547"/>
                  <a:ext cx="1018247" cy="457200"/>
                </a:xfrm>
                <a:prstGeom prst="arc">
                  <a:avLst>
                    <a:gd name="adj1" fmla="val 11026958"/>
                    <a:gd name="adj2" fmla="val 0"/>
                  </a:avLst>
                </a:prstGeom>
                <a:blipFill rotWithShape="0">
                  <a:blip r:embed="rId6"/>
                  <a:stretch>
                    <a:fillRect/>
                  </a:stretch>
                </a:blipFill>
                <a:ln w="28575"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/>
            <p:cNvSpPr/>
            <p:nvPr/>
          </p:nvSpPr>
          <p:spPr>
            <a:xfrm rot="10800000">
              <a:off x="1863313" y="1988018"/>
              <a:ext cx="1018247" cy="45720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Arrow Connector 50"/>
            <p:cNvCxnSpPr>
              <a:stCxn id="44" idx="3"/>
            </p:cNvCxnSpPr>
            <p:nvPr/>
          </p:nvCxnSpPr>
          <p:spPr>
            <a:xfrm flipV="1">
              <a:off x="1488992" y="4817661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/>
                <p:cNvSpPr/>
                <p:nvPr/>
              </p:nvSpPr>
              <p:spPr>
                <a:xfrm>
                  <a:off x="986072" y="457382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072" y="4573821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/>
            <p:cNvCxnSpPr>
              <a:stCxn id="44" idx="2"/>
            </p:cNvCxnSpPr>
            <p:nvPr/>
          </p:nvCxnSpPr>
          <p:spPr>
            <a:xfrm>
              <a:off x="1237532" y="5076741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7" idx="3"/>
            </p:cNvCxnSpPr>
            <p:nvPr/>
          </p:nvCxnSpPr>
          <p:spPr>
            <a:xfrm flipV="1">
              <a:off x="2190032" y="4817661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Rectangle 56"/>
                <p:cNvSpPr/>
                <p:nvPr/>
              </p:nvSpPr>
              <p:spPr>
                <a:xfrm>
                  <a:off x="1687112" y="457382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7112" y="4573821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/>
            <p:cNvCxnSpPr>
              <a:stCxn id="57" idx="2"/>
            </p:cNvCxnSpPr>
            <p:nvPr/>
          </p:nvCxnSpPr>
          <p:spPr>
            <a:xfrm>
              <a:off x="1938572" y="5076741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63" idx="3"/>
            </p:cNvCxnSpPr>
            <p:nvPr/>
          </p:nvCxnSpPr>
          <p:spPr>
            <a:xfrm flipV="1">
              <a:off x="2899454" y="4817661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Rectangle 62"/>
                <p:cNvSpPr/>
                <p:nvPr/>
              </p:nvSpPr>
              <p:spPr>
                <a:xfrm>
                  <a:off x="2396534" y="457382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6534" y="4573821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/>
            <p:cNvCxnSpPr>
              <a:stCxn id="63" idx="2"/>
            </p:cNvCxnSpPr>
            <p:nvPr/>
          </p:nvCxnSpPr>
          <p:spPr>
            <a:xfrm>
              <a:off x="2647994" y="5076741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71" idx="1"/>
            </p:cNvCxnSpPr>
            <p:nvPr/>
          </p:nvCxnSpPr>
          <p:spPr>
            <a:xfrm flipV="1">
              <a:off x="3600494" y="4816757"/>
              <a:ext cx="238202" cy="9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Rectangle 66"/>
                <p:cNvSpPr/>
                <p:nvPr/>
              </p:nvSpPr>
              <p:spPr>
                <a:xfrm>
                  <a:off x="3097574" y="457382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7574" y="4573821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Arrow Connector 67"/>
            <p:cNvCxnSpPr>
              <a:stCxn id="67" idx="2"/>
              <a:endCxn id="114" idx="0"/>
            </p:cNvCxnSpPr>
            <p:nvPr/>
          </p:nvCxnSpPr>
          <p:spPr>
            <a:xfrm>
              <a:off x="3349034" y="5076741"/>
              <a:ext cx="0" cy="2013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71" idx="3"/>
              <a:endCxn id="97" idx="1"/>
            </p:cNvCxnSpPr>
            <p:nvPr/>
          </p:nvCxnSpPr>
          <p:spPr>
            <a:xfrm>
              <a:off x="6704374" y="4816757"/>
              <a:ext cx="212421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Rectangle 70"/>
                <p:cNvSpPr/>
                <p:nvPr/>
              </p:nvSpPr>
              <p:spPr>
                <a:xfrm>
                  <a:off x="3838696" y="4572917"/>
                  <a:ext cx="2865678" cy="4876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8696" y="4572917"/>
                  <a:ext cx="2865678" cy="48768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/>
            <p:cNvCxnSpPr>
              <a:stCxn id="97" idx="3"/>
            </p:cNvCxnSpPr>
            <p:nvPr/>
          </p:nvCxnSpPr>
          <p:spPr>
            <a:xfrm flipV="1">
              <a:off x="7419715" y="4816757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Rectangle 96"/>
                <p:cNvSpPr/>
                <p:nvPr/>
              </p:nvSpPr>
              <p:spPr>
                <a:xfrm>
                  <a:off x="6916795" y="4572917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7" name="Rectangle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6795" y="4572917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Arrow Connector 97"/>
            <p:cNvCxnSpPr>
              <a:stCxn id="97" idx="2"/>
            </p:cNvCxnSpPr>
            <p:nvPr/>
          </p:nvCxnSpPr>
          <p:spPr>
            <a:xfrm>
              <a:off x="7168255" y="5075837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01" idx="3"/>
            </p:cNvCxnSpPr>
            <p:nvPr/>
          </p:nvCxnSpPr>
          <p:spPr>
            <a:xfrm flipV="1">
              <a:off x="8120755" y="4816757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Rectangle 100"/>
                <p:cNvSpPr/>
                <p:nvPr/>
              </p:nvSpPr>
              <p:spPr>
                <a:xfrm>
                  <a:off x="7617835" y="4572917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7835" y="4572917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Arrow Connector 101"/>
            <p:cNvCxnSpPr>
              <a:stCxn id="101" idx="2"/>
            </p:cNvCxnSpPr>
            <p:nvPr/>
          </p:nvCxnSpPr>
          <p:spPr>
            <a:xfrm>
              <a:off x="7869295" y="5075837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105" idx="3"/>
            </p:cNvCxnSpPr>
            <p:nvPr/>
          </p:nvCxnSpPr>
          <p:spPr>
            <a:xfrm flipV="1">
              <a:off x="8830177" y="4816757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Rectangle 104"/>
                <p:cNvSpPr/>
                <p:nvPr/>
              </p:nvSpPr>
              <p:spPr>
                <a:xfrm>
                  <a:off x="8327257" y="4572917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5" name="Rectangle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7257" y="4572917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Straight Arrow Connector 105"/>
            <p:cNvCxnSpPr>
              <a:stCxn id="105" idx="2"/>
            </p:cNvCxnSpPr>
            <p:nvPr/>
          </p:nvCxnSpPr>
          <p:spPr>
            <a:xfrm>
              <a:off x="8578717" y="5075837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Rectangle 108"/>
                <p:cNvSpPr/>
                <p:nvPr/>
              </p:nvSpPr>
              <p:spPr>
                <a:xfrm>
                  <a:off x="9028297" y="4572917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8297" y="4572917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Straight Arrow Connector 109"/>
            <p:cNvCxnSpPr>
              <a:stCxn id="109" idx="2"/>
            </p:cNvCxnSpPr>
            <p:nvPr/>
          </p:nvCxnSpPr>
          <p:spPr>
            <a:xfrm>
              <a:off x="9279757" y="5075837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Rectangle 111"/>
                <p:cNvSpPr/>
                <p:nvPr/>
              </p:nvSpPr>
              <p:spPr>
                <a:xfrm>
                  <a:off x="1689046" y="527805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2" name="Rectangle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9046" y="5278051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Rectangle 112"/>
                <p:cNvSpPr/>
                <p:nvPr/>
              </p:nvSpPr>
              <p:spPr>
                <a:xfrm>
                  <a:off x="2394779" y="527805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779" y="5278051"/>
                  <a:ext cx="502920" cy="5029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Rectangle 113"/>
                <p:cNvSpPr/>
                <p:nvPr/>
              </p:nvSpPr>
              <p:spPr>
                <a:xfrm>
                  <a:off x="3097574" y="527805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4" name="Rectangle 1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7574" y="5278051"/>
                  <a:ext cx="502920" cy="5029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Rectangle 116"/>
                <p:cNvSpPr/>
                <p:nvPr/>
              </p:nvSpPr>
              <p:spPr>
                <a:xfrm>
                  <a:off x="3838696" y="5275511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8696" y="5275511"/>
                  <a:ext cx="502920" cy="502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Rectangle 117"/>
                <p:cNvSpPr/>
                <p:nvPr/>
              </p:nvSpPr>
              <p:spPr>
                <a:xfrm>
                  <a:off x="4426253" y="5275511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6253" y="5275511"/>
                  <a:ext cx="502920" cy="5029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Rectangle 118"/>
                <p:cNvSpPr/>
                <p:nvPr/>
              </p:nvSpPr>
              <p:spPr>
                <a:xfrm>
                  <a:off x="5018158" y="5275511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158" y="5275511"/>
                  <a:ext cx="502920" cy="5029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Rectangle 119"/>
                <p:cNvSpPr/>
                <p:nvPr/>
              </p:nvSpPr>
              <p:spPr>
                <a:xfrm>
                  <a:off x="5610063" y="5275511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0063" y="5275511"/>
                  <a:ext cx="502920" cy="5029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Rectangle 120"/>
                <p:cNvSpPr/>
                <p:nvPr/>
              </p:nvSpPr>
              <p:spPr>
                <a:xfrm>
                  <a:off x="6201454" y="5275511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1454" y="5275511"/>
                  <a:ext cx="502920" cy="5029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Rectangle 121"/>
                <p:cNvSpPr/>
                <p:nvPr/>
              </p:nvSpPr>
              <p:spPr>
                <a:xfrm>
                  <a:off x="6916795" y="52771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6795" y="5277147"/>
                  <a:ext cx="502920" cy="5029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Rectangle 122"/>
                <p:cNvSpPr/>
                <p:nvPr/>
              </p:nvSpPr>
              <p:spPr>
                <a:xfrm>
                  <a:off x="7625724" y="52771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0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3" name="Rectangle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5724" y="5277147"/>
                  <a:ext cx="502920" cy="5029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Rectangle 123"/>
                <p:cNvSpPr/>
                <p:nvPr/>
              </p:nvSpPr>
              <p:spPr>
                <a:xfrm>
                  <a:off x="8331457" y="52771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4" name="Rectangle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1457" y="5277147"/>
                  <a:ext cx="502920" cy="5029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Rectangle 124"/>
                <p:cNvSpPr/>
                <p:nvPr/>
              </p:nvSpPr>
              <p:spPr>
                <a:xfrm>
                  <a:off x="9026773" y="5273895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5" name="Rectangle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6773" y="5273895"/>
                  <a:ext cx="502920" cy="5029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TextBox 125"/>
            <p:cNvSpPr txBox="1"/>
            <p:nvPr/>
          </p:nvSpPr>
          <p:spPr>
            <a:xfrm>
              <a:off x="2938711" y="4063007"/>
              <a:ext cx="4764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Example of a Generated Sequence</a:t>
              </a:r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Rectangle 131"/>
                <p:cNvSpPr/>
                <p:nvPr/>
              </p:nvSpPr>
              <p:spPr>
                <a:xfrm>
                  <a:off x="4538759" y="179973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759" y="1799730"/>
                  <a:ext cx="502920" cy="5029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Rectangle 133"/>
                <p:cNvSpPr/>
                <p:nvPr/>
              </p:nvSpPr>
              <p:spPr>
                <a:xfrm>
                  <a:off x="5045350" y="180001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34" name="Rectangle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350" y="1800018"/>
                  <a:ext cx="502920" cy="5029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Rectangle 135"/>
                <p:cNvSpPr/>
                <p:nvPr/>
              </p:nvSpPr>
              <p:spPr>
                <a:xfrm>
                  <a:off x="4538988" y="129708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988" y="1297087"/>
                  <a:ext cx="502920" cy="5029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Rectangle 136"/>
                <p:cNvSpPr/>
                <p:nvPr/>
              </p:nvSpPr>
              <p:spPr>
                <a:xfrm>
                  <a:off x="5046585" y="129753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6585" y="1297539"/>
                  <a:ext cx="502920" cy="5029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Arc 144"/>
            <p:cNvSpPr/>
            <p:nvPr/>
          </p:nvSpPr>
          <p:spPr>
            <a:xfrm rot="16200000">
              <a:off x="1178497" y="1724656"/>
              <a:ext cx="309639" cy="457200"/>
            </a:xfrm>
            <a:prstGeom prst="arc">
              <a:avLst>
                <a:gd name="adj1" fmla="val 8739865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Rectangle 145"/>
                <p:cNvSpPr/>
                <p:nvPr/>
              </p:nvSpPr>
              <p:spPr>
                <a:xfrm>
                  <a:off x="1101138" y="1789687"/>
                  <a:ext cx="50045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1138" y="1789687"/>
                  <a:ext cx="500457" cy="338554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8" name="Straight Arrow Connector 137"/>
            <p:cNvCxnSpPr>
              <a:stCxn id="5" idx="3"/>
              <a:endCxn id="112" idx="1"/>
            </p:cNvCxnSpPr>
            <p:nvPr/>
          </p:nvCxnSpPr>
          <p:spPr>
            <a:xfrm>
              <a:off x="1483037" y="5529511"/>
              <a:ext cx="20600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12" idx="3"/>
            </p:cNvCxnSpPr>
            <p:nvPr/>
          </p:nvCxnSpPr>
          <p:spPr>
            <a:xfrm flipV="1">
              <a:off x="2191966" y="5520685"/>
              <a:ext cx="204075" cy="8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13" idx="3"/>
              <a:endCxn id="114" idx="1"/>
            </p:cNvCxnSpPr>
            <p:nvPr/>
          </p:nvCxnSpPr>
          <p:spPr>
            <a:xfrm>
              <a:off x="2897699" y="5529511"/>
              <a:ext cx="1998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6713350" y="5522405"/>
              <a:ext cx="20600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flipV="1">
              <a:off x="7422279" y="5521198"/>
              <a:ext cx="204075" cy="12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8128012" y="5522405"/>
              <a:ext cx="1998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V="1">
              <a:off x="8830807" y="5519992"/>
              <a:ext cx="218272" cy="24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7" name="Rectangle 156"/>
                <p:cNvSpPr/>
                <p:nvPr/>
              </p:nvSpPr>
              <p:spPr>
                <a:xfrm>
                  <a:off x="5552202" y="129708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57" name="Rectangle 1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2202" y="1297087"/>
                  <a:ext cx="502920" cy="5029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Rectangle 157"/>
                <p:cNvSpPr/>
                <p:nvPr/>
              </p:nvSpPr>
              <p:spPr>
                <a:xfrm>
                  <a:off x="6055727" y="129753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58" name="Rectangle 1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5727" y="1297539"/>
                  <a:ext cx="502920" cy="5029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Rectangle 164"/>
                <p:cNvSpPr/>
                <p:nvPr/>
              </p:nvSpPr>
              <p:spPr>
                <a:xfrm>
                  <a:off x="5550152" y="179973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5" name="Rectangle 1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0152" y="1799730"/>
                  <a:ext cx="502920" cy="5029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Rectangle 167"/>
                <p:cNvSpPr/>
                <p:nvPr/>
              </p:nvSpPr>
              <p:spPr>
                <a:xfrm>
                  <a:off x="6055485" y="180018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68" name="Rectangle 1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5485" y="1800182"/>
                  <a:ext cx="502920" cy="5029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5" name="Straight Arrow Connector 174"/>
            <p:cNvCxnSpPr/>
            <p:nvPr/>
          </p:nvCxnSpPr>
          <p:spPr>
            <a:xfrm>
              <a:off x="3058233" y="2212559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6" name="Rectangle 175"/>
                <p:cNvSpPr/>
                <p:nvPr/>
              </p:nvSpPr>
              <p:spPr>
                <a:xfrm>
                  <a:off x="4538759" y="230330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6" name="Rectangle 1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759" y="2303302"/>
                  <a:ext cx="502920" cy="5029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7" name="Rectangle 176"/>
                <p:cNvSpPr/>
                <p:nvPr/>
              </p:nvSpPr>
              <p:spPr>
                <a:xfrm>
                  <a:off x="5045350" y="230359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77" name="Rectangle 1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350" y="2303590"/>
                  <a:ext cx="502920" cy="5029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8" name="Rectangle 177"/>
                <p:cNvSpPr/>
                <p:nvPr/>
              </p:nvSpPr>
              <p:spPr>
                <a:xfrm>
                  <a:off x="5550152" y="2303302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78" name="Rectangle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0152" y="2303302"/>
                  <a:ext cx="502920" cy="5029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9" name="Rectangle 178"/>
                <p:cNvSpPr/>
                <p:nvPr/>
              </p:nvSpPr>
              <p:spPr>
                <a:xfrm>
                  <a:off x="6055485" y="230375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5485" y="2303754"/>
                  <a:ext cx="502920" cy="50292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0" name="Rectangle 179"/>
                <p:cNvSpPr/>
                <p:nvPr/>
              </p:nvSpPr>
              <p:spPr>
                <a:xfrm>
                  <a:off x="4538759" y="2805293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80" name="Rectangle 1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759" y="2805293"/>
                  <a:ext cx="502920" cy="50292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1" name="Rectangle 180"/>
                <p:cNvSpPr/>
                <p:nvPr/>
              </p:nvSpPr>
              <p:spPr>
                <a:xfrm>
                  <a:off x="5045350" y="280558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81" name="Rectangl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350" y="2805581"/>
                  <a:ext cx="502920" cy="50292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2" name="Rectangle 181"/>
                <p:cNvSpPr/>
                <p:nvPr/>
              </p:nvSpPr>
              <p:spPr>
                <a:xfrm>
                  <a:off x="5550152" y="280529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2" name="Rectangle 1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0152" y="2805293"/>
                  <a:ext cx="502920" cy="50292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3" name="Rectangle 182"/>
                <p:cNvSpPr/>
                <p:nvPr/>
              </p:nvSpPr>
              <p:spPr>
                <a:xfrm>
                  <a:off x="6055485" y="280574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83" name="Rectangle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5485" y="2805745"/>
                  <a:ext cx="502920" cy="502920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" name="Rectangle 183"/>
                <p:cNvSpPr/>
                <p:nvPr/>
              </p:nvSpPr>
              <p:spPr>
                <a:xfrm>
                  <a:off x="4538759" y="330886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759" y="3308865"/>
                  <a:ext cx="502920" cy="5029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Rectangle 184"/>
                <p:cNvSpPr/>
                <p:nvPr/>
              </p:nvSpPr>
              <p:spPr>
                <a:xfrm>
                  <a:off x="5045350" y="330534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350" y="3305343"/>
                  <a:ext cx="502920" cy="5029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6" name="Rectangle 185"/>
                <p:cNvSpPr/>
                <p:nvPr/>
              </p:nvSpPr>
              <p:spPr>
                <a:xfrm>
                  <a:off x="5550152" y="330886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6" name="Rectangle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0152" y="3308865"/>
                  <a:ext cx="502920" cy="5029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7" name="Rectangle 186"/>
                <p:cNvSpPr/>
                <p:nvPr/>
              </p:nvSpPr>
              <p:spPr>
                <a:xfrm>
                  <a:off x="6055485" y="330550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87" name="Rectangle 1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5485" y="3305507"/>
                  <a:ext cx="502920" cy="5029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8" name="Rectangle 187"/>
                <p:cNvSpPr/>
                <p:nvPr/>
              </p:nvSpPr>
              <p:spPr>
                <a:xfrm>
                  <a:off x="4042443" y="1799209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2000" i="1" u="sng" dirty="0" smtClean="0">
                      <a:solidFill>
                        <a:schemeClr val="bg1"/>
                      </a:solidFill>
                    </a:rPr>
                    <a:t>?</a:t>
                  </a:r>
                  <a:endParaRPr lang="en-US" sz="2000" i="1" u="sng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88" name="Rectangle 1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2443" y="1799209"/>
                  <a:ext cx="502920" cy="50292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r="-7059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9" name="Rectangle 188"/>
                <p:cNvSpPr/>
                <p:nvPr/>
              </p:nvSpPr>
              <p:spPr>
                <a:xfrm>
                  <a:off x="4037363" y="230278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89" name="Rectangle 1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7363" y="2302781"/>
                  <a:ext cx="502920" cy="5029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 r="-11765" b="-10714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Rectangle 189"/>
                <p:cNvSpPr/>
                <p:nvPr/>
              </p:nvSpPr>
              <p:spPr>
                <a:xfrm>
                  <a:off x="4037363" y="2804772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90" name="Rectangle 1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7363" y="2804772"/>
                  <a:ext cx="502920" cy="5029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 r="-12941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" name="Rectangle 190"/>
                <p:cNvSpPr/>
                <p:nvPr/>
              </p:nvSpPr>
              <p:spPr>
                <a:xfrm>
                  <a:off x="4037363" y="3308344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91" name="Rectangle 1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7363" y="3308344"/>
                  <a:ext cx="502920" cy="502920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 r="-11765" b="-9524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3" name="Rectangle 192"/>
                <p:cNvSpPr/>
                <p:nvPr/>
              </p:nvSpPr>
              <p:spPr>
                <a:xfrm>
                  <a:off x="2201659" y="2449970"/>
                  <a:ext cx="34496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93" name="Rectangle 1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1659" y="2449970"/>
                  <a:ext cx="344966" cy="338554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4" name="Rectangle 193"/>
                <p:cNvSpPr/>
                <p:nvPr/>
              </p:nvSpPr>
              <p:spPr>
                <a:xfrm>
                  <a:off x="4038219" y="129751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4" name="Rectangle 1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219" y="1297516"/>
                  <a:ext cx="502920" cy="502920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5" name="Straight Arrow Connector 194"/>
            <p:cNvCxnSpPr/>
            <p:nvPr/>
          </p:nvCxnSpPr>
          <p:spPr>
            <a:xfrm>
              <a:off x="6505679" y="3170047"/>
              <a:ext cx="355777" cy="4542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6" name="TextBox 195"/>
                <p:cNvSpPr txBox="1"/>
                <p:nvPr/>
              </p:nvSpPr>
              <p:spPr>
                <a:xfrm>
                  <a:off x="6972675" y="3424204"/>
                  <a:ext cx="39770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𝐵𝐺</m:t>
                            </m:r>
                          </m:e>
                        </m:d>
                      </m:oMath>
                    </m:oMathPara>
                  </a14:m>
                  <a:endParaRPr lang="en-US" sz="2400" dirty="0">
                    <a:latin typeface="Arial Narrow" panose="020B0606020202030204" pitchFamily="34" charset="0"/>
                  </a:endParaRPr>
                </a:p>
              </p:txBody>
            </p:sp>
          </mc:Choice>
          <mc:Fallback>
            <p:sp>
              <p:nvSpPr>
                <p:cNvPr id="196" name="TextBox 1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2675" y="3424204"/>
                  <a:ext cx="3977020" cy="461665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l="-460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7" name="Straight Arrow Connector 196"/>
            <p:cNvCxnSpPr/>
            <p:nvPr/>
          </p:nvCxnSpPr>
          <p:spPr>
            <a:xfrm>
              <a:off x="6861456" y="3624259"/>
              <a:ext cx="10359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6658619" y="396110"/>
                  <a:ext cx="3036219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Transition </a:t>
                  </a:r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Probability (</a:t>
                  </a:r>
                  <a14:m>
                    <m:oMath xmlns:m="http://schemas.openxmlformats.org/officeDocument/2006/math">
                      <m:r>
                        <a:rPr lang="en-US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8619" y="396110"/>
                  <a:ext cx="3036219" cy="830997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 t="-5882" b="-16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Rectangle 143"/>
                <p:cNvSpPr/>
                <p:nvPr/>
              </p:nvSpPr>
              <p:spPr>
                <a:xfrm>
                  <a:off x="7355957" y="1798693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957" y="1798693"/>
                  <a:ext cx="502920" cy="5029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Rectangle 147"/>
                <p:cNvSpPr/>
                <p:nvPr/>
              </p:nvSpPr>
              <p:spPr>
                <a:xfrm>
                  <a:off x="7355957" y="2297851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957" y="2297851"/>
                  <a:ext cx="502920" cy="5029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 l="-7143"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Rectangle 152"/>
                <p:cNvSpPr/>
                <p:nvPr/>
              </p:nvSpPr>
              <p:spPr>
                <a:xfrm>
                  <a:off x="7858877" y="1798693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53" name="Rectangle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77" y="1798693"/>
                  <a:ext cx="502920" cy="5029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Rectangle 153"/>
                <p:cNvSpPr/>
                <p:nvPr/>
              </p:nvSpPr>
              <p:spPr>
                <a:xfrm>
                  <a:off x="7858877" y="2297851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54" name="Rectangle 1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77" y="2297851"/>
                  <a:ext cx="502920" cy="5029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" name="Rectangle 154"/>
                <p:cNvSpPr/>
                <p:nvPr/>
              </p:nvSpPr>
              <p:spPr>
                <a:xfrm>
                  <a:off x="8360150" y="179869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55" name="Rectangle 1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150" y="1798693"/>
                  <a:ext cx="502920" cy="50292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6" name="Rectangle 155"/>
                <p:cNvSpPr/>
                <p:nvPr/>
              </p:nvSpPr>
              <p:spPr>
                <a:xfrm>
                  <a:off x="8360150" y="229785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6" name="Rectangle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150" y="2297851"/>
                  <a:ext cx="502920" cy="50292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9" name="Rectangle 158"/>
                <p:cNvSpPr/>
                <p:nvPr/>
              </p:nvSpPr>
              <p:spPr>
                <a:xfrm>
                  <a:off x="7858877" y="1294455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9" name="Rectangle 1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77" y="1294455"/>
                  <a:ext cx="502920" cy="50292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0" name="Rectangle 159"/>
                <p:cNvSpPr/>
                <p:nvPr/>
              </p:nvSpPr>
              <p:spPr>
                <a:xfrm>
                  <a:off x="8360150" y="1294609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0" name="Rectangle 1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150" y="1294609"/>
                  <a:ext cx="502920" cy="502920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 l="-7059" r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9" name="Straight Arrow Connector 208"/>
            <p:cNvCxnSpPr/>
            <p:nvPr/>
          </p:nvCxnSpPr>
          <p:spPr>
            <a:xfrm>
              <a:off x="1312453" y="1464710"/>
              <a:ext cx="194450" cy="215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0" name="Rectangle 209"/>
                <p:cNvSpPr/>
                <p:nvPr/>
              </p:nvSpPr>
              <p:spPr>
                <a:xfrm>
                  <a:off x="1404800" y="1298632"/>
                  <a:ext cx="34496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10" name="Rectangle 2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4800" y="1298632"/>
                  <a:ext cx="344966" cy="338554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3" name="Oval 212"/>
            <p:cNvSpPr/>
            <p:nvPr/>
          </p:nvSpPr>
          <p:spPr>
            <a:xfrm>
              <a:off x="644480" y="4179660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E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p:sp>
          <p:nvSpPr>
            <p:cNvPr id="214" name="Oval 213"/>
            <p:cNvSpPr/>
            <p:nvPr/>
          </p:nvSpPr>
          <p:spPr>
            <a:xfrm>
              <a:off x="3592882" y="1261872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B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p:sp>
          <p:nvSpPr>
            <p:cNvPr id="215" name="Oval 214"/>
            <p:cNvSpPr/>
            <p:nvPr/>
          </p:nvSpPr>
          <p:spPr>
            <a:xfrm>
              <a:off x="842761" y="1261872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A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p:sp>
          <p:nvSpPr>
            <p:cNvPr id="216" name="Oval 215"/>
            <p:cNvSpPr/>
            <p:nvPr/>
          </p:nvSpPr>
          <p:spPr>
            <a:xfrm>
              <a:off x="6909539" y="1261872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C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8" name="Rectangle 217"/>
                <p:cNvSpPr/>
                <p:nvPr/>
              </p:nvSpPr>
              <p:spPr>
                <a:xfrm>
                  <a:off x="10100109" y="1799072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18" name="Rectangle 2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0109" y="1799072"/>
                  <a:ext cx="502920" cy="502920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9" name="Rectangle 218"/>
                <p:cNvSpPr/>
                <p:nvPr/>
              </p:nvSpPr>
              <p:spPr>
                <a:xfrm>
                  <a:off x="10601382" y="179907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9" name="Rectangle 2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1382" y="1799072"/>
                  <a:ext cx="502920" cy="502920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0" name="Rectangle 219"/>
                <p:cNvSpPr/>
                <p:nvPr/>
              </p:nvSpPr>
              <p:spPr>
                <a:xfrm>
                  <a:off x="10100109" y="1294834"/>
                  <a:ext cx="502920" cy="5029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0" name="Rectangle 2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0109" y="1294834"/>
                  <a:ext cx="502920" cy="502920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1" name="Rectangle 220"/>
                <p:cNvSpPr/>
                <p:nvPr/>
              </p:nvSpPr>
              <p:spPr>
                <a:xfrm>
                  <a:off x="10601382" y="129498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1" name="Rectangle 2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1382" y="1294988"/>
                  <a:ext cx="502920" cy="502920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 l="-7059" r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2" name="TextBox 221"/>
                <p:cNvSpPr txBox="1"/>
                <p:nvPr/>
              </p:nvSpPr>
              <p:spPr>
                <a:xfrm>
                  <a:off x="9270801" y="765519"/>
                  <a:ext cx="287121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Start Probability (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22" name="TextBox 2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0801" y="765519"/>
                  <a:ext cx="2871213" cy="461665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 l="-2972" t="-10667" r="-849" b="-3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3" name="Oval 222"/>
            <p:cNvSpPr/>
            <p:nvPr/>
          </p:nvSpPr>
          <p:spPr>
            <a:xfrm>
              <a:off x="9652176" y="1261872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D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Rectangle 127"/>
                <p:cNvSpPr/>
                <p:nvPr/>
              </p:nvSpPr>
              <p:spPr>
                <a:xfrm>
                  <a:off x="1171934" y="247729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934" y="2477290"/>
                  <a:ext cx="237744" cy="241773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Rectangle 129"/>
                <p:cNvSpPr/>
                <p:nvPr/>
              </p:nvSpPr>
              <p:spPr>
                <a:xfrm>
                  <a:off x="1442806" y="247729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06" y="2477290"/>
                  <a:ext cx="237744" cy="241773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Rectangle 130"/>
                <p:cNvSpPr/>
                <p:nvPr/>
              </p:nvSpPr>
              <p:spPr>
                <a:xfrm>
                  <a:off x="1078011" y="264666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31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011" y="2646660"/>
                  <a:ext cx="237744" cy="241773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Rectangle 132"/>
                <p:cNvSpPr/>
                <p:nvPr/>
              </p:nvSpPr>
              <p:spPr>
                <a:xfrm>
                  <a:off x="1360097" y="264666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0097" y="2646660"/>
                  <a:ext cx="237744" cy="241773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35" name="Picture 134"/>
            <p:cNvPicPr>
              <a:picLocks noChangeAspect="1"/>
            </p:cNvPicPr>
            <p:nvPr/>
          </p:nvPicPr>
          <p:blipFill rotWithShape="1">
            <a:blip r:embed="rId7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4" t="13746" r="44521" b="14361"/>
            <a:stretch/>
          </p:blipFill>
          <p:spPr>
            <a:xfrm>
              <a:off x="2784133" y="2468025"/>
              <a:ext cx="794160" cy="644377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Rectangle 139"/>
                <p:cNvSpPr/>
                <p:nvPr/>
              </p:nvSpPr>
              <p:spPr>
                <a:xfrm>
                  <a:off x="2670673" y="3107557"/>
                  <a:ext cx="1081065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𝑃𝑊𝑀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0" i="1" dirty="0" smtClean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𝐸𝑚𝑖𝑠𝑠𝑖𝑜𝑛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40" name="Rectangl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0673" y="3107557"/>
                  <a:ext cx="1081065" cy="584775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Rectangle 140"/>
                <p:cNvSpPr/>
                <p:nvPr/>
              </p:nvSpPr>
              <p:spPr>
                <a:xfrm>
                  <a:off x="518766" y="2913089"/>
                  <a:ext cx="1665199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𝑆𝑖𝑛𝑔𝑙𝑒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𝑉𝑎𝑟𝑖𝑎𝑏𝑙𝑒</m:t>
                        </m:r>
                      </m:oMath>
                    </m:oMathPara>
                  </a14:m>
                  <a:endParaRPr lang="en-US" sz="1600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𝑚𝑖𝑠𝑠𝑖𝑜𝑛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766" y="2913089"/>
                  <a:ext cx="1665199" cy="584775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6" name="Straight Arrow Connector 165"/>
            <p:cNvCxnSpPr/>
            <p:nvPr/>
          </p:nvCxnSpPr>
          <p:spPr>
            <a:xfrm flipH="1">
              <a:off x="1597841" y="2220179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>
              <a:off x="1312453" y="1472330"/>
              <a:ext cx="194450" cy="215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" name="Rectangle 200"/>
                <p:cNvSpPr/>
                <p:nvPr/>
              </p:nvSpPr>
              <p:spPr>
                <a:xfrm>
                  <a:off x="8422057" y="227276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1" name="Rectangle 2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2057" y="2272765"/>
                  <a:ext cx="407125" cy="246221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2" name="Rectangle 201"/>
                <p:cNvSpPr/>
                <p:nvPr/>
              </p:nvSpPr>
              <p:spPr>
                <a:xfrm>
                  <a:off x="7919137" y="2272764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02" name="Rectangle 2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9137" y="2272764"/>
                  <a:ext cx="407125" cy="246221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2" name="Rectangle 211"/>
                <p:cNvSpPr/>
                <p:nvPr/>
              </p:nvSpPr>
              <p:spPr>
                <a:xfrm>
                  <a:off x="10652565" y="1770226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2" name="Rectangle 2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2565" y="1770226"/>
                  <a:ext cx="407125" cy="246221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7" name="Rectangle 216"/>
                <p:cNvSpPr/>
                <p:nvPr/>
              </p:nvSpPr>
              <p:spPr>
                <a:xfrm>
                  <a:off x="10149645" y="177022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17" name="Rectangle 2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9645" y="1770225"/>
                  <a:ext cx="407125" cy="246221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 l="-11940" r="-29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5" name="TextBox 224"/>
                <p:cNvSpPr txBox="1"/>
                <p:nvPr/>
              </p:nvSpPr>
              <p:spPr>
                <a:xfrm>
                  <a:off x="3524324" y="388304"/>
                  <a:ext cx="3542442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Background States Emission </a:t>
                  </a:r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Probability (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</a:p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25" name="TextBox 2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324" y="388304"/>
                  <a:ext cx="3542442" cy="1200329"/>
                </a:xfrm>
                <a:prstGeom prst="rect">
                  <a:avLst/>
                </a:prstGeom>
                <a:blipFill rotWithShape="0">
                  <a:blip r:embed="rId78"/>
                  <a:stretch>
                    <a:fillRect l="-861" t="-4061" r="-8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Rectangle 141"/>
                <p:cNvSpPr/>
                <p:nvPr/>
              </p:nvSpPr>
              <p:spPr>
                <a:xfrm>
                  <a:off x="7354932" y="129425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42" name="Rectangle 1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4932" y="1294251"/>
                  <a:ext cx="502920" cy="502920"/>
                </a:xfrm>
                <a:prstGeom prst="rect">
                  <a:avLst/>
                </a:prstGeom>
                <a:blipFill rotWithShape="0">
                  <a:blip r:embed="rId7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Rectangle 142"/>
                <p:cNvSpPr/>
                <p:nvPr/>
              </p:nvSpPr>
              <p:spPr>
                <a:xfrm>
                  <a:off x="7304201" y="1444351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from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43" name="Rectangle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4201" y="1444351"/>
                  <a:ext cx="502920" cy="502920"/>
                </a:xfrm>
                <a:prstGeom prst="rect">
                  <a:avLst/>
                </a:prstGeom>
                <a:blipFill rotWithShape="0">
                  <a:blip r:embed="rId8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7" name="Rectangle 166"/>
                <p:cNvSpPr/>
                <p:nvPr/>
              </p:nvSpPr>
              <p:spPr>
                <a:xfrm>
                  <a:off x="7475832" y="1183415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67" name="Rectangle 1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5832" y="1183415"/>
                  <a:ext cx="502920" cy="502920"/>
                </a:xfrm>
                <a:prstGeom prst="rect">
                  <a:avLst/>
                </a:prstGeom>
                <a:blipFill rotWithShape="0">
                  <a:blip r:embed="rId8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9" name="Straight Connector 168"/>
            <p:cNvCxnSpPr/>
            <p:nvPr/>
          </p:nvCxnSpPr>
          <p:spPr>
            <a:xfrm>
              <a:off x="7350606" y="1289830"/>
              <a:ext cx="509409" cy="508919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09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405" y="315945"/>
            <a:ext cx="11967338" cy="6517938"/>
            <a:chOff x="38405" y="315945"/>
            <a:chExt cx="11967338" cy="651793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0" name="Rectangle 519"/>
                <p:cNvSpPr/>
                <p:nvPr/>
              </p:nvSpPr>
              <p:spPr>
                <a:xfrm>
                  <a:off x="1503437" y="1617155"/>
                  <a:ext cx="365760" cy="36576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20" name="Rectangle 5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3437" y="1617155"/>
                  <a:ext cx="365760" cy="36576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6129" r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1" name="Rectangle 520"/>
                <p:cNvSpPr/>
                <p:nvPr/>
              </p:nvSpPr>
              <p:spPr>
                <a:xfrm>
                  <a:off x="2248875" y="1619408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21" name="Rectangle 5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875" y="1619408"/>
                  <a:ext cx="365760" cy="3657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129" r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2" name="Arc 521"/>
            <p:cNvSpPr/>
            <p:nvPr/>
          </p:nvSpPr>
          <p:spPr>
            <a:xfrm>
              <a:off x="1727034" y="1274303"/>
              <a:ext cx="1164568" cy="512519"/>
            </a:xfrm>
            <a:prstGeom prst="arc">
              <a:avLst>
                <a:gd name="adj1" fmla="val 10995027"/>
                <a:gd name="adj2" fmla="val 8995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523" name="Arc 522"/>
            <p:cNvSpPr/>
            <p:nvPr/>
          </p:nvSpPr>
          <p:spPr>
            <a:xfrm rot="10800000">
              <a:off x="1719176" y="1849142"/>
              <a:ext cx="727876" cy="445338"/>
            </a:xfrm>
            <a:prstGeom prst="arc">
              <a:avLst>
                <a:gd name="adj1" fmla="val 10978865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4" name="Arc 523"/>
            <p:cNvSpPr/>
            <p:nvPr/>
          </p:nvSpPr>
          <p:spPr>
            <a:xfrm rot="16200000">
              <a:off x="1183100" y="1628967"/>
              <a:ext cx="309639" cy="457200"/>
            </a:xfrm>
            <a:prstGeom prst="arc">
              <a:avLst>
                <a:gd name="adj1" fmla="val 8859158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5" name="Rectangle 524"/>
                <p:cNvSpPr/>
                <p:nvPr/>
              </p:nvSpPr>
              <p:spPr>
                <a:xfrm>
                  <a:off x="1133012" y="2222352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25" name="Rectangle 5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3012" y="2222352"/>
                  <a:ext cx="237744" cy="24177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6" name="Straight Arrow Connector 525"/>
            <p:cNvCxnSpPr/>
            <p:nvPr/>
          </p:nvCxnSpPr>
          <p:spPr>
            <a:xfrm flipH="1">
              <a:off x="1551953" y="1992292"/>
              <a:ext cx="0" cy="2103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7" name="Rectangle 526"/>
                <p:cNvSpPr/>
                <p:nvPr/>
              </p:nvSpPr>
              <p:spPr>
                <a:xfrm>
                  <a:off x="1403884" y="2222352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27" name="Rectangle 5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3884" y="2222352"/>
                  <a:ext cx="237744" cy="24177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8" name="Rectangle 527"/>
                <p:cNvSpPr/>
                <p:nvPr/>
              </p:nvSpPr>
              <p:spPr>
                <a:xfrm>
                  <a:off x="1039089" y="2391722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28" name="Rectangle 5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089" y="2391722"/>
                  <a:ext cx="237744" cy="24177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9" name="Rectangle 528"/>
                <p:cNvSpPr/>
                <p:nvPr/>
              </p:nvSpPr>
              <p:spPr>
                <a:xfrm>
                  <a:off x="1321175" y="2391722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29" name="Rectangle 5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1175" y="2391722"/>
                  <a:ext cx="237744" cy="24177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0" name="Rectangle 529"/>
                <p:cNvSpPr/>
                <p:nvPr/>
              </p:nvSpPr>
              <p:spPr>
                <a:xfrm>
                  <a:off x="892010" y="645231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30" name="Rectangle 5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010" y="6452311"/>
                  <a:ext cx="274320" cy="2743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1" name="Straight Arrow Connector 530"/>
            <p:cNvCxnSpPr>
              <a:stCxn id="532" idx="3"/>
              <a:endCxn id="534" idx="1"/>
            </p:cNvCxnSpPr>
            <p:nvPr/>
          </p:nvCxnSpPr>
          <p:spPr>
            <a:xfrm>
              <a:off x="1172285" y="6122985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2" name="Rectangle 531"/>
                <p:cNvSpPr/>
                <p:nvPr/>
              </p:nvSpPr>
              <p:spPr>
                <a:xfrm>
                  <a:off x="897965" y="5985825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32" name="Rectangle 5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965" y="5985825"/>
                  <a:ext cx="274320" cy="2743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3" name="Straight Arrow Connector 532"/>
            <p:cNvCxnSpPr>
              <a:stCxn id="532" idx="2"/>
              <a:endCxn id="530" idx="0"/>
            </p:cNvCxnSpPr>
            <p:nvPr/>
          </p:nvCxnSpPr>
          <p:spPr>
            <a:xfrm flipH="1">
              <a:off x="1029170" y="6260145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4" name="Rectangle 533"/>
                <p:cNvSpPr/>
                <p:nvPr/>
              </p:nvSpPr>
              <p:spPr>
                <a:xfrm>
                  <a:off x="1336877" y="5985825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34" name="Rectangle 5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6877" y="5985825"/>
                  <a:ext cx="274320" cy="2743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5" name="Straight Arrow Connector 534"/>
            <p:cNvCxnSpPr>
              <a:stCxn id="534" idx="2"/>
              <a:endCxn id="536" idx="0"/>
            </p:cNvCxnSpPr>
            <p:nvPr/>
          </p:nvCxnSpPr>
          <p:spPr>
            <a:xfrm>
              <a:off x="1474037" y="6260145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6" name="Rectangle 535"/>
                <p:cNvSpPr/>
                <p:nvPr/>
              </p:nvSpPr>
              <p:spPr>
                <a:xfrm>
                  <a:off x="1338811" y="645231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36" name="Rectangle 5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8811" y="6452311"/>
                  <a:ext cx="274320" cy="2743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7" name="Straight Arrow Connector 536"/>
            <p:cNvCxnSpPr>
              <a:stCxn id="530" idx="3"/>
              <a:endCxn id="536" idx="1"/>
            </p:cNvCxnSpPr>
            <p:nvPr/>
          </p:nvCxnSpPr>
          <p:spPr>
            <a:xfrm>
              <a:off x="1166330" y="6589471"/>
              <a:ext cx="1724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Arrow Connector 537"/>
            <p:cNvCxnSpPr>
              <a:stCxn id="534" idx="3"/>
              <a:endCxn id="539" idx="1"/>
            </p:cNvCxnSpPr>
            <p:nvPr/>
          </p:nvCxnSpPr>
          <p:spPr>
            <a:xfrm>
              <a:off x="1611197" y="6122985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9" name="Rectangle 538"/>
                <p:cNvSpPr/>
                <p:nvPr/>
              </p:nvSpPr>
              <p:spPr>
                <a:xfrm>
                  <a:off x="1780054" y="5987359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39" name="Rectangle 5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0054" y="5987359"/>
                  <a:ext cx="274320" cy="2743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0" name="Straight Arrow Connector 539"/>
            <p:cNvCxnSpPr>
              <a:stCxn id="539" idx="2"/>
              <a:endCxn id="541" idx="0"/>
            </p:cNvCxnSpPr>
            <p:nvPr/>
          </p:nvCxnSpPr>
          <p:spPr>
            <a:xfrm>
              <a:off x="1917214" y="6261679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1" name="Rectangle 540"/>
                <p:cNvSpPr/>
                <p:nvPr/>
              </p:nvSpPr>
              <p:spPr>
                <a:xfrm>
                  <a:off x="1781988" y="6453845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41" name="Rectangle 5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1988" y="6453845"/>
                  <a:ext cx="274320" cy="2743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2" name="Straight Arrow Connector 541"/>
            <p:cNvCxnSpPr>
              <a:stCxn id="536" idx="3"/>
              <a:endCxn id="541" idx="1"/>
            </p:cNvCxnSpPr>
            <p:nvPr/>
          </p:nvCxnSpPr>
          <p:spPr>
            <a:xfrm>
              <a:off x="1613131" y="6589471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Arrow Connector 542"/>
            <p:cNvCxnSpPr>
              <a:stCxn id="539" idx="3"/>
              <a:endCxn id="544" idx="1"/>
            </p:cNvCxnSpPr>
            <p:nvPr/>
          </p:nvCxnSpPr>
          <p:spPr>
            <a:xfrm flipV="1">
              <a:off x="2054374" y="6122960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4" name="Rectangle 543"/>
                <p:cNvSpPr/>
                <p:nvPr/>
              </p:nvSpPr>
              <p:spPr>
                <a:xfrm>
                  <a:off x="2228789" y="5985800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44" name="Rectangle 5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8789" y="5985800"/>
                  <a:ext cx="274320" cy="2743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5" name="Straight Arrow Connector 544"/>
            <p:cNvCxnSpPr>
              <a:stCxn id="544" idx="2"/>
              <a:endCxn id="546" idx="0"/>
            </p:cNvCxnSpPr>
            <p:nvPr/>
          </p:nvCxnSpPr>
          <p:spPr>
            <a:xfrm>
              <a:off x="2365949" y="6260120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6" name="Rectangle 545"/>
                <p:cNvSpPr/>
                <p:nvPr/>
              </p:nvSpPr>
              <p:spPr>
                <a:xfrm>
                  <a:off x="2230723" y="645228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46" name="Rectangle 5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0723" y="6452286"/>
                  <a:ext cx="274320" cy="2743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7" name="Straight Arrow Connector 546"/>
            <p:cNvCxnSpPr>
              <a:stCxn id="541" idx="3"/>
              <a:endCxn id="546" idx="1"/>
            </p:cNvCxnSpPr>
            <p:nvPr/>
          </p:nvCxnSpPr>
          <p:spPr>
            <a:xfrm flipV="1">
              <a:off x="2056308" y="6589446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8" name="Rectangle 547"/>
                <p:cNvSpPr/>
                <p:nvPr/>
              </p:nvSpPr>
              <p:spPr>
                <a:xfrm>
                  <a:off x="2729390" y="1621017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48" name="Rectangle 5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9390" y="1621017"/>
                  <a:ext cx="365760" cy="36576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6129" r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9" name="Rectangle 548"/>
                <p:cNvSpPr/>
                <p:nvPr/>
              </p:nvSpPr>
              <p:spPr>
                <a:xfrm>
                  <a:off x="3209905" y="1617155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49" name="Rectangle 5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9905" y="1617155"/>
                  <a:ext cx="365760" cy="36576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6129" r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0" name="Arc 549"/>
            <p:cNvSpPr/>
            <p:nvPr/>
          </p:nvSpPr>
          <p:spPr>
            <a:xfrm>
              <a:off x="1740070" y="1333782"/>
              <a:ext cx="720020" cy="41148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551" name="Arc 550"/>
            <p:cNvSpPr/>
            <p:nvPr/>
          </p:nvSpPr>
          <p:spPr>
            <a:xfrm>
              <a:off x="1719176" y="1226866"/>
              <a:ext cx="1637192" cy="622686"/>
            </a:xfrm>
            <a:prstGeom prst="arc">
              <a:avLst>
                <a:gd name="adj1" fmla="val 10896129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552" name="Arc 551"/>
            <p:cNvSpPr/>
            <p:nvPr/>
          </p:nvSpPr>
          <p:spPr>
            <a:xfrm rot="10800000">
              <a:off x="1711740" y="1820362"/>
              <a:ext cx="1197990" cy="494132"/>
            </a:xfrm>
            <a:prstGeom prst="arc">
              <a:avLst>
                <a:gd name="adj1" fmla="val 10873745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3" name="Arc 552"/>
            <p:cNvSpPr/>
            <p:nvPr/>
          </p:nvSpPr>
          <p:spPr>
            <a:xfrm rot="10800000">
              <a:off x="1714818" y="1820362"/>
              <a:ext cx="1681651" cy="559645"/>
            </a:xfrm>
            <a:prstGeom prst="arc">
              <a:avLst>
                <a:gd name="adj1" fmla="val 10817649"/>
                <a:gd name="adj2" fmla="val 100777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0" name="Rectangle 559"/>
                <p:cNvSpPr/>
                <p:nvPr/>
              </p:nvSpPr>
              <p:spPr>
                <a:xfrm>
                  <a:off x="2668649" y="5985605"/>
                  <a:ext cx="2027873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60" name="Rectangle 5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8649" y="5985605"/>
                  <a:ext cx="2027873" cy="2743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1" name="Rectangle 560"/>
                <p:cNvSpPr/>
                <p:nvPr/>
              </p:nvSpPr>
              <p:spPr>
                <a:xfrm>
                  <a:off x="2667170" y="644818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61" name="Rectangle 5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170" y="6448189"/>
                  <a:ext cx="274320" cy="2743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2" name="Rectangle 561"/>
                <p:cNvSpPr/>
                <p:nvPr/>
              </p:nvSpPr>
              <p:spPr>
                <a:xfrm>
                  <a:off x="3017184" y="644818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62" name="Rectangle 5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7184" y="6448189"/>
                  <a:ext cx="274320" cy="2743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3" name="Rectangle 562"/>
                <p:cNvSpPr/>
                <p:nvPr/>
              </p:nvSpPr>
              <p:spPr>
                <a:xfrm>
                  <a:off x="3365496" y="644663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63" name="Rectangle 5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5496" y="6446630"/>
                  <a:ext cx="274320" cy="2743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4" name="Rectangle 563"/>
                <p:cNvSpPr/>
                <p:nvPr/>
              </p:nvSpPr>
              <p:spPr>
                <a:xfrm>
                  <a:off x="3715478" y="644818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64" name="Rectangle 5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5478" y="6448189"/>
                  <a:ext cx="274320" cy="2743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5" name="Rectangle 564"/>
                <p:cNvSpPr/>
                <p:nvPr/>
              </p:nvSpPr>
              <p:spPr>
                <a:xfrm>
                  <a:off x="4065674" y="644818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65" name="Rectangle 5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5674" y="6448189"/>
                  <a:ext cx="274320" cy="2743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6" name="Rectangle 565"/>
                <p:cNvSpPr/>
                <p:nvPr/>
              </p:nvSpPr>
              <p:spPr>
                <a:xfrm>
                  <a:off x="4417155" y="644818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66" name="Rectangle 5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7155" y="6448189"/>
                  <a:ext cx="274320" cy="2743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7" name="Rectangle 566"/>
                <p:cNvSpPr/>
                <p:nvPr/>
              </p:nvSpPr>
              <p:spPr>
                <a:xfrm>
                  <a:off x="4867502" y="644450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67" name="Rectangle 5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7502" y="6444506"/>
                  <a:ext cx="274320" cy="2743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8" name="Rectangle 567"/>
                <p:cNvSpPr/>
                <p:nvPr/>
              </p:nvSpPr>
              <p:spPr>
                <a:xfrm>
                  <a:off x="5310679" y="64460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68" name="Rectangle 5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0679" y="6446040"/>
                  <a:ext cx="274320" cy="2743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9" name="Straight Arrow Connector 568"/>
            <p:cNvCxnSpPr>
              <a:stCxn id="567" idx="3"/>
              <a:endCxn id="568" idx="1"/>
            </p:cNvCxnSpPr>
            <p:nvPr/>
          </p:nvCxnSpPr>
          <p:spPr>
            <a:xfrm>
              <a:off x="5141822" y="6581666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0" name="Rectangle 569"/>
                <p:cNvSpPr/>
                <p:nvPr/>
              </p:nvSpPr>
              <p:spPr>
                <a:xfrm>
                  <a:off x="5759414" y="644448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70" name="Rectangle 5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14" y="6444481"/>
                  <a:ext cx="274320" cy="2743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1" name="Straight Arrow Connector 570"/>
            <p:cNvCxnSpPr>
              <a:stCxn id="568" idx="3"/>
              <a:endCxn id="570" idx="1"/>
            </p:cNvCxnSpPr>
            <p:nvPr/>
          </p:nvCxnSpPr>
          <p:spPr>
            <a:xfrm flipV="1">
              <a:off x="5584999" y="6581641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7" name="Rectangle 576"/>
                <p:cNvSpPr/>
                <p:nvPr/>
              </p:nvSpPr>
              <p:spPr>
                <a:xfrm>
                  <a:off x="8852622" y="645228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77" name="Rectangle 5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2622" y="6452286"/>
                  <a:ext cx="274320" cy="2743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1" name="Straight Arrow Connector 580"/>
            <p:cNvCxnSpPr>
              <a:endCxn id="563" idx="0"/>
            </p:cNvCxnSpPr>
            <p:nvPr/>
          </p:nvCxnSpPr>
          <p:spPr>
            <a:xfrm>
              <a:off x="3495962" y="6259274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9" name="Rectangle 588"/>
                <p:cNvSpPr/>
                <p:nvPr/>
              </p:nvSpPr>
              <p:spPr>
                <a:xfrm>
                  <a:off x="6650599" y="5983448"/>
                  <a:ext cx="2023555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89" name="Rectangle 5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0599" y="5983448"/>
                  <a:ext cx="2023555" cy="2743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5" name="Straight Arrow Connector 594"/>
            <p:cNvCxnSpPr>
              <a:stCxn id="280" idx="2"/>
              <a:endCxn id="567" idx="0"/>
            </p:cNvCxnSpPr>
            <p:nvPr/>
          </p:nvCxnSpPr>
          <p:spPr>
            <a:xfrm>
              <a:off x="4997751" y="6257793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Arrow Connector 595"/>
            <p:cNvCxnSpPr>
              <a:stCxn id="282" idx="2"/>
              <a:endCxn id="568" idx="0"/>
            </p:cNvCxnSpPr>
            <p:nvPr/>
          </p:nvCxnSpPr>
          <p:spPr>
            <a:xfrm>
              <a:off x="5440928" y="6259327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Arrow Connector 596"/>
            <p:cNvCxnSpPr>
              <a:stCxn id="289" idx="2"/>
              <a:endCxn id="570" idx="0"/>
            </p:cNvCxnSpPr>
            <p:nvPr/>
          </p:nvCxnSpPr>
          <p:spPr>
            <a:xfrm>
              <a:off x="5889663" y="6257768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Arrow Connector 597"/>
            <p:cNvCxnSpPr>
              <a:endCxn id="599" idx="1"/>
            </p:cNvCxnSpPr>
            <p:nvPr/>
          </p:nvCxnSpPr>
          <p:spPr>
            <a:xfrm>
              <a:off x="8680617" y="6120608"/>
              <a:ext cx="1720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9" name="Rectangle 598"/>
                <p:cNvSpPr/>
                <p:nvPr/>
              </p:nvSpPr>
              <p:spPr>
                <a:xfrm>
                  <a:off x="8852622" y="5983448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99" name="Rectangle 5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2622" y="5983448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0" name="Straight Arrow Connector 599"/>
            <p:cNvCxnSpPr>
              <a:stCxn id="599" idx="2"/>
              <a:endCxn id="577" idx="0"/>
            </p:cNvCxnSpPr>
            <p:nvPr/>
          </p:nvCxnSpPr>
          <p:spPr>
            <a:xfrm>
              <a:off x="8989782" y="6257768"/>
              <a:ext cx="0" cy="194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Arrow Connector 600"/>
            <p:cNvCxnSpPr>
              <a:stCxn id="228" idx="3"/>
              <a:endCxn id="577" idx="1"/>
            </p:cNvCxnSpPr>
            <p:nvPr/>
          </p:nvCxnSpPr>
          <p:spPr>
            <a:xfrm flipV="1">
              <a:off x="8676807" y="6589446"/>
              <a:ext cx="175815" cy="12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Arrow Connector 601"/>
            <p:cNvCxnSpPr>
              <a:stCxn id="250" idx="3"/>
              <a:endCxn id="589" idx="1"/>
            </p:cNvCxnSpPr>
            <p:nvPr/>
          </p:nvCxnSpPr>
          <p:spPr>
            <a:xfrm>
              <a:off x="6480068" y="6120608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Arrow Connector 602"/>
            <p:cNvCxnSpPr>
              <a:stCxn id="560" idx="3"/>
              <a:endCxn id="280" idx="1"/>
            </p:cNvCxnSpPr>
            <p:nvPr/>
          </p:nvCxnSpPr>
          <p:spPr>
            <a:xfrm flipV="1">
              <a:off x="4696522" y="6120633"/>
              <a:ext cx="164069" cy="2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Arrow Connector 603"/>
            <p:cNvCxnSpPr>
              <a:stCxn id="566" idx="3"/>
              <a:endCxn id="567" idx="1"/>
            </p:cNvCxnSpPr>
            <p:nvPr/>
          </p:nvCxnSpPr>
          <p:spPr>
            <a:xfrm flipV="1">
              <a:off x="4691475" y="6581666"/>
              <a:ext cx="176027" cy="36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Arrow Connector 604"/>
            <p:cNvCxnSpPr>
              <a:stCxn id="544" idx="3"/>
              <a:endCxn id="560" idx="1"/>
            </p:cNvCxnSpPr>
            <p:nvPr/>
          </p:nvCxnSpPr>
          <p:spPr>
            <a:xfrm flipV="1">
              <a:off x="2503109" y="6122765"/>
              <a:ext cx="165540" cy="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Arrow Connector 605"/>
            <p:cNvCxnSpPr>
              <a:endCxn id="607" idx="1"/>
            </p:cNvCxnSpPr>
            <p:nvPr/>
          </p:nvCxnSpPr>
          <p:spPr>
            <a:xfrm>
              <a:off x="9132881" y="611929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7" name="Rectangle 606"/>
                <p:cNvSpPr/>
                <p:nvPr/>
              </p:nvSpPr>
              <p:spPr>
                <a:xfrm>
                  <a:off x="9297473" y="5982131"/>
                  <a:ext cx="274320" cy="274320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607" name="Rectangle 6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7473" y="5982131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8" name="Straight Arrow Connector 607"/>
            <p:cNvCxnSpPr>
              <a:stCxn id="607" idx="2"/>
              <a:endCxn id="609" idx="0"/>
            </p:cNvCxnSpPr>
            <p:nvPr/>
          </p:nvCxnSpPr>
          <p:spPr>
            <a:xfrm>
              <a:off x="9434633" y="6256451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9" name="Rectangle 608"/>
                <p:cNvSpPr/>
                <p:nvPr/>
              </p:nvSpPr>
              <p:spPr>
                <a:xfrm>
                  <a:off x="9297473" y="645228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09" name="Rectangle 6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7473" y="6452286"/>
                  <a:ext cx="274320" cy="2743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0" name="Straight Arrow Connector 609"/>
            <p:cNvCxnSpPr>
              <a:stCxn id="577" idx="3"/>
              <a:endCxn id="609" idx="1"/>
            </p:cNvCxnSpPr>
            <p:nvPr/>
          </p:nvCxnSpPr>
          <p:spPr>
            <a:xfrm>
              <a:off x="9126942" y="6589446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7" name="Rectangle 246"/>
                <p:cNvSpPr/>
                <p:nvPr/>
              </p:nvSpPr>
              <p:spPr>
                <a:xfrm>
                  <a:off x="1522402" y="3351901"/>
                  <a:ext cx="365760" cy="36576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47" name="Rectangle 2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2402" y="3351901"/>
                  <a:ext cx="365760" cy="36576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16129" r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8" name="Rectangle 247"/>
                <p:cNvSpPr/>
                <p:nvPr/>
              </p:nvSpPr>
              <p:spPr>
                <a:xfrm>
                  <a:off x="2267840" y="3354154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48" name="Rectangle 2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840" y="3354154"/>
                  <a:ext cx="365760" cy="36576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16129" r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2" name="Rectangle 261"/>
                <p:cNvSpPr/>
                <p:nvPr/>
              </p:nvSpPr>
              <p:spPr>
                <a:xfrm>
                  <a:off x="1151977" y="3963194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62" name="Rectangle 2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977" y="3963194"/>
                  <a:ext cx="237744" cy="241773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3" name="Straight Arrow Connector 262"/>
            <p:cNvCxnSpPr/>
            <p:nvPr/>
          </p:nvCxnSpPr>
          <p:spPr>
            <a:xfrm flipH="1">
              <a:off x="1570918" y="3725514"/>
              <a:ext cx="0" cy="2103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4" name="Rectangle 263"/>
                <p:cNvSpPr/>
                <p:nvPr/>
              </p:nvSpPr>
              <p:spPr>
                <a:xfrm>
                  <a:off x="1422849" y="3963194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64" name="Rectangle 2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2849" y="3963194"/>
                  <a:ext cx="237744" cy="241773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5" name="Rectangle 264"/>
                <p:cNvSpPr/>
                <p:nvPr/>
              </p:nvSpPr>
              <p:spPr>
                <a:xfrm>
                  <a:off x="1058054" y="4132564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65" name="Rectangle 2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054" y="4132564"/>
                  <a:ext cx="237744" cy="241773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6" name="Rectangle 265"/>
                <p:cNvSpPr/>
                <p:nvPr/>
              </p:nvSpPr>
              <p:spPr>
                <a:xfrm>
                  <a:off x="1340140" y="4132564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66" name="Rectangle 2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140" y="4132564"/>
                  <a:ext cx="237744" cy="24177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7" name="Rectangle 266"/>
                <p:cNvSpPr/>
                <p:nvPr/>
              </p:nvSpPr>
              <p:spPr>
                <a:xfrm>
                  <a:off x="2748355" y="3355763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67" name="Rectangle 2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8355" y="3355763"/>
                  <a:ext cx="365760" cy="36576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16129" r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8" name="Rectangle 267"/>
                <p:cNvSpPr/>
                <p:nvPr/>
              </p:nvSpPr>
              <p:spPr>
                <a:xfrm>
                  <a:off x="3228870" y="3351901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68" name="Rectangle 2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8870" y="3351901"/>
                  <a:ext cx="365760" cy="36576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16129" r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9" name="Arc 278"/>
            <p:cNvSpPr/>
            <p:nvPr/>
          </p:nvSpPr>
          <p:spPr>
            <a:xfrm rot="16200000">
              <a:off x="482426" y="1988419"/>
              <a:ext cx="1738400" cy="1167055"/>
            </a:xfrm>
            <a:prstGeom prst="arc">
              <a:avLst>
                <a:gd name="adj1" fmla="val 10574923"/>
                <a:gd name="adj2" fmla="val 138132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0" name="Rectangle 279"/>
                <p:cNvSpPr/>
                <p:nvPr/>
              </p:nvSpPr>
              <p:spPr>
                <a:xfrm>
                  <a:off x="4860591" y="5983473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80" name="Rectangle 2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0591" y="5983473"/>
                  <a:ext cx="274320" cy="2743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1" name="Straight Arrow Connector 280"/>
            <p:cNvCxnSpPr>
              <a:stCxn id="280" idx="3"/>
              <a:endCxn id="282" idx="1"/>
            </p:cNvCxnSpPr>
            <p:nvPr/>
          </p:nvCxnSpPr>
          <p:spPr>
            <a:xfrm>
              <a:off x="5134911" y="6120633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2" name="Rectangle 281"/>
                <p:cNvSpPr/>
                <p:nvPr/>
              </p:nvSpPr>
              <p:spPr>
                <a:xfrm>
                  <a:off x="5303768" y="5985007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82" name="Rectangle 2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3768" y="5985007"/>
                  <a:ext cx="274320" cy="2743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3" name="Straight Arrow Connector 282"/>
            <p:cNvCxnSpPr>
              <a:stCxn id="282" idx="3"/>
              <a:endCxn id="289" idx="1"/>
            </p:cNvCxnSpPr>
            <p:nvPr/>
          </p:nvCxnSpPr>
          <p:spPr>
            <a:xfrm flipV="1">
              <a:off x="5578088" y="6120608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9" name="Rectangle 288"/>
                <p:cNvSpPr/>
                <p:nvPr/>
              </p:nvSpPr>
              <p:spPr>
                <a:xfrm>
                  <a:off x="5752503" y="5983448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89" name="Rectangle 2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2503" y="5983448"/>
                  <a:ext cx="274320" cy="27432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3750469" y="315945"/>
                  <a:ext cx="3444866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Background States Emission </a:t>
                  </a:r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Probability (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</a:p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469" y="315945"/>
                  <a:ext cx="3444866" cy="1200329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l="-2301" t="-4061" r="-230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Rectangle 118"/>
                <p:cNvSpPr/>
                <p:nvPr/>
              </p:nvSpPr>
              <p:spPr>
                <a:xfrm>
                  <a:off x="4592099" y="209691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2096910"/>
                  <a:ext cx="502920" cy="5029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Rectangle 119"/>
                <p:cNvSpPr/>
                <p:nvPr/>
              </p:nvSpPr>
              <p:spPr>
                <a:xfrm>
                  <a:off x="5098690" y="209719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2097198"/>
                  <a:ext cx="502920" cy="5029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Rectangle 120"/>
                <p:cNvSpPr/>
                <p:nvPr/>
              </p:nvSpPr>
              <p:spPr>
                <a:xfrm>
                  <a:off x="4592328" y="159426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328" y="1594267"/>
                  <a:ext cx="502920" cy="5029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Rectangle 121"/>
                <p:cNvSpPr/>
                <p:nvPr/>
              </p:nvSpPr>
              <p:spPr>
                <a:xfrm>
                  <a:off x="5099925" y="159471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925" y="1594719"/>
                  <a:ext cx="502920" cy="5029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Rectangle 128"/>
                <p:cNvSpPr/>
                <p:nvPr/>
              </p:nvSpPr>
              <p:spPr>
                <a:xfrm>
                  <a:off x="5605542" y="159426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9" name="Rectangle 1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5542" y="1594267"/>
                  <a:ext cx="502920" cy="50292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Rectangle 129"/>
                <p:cNvSpPr/>
                <p:nvPr/>
              </p:nvSpPr>
              <p:spPr>
                <a:xfrm>
                  <a:off x="6109067" y="159471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9067" y="1594719"/>
                  <a:ext cx="502920" cy="5029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Rectangle 130"/>
                <p:cNvSpPr/>
                <p:nvPr/>
              </p:nvSpPr>
              <p:spPr>
                <a:xfrm>
                  <a:off x="5603492" y="209691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1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2096910"/>
                  <a:ext cx="502920" cy="5029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Rectangle 131"/>
                <p:cNvSpPr/>
                <p:nvPr/>
              </p:nvSpPr>
              <p:spPr>
                <a:xfrm>
                  <a:off x="6108825" y="209736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2097362"/>
                  <a:ext cx="502920" cy="502920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Rectangle 132"/>
                <p:cNvSpPr/>
                <p:nvPr/>
              </p:nvSpPr>
              <p:spPr>
                <a:xfrm>
                  <a:off x="4592099" y="260048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2600482"/>
                  <a:ext cx="502920" cy="502920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Rectangle 133"/>
                <p:cNvSpPr/>
                <p:nvPr/>
              </p:nvSpPr>
              <p:spPr>
                <a:xfrm>
                  <a:off x="5098690" y="260077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34" name="Rectangle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2600770"/>
                  <a:ext cx="502920" cy="502920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5" name="Rectangle 134"/>
                <p:cNvSpPr/>
                <p:nvPr/>
              </p:nvSpPr>
              <p:spPr>
                <a:xfrm>
                  <a:off x="5603492" y="2600482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35" name="Rectangle 1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2600482"/>
                  <a:ext cx="502920" cy="50292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Rectangle 135"/>
                <p:cNvSpPr/>
                <p:nvPr/>
              </p:nvSpPr>
              <p:spPr>
                <a:xfrm>
                  <a:off x="6108825" y="260093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2600934"/>
                  <a:ext cx="502920" cy="502920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Rectangle 136"/>
                <p:cNvSpPr/>
                <p:nvPr/>
              </p:nvSpPr>
              <p:spPr>
                <a:xfrm>
                  <a:off x="4592099" y="3102473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3102473"/>
                  <a:ext cx="502920" cy="5029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Rectangle 137"/>
                <p:cNvSpPr/>
                <p:nvPr/>
              </p:nvSpPr>
              <p:spPr>
                <a:xfrm>
                  <a:off x="5098690" y="310276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38" name="Rectangle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3102761"/>
                  <a:ext cx="502920" cy="5029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Rectangle 138"/>
                <p:cNvSpPr/>
                <p:nvPr/>
              </p:nvSpPr>
              <p:spPr>
                <a:xfrm>
                  <a:off x="5603492" y="310247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3102473"/>
                  <a:ext cx="502920" cy="5029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Rectangle 139"/>
                <p:cNvSpPr/>
                <p:nvPr/>
              </p:nvSpPr>
              <p:spPr>
                <a:xfrm>
                  <a:off x="6108825" y="31029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40" name="Rectangl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3102925"/>
                  <a:ext cx="502920" cy="5029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Rectangle 140"/>
                <p:cNvSpPr/>
                <p:nvPr/>
              </p:nvSpPr>
              <p:spPr>
                <a:xfrm>
                  <a:off x="4592099" y="360604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3606045"/>
                  <a:ext cx="502920" cy="50292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Rectangle 141"/>
                <p:cNvSpPr/>
                <p:nvPr/>
              </p:nvSpPr>
              <p:spPr>
                <a:xfrm>
                  <a:off x="5098690" y="360633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42" name="Rectangle 1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3606333"/>
                  <a:ext cx="502920" cy="50292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Rectangle 142"/>
                <p:cNvSpPr/>
                <p:nvPr/>
              </p:nvSpPr>
              <p:spPr>
                <a:xfrm>
                  <a:off x="5603492" y="360604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3" name="Rectangle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3606045"/>
                  <a:ext cx="502920" cy="50292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Rectangle 143"/>
                <p:cNvSpPr/>
                <p:nvPr/>
              </p:nvSpPr>
              <p:spPr>
                <a:xfrm>
                  <a:off x="6108825" y="360649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3606497"/>
                  <a:ext cx="502920" cy="502920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Rectangle 144"/>
                <p:cNvSpPr/>
                <p:nvPr/>
              </p:nvSpPr>
              <p:spPr>
                <a:xfrm>
                  <a:off x="4090703" y="2096389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45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2096389"/>
                  <a:ext cx="502920" cy="502920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Rectangle 145"/>
                <p:cNvSpPr/>
                <p:nvPr/>
              </p:nvSpPr>
              <p:spPr>
                <a:xfrm>
                  <a:off x="4090703" y="259996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2599961"/>
                  <a:ext cx="502920" cy="502920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Rectangle 146"/>
                <p:cNvSpPr/>
                <p:nvPr/>
              </p:nvSpPr>
              <p:spPr>
                <a:xfrm>
                  <a:off x="4090703" y="3101952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47" name="Rectangle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3101952"/>
                  <a:ext cx="502920" cy="502920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 l="-1176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Rectangle 147"/>
                <p:cNvSpPr/>
                <p:nvPr/>
              </p:nvSpPr>
              <p:spPr>
                <a:xfrm>
                  <a:off x="4090703" y="3605524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3605524"/>
                  <a:ext cx="502920" cy="502920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Rectangle 148"/>
                <p:cNvSpPr/>
                <p:nvPr/>
              </p:nvSpPr>
              <p:spPr>
                <a:xfrm>
                  <a:off x="4091559" y="159469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9" name="Rectangle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1559" y="1594696"/>
                  <a:ext cx="502920" cy="502920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9" name="Rectangle 178"/>
                <p:cNvSpPr/>
                <p:nvPr/>
              </p:nvSpPr>
              <p:spPr>
                <a:xfrm>
                  <a:off x="4852157" y="250094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157" y="2500945"/>
                  <a:ext cx="502920" cy="502920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0" name="Rectangle 179"/>
                <p:cNvSpPr/>
                <p:nvPr/>
              </p:nvSpPr>
              <p:spPr>
                <a:xfrm>
                  <a:off x="5358748" y="250123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80" name="Rectangle 1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748" y="2501233"/>
                  <a:ext cx="502920" cy="502920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1" name="Rectangle 180"/>
                <p:cNvSpPr/>
                <p:nvPr/>
              </p:nvSpPr>
              <p:spPr>
                <a:xfrm>
                  <a:off x="4852386" y="1998302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81" name="Rectangl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386" y="1998302"/>
                  <a:ext cx="502920" cy="502920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2" name="Rectangle 181"/>
                <p:cNvSpPr/>
                <p:nvPr/>
              </p:nvSpPr>
              <p:spPr>
                <a:xfrm>
                  <a:off x="5359983" y="199875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82" name="Rectangle 1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983" y="1998754"/>
                  <a:ext cx="502920" cy="50292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3" name="Rectangle 182"/>
                <p:cNvSpPr/>
                <p:nvPr/>
              </p:nvSpPr>
              <p:spPr>
                <a:xfrm>
                  <a:off x="5865600" y="1998302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83" name="Rectangle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600" y="1998302"/>
                  <a:ext cx="502920" cy="502920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" name="Rectangle 183"/>
                <p:cNvSpPr/>
                <p:nvPr/>
              </p:nvSpPr>
              <p:spPr>
                <a:xfrm>
                  <a:off x="6369125" y="199875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9125" y="1998754"/>
                  <a:ext cx="502920" cy="502920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Rectangle 184"/>
                <p:cNvSpPr/>
                <p:nvPr/>
              </p:nvSpPr>
              <p:spPr>
                <a:xfrm>
                  <a:off x="5863550" y="250094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3550" y="2500945"/>
                  <a:ext cx="502920" cy="502920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6" name="Rectangle 185"/>
                <p:cNvSpPr/>
                <p:nvPr/>
              </p:nvSpPr>
              <p:spPr>
                <a:xfrm>
                  <a:off x="6368883" y="250139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86" name="Rectangle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883" y="2501397"/>
                  <a:ext cx="502920" cy="502920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7" name="Rectangle 186"/>
                <p:cNvSpPr/>
                <p:nvPr/>
              </p:nvSpPr>
              <p:spPr>
                <a:xfrm>
                  <a:off x="4852157" y="300451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7" name="Rectangle 1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157" y="3004517"/>
                  <a:ext cx="502920" cy="502920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8" name="Rectangle 187"/>
                <p:cNvSpPr/>
                <p:nvPr/>
              </p:nvSpPr>
              <p:spPr>
                <a:xfrm>
                  <a:off x="5358748" y="300480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88" name="Rectangle 1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748" y="3004805"/>
                  <a:ext cx="502920" cy="502920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9" name="Rectangle 188"/>
                <p:cNvSpPr/>
                <p:nvPr/>
              </p:nvSpPr>
              <p:spPr>
                <a:xfrm>
                  <a:off x="5863550" y="3004517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89" name="Rectangle 1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3550" y="3004517"/>
                  <a:ext cx="502920" cy="502920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Rectangle 189"/>
                <p:cNvSpPr/>
                <p:nvPr/>
              </p:nvSpPr>
              <p:spPr>
                <a:xfrm>
                  <a:off x="6368883" y="300496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90" name="Rectangle 1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883" y="3004969"/>
                  <a:ext cx="502920" cy="502920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" name="Rectangle 190"/>
                <p:cNvSpPr/>
                <p:nvPr/>
              </p:nvSpPr>
              <p:spPr>
                <a:xfrm>
                  <a:off x="4852157" y="3506508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91" name="Rectangle 1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157" y="3506508"/>
                  <a:ext cx="502920" cy="502920"/>
                </a:xfrm>
                <a:prstGeom prst="rect">
                  <a:avLst/>
                </a:prstGeom>
                <a:blipFill rotWithShape="0">
                  <a:blip r:embed="rId7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2" name="Rectangle 191"/>
                <p:cNvSpPr/>
                <p:nvPr/>
              </p:nvSpPr>
              <p:spPr>
                <a:xfrm>
                  <a:off x="5358748" y="350679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92" name="Rectangle 1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748" y="3506796"/>
                  <a:ext cx="502920" cy="502920"/>
                </a:xfrm>
                <a:prstGeom prst="rect">
                  <a:avLst/>
                </a:prstGeom>
                <a:blipFill rotWithShape="0">
                  <a:blip r:embed="rId7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3" name="Rectangle 192"/>
                <p:cNvSpPr/>
                <p:nvPr/>
              </p:nvSpPr>
              <p:spPr>
                <a:xfrm>
                  <a:off x="5863550" y="350650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3" name="Rectangle 1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3550" y="3506508"/>
                  <a:ext cx="502920" cy="502920"/>
                </a:xfrm>
                <a:prstGeom prst="rect">
                  <a:avLst/>
                </a:prstGeom>
                <a:blipFill rotWithShape="0"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4" name="Rectangle 193"/>
                <p:cNvSpPr/>
                <p:nvPr/>
              </p:nvSpPr>
              <p:spPr>
                <a:xfrm>
                  <a:off x="6368883" y="350696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94" name="Rectangle 1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883" y="3506960"/>
                  <a:ext cx="502920" cy="502920"/>
                </a:xfrm>
                <a:prstGeom prst="rect">
                  <a:avLst/>
                </a:prstGeom>
                <a:blipFill rotWithShape="0">
                  <a:blip r:embed="rId8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5" name="Rectangle 194"/>
                <p:cNvSpPr/>
                <p:nvPr/>
              </p:nvSpPr>
              <p:spPr>
                <a:xfrm>
                  <a:off x="4852157" y="401008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5" name="Rectangle 1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157" y="4010080"/>
                  <a:ext cx="502920" cy="502920"/>
                </a:xfrm>
                <a:prstGeom prst="rect">
                  <a:avLst/>
                </a:prstGeom>
                <a:blipFill rotWithShape="0"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6" name="Rectangle 195"/>
                <p:cNvSpPr/>
                <p:nvPr/>
              </p:nvSpPr>
              <p:spPr>
                <a:xfrm>
                  <a:off x="5358748" y="401036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96" name="Rectangle 1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748" y="4010368"/>
                  <a:ext cx="502920" cy="502920"/>
                </a:xfrm>
                <a:prstGeom prst="rect">
                  <a:avLst/>
                </a:prstGeom>
                <a:blipFill rotWithShape="0">
                  <a:blip r:embed="rId8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7" name="Rectangle 196"/>
                <p:cNvSpPr/>
                <p:nvPr/>
              </p:nvSpPr>
              <p:spPr>
                <a:xfrm>
                  <a:off x="5863550" y="401008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7" name="Rectangle 1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3550" y="4010080"/>
                  <a:ext cx="502920" cy="502920"/>
                </a:xfrm>
                <a:prstGeom prst="rect">
                  <a:avLst/>
                </a:prstGeom>
                <a:blipFill rotWithShape="0">
                  <a:blip r:embed="rId8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8" name="Rectangle 197"/>
                <p:cNvSpPr/>
                <p:nvPr/>
              </p:nvSpPr>
              <p:spPr>
                <a:xfrm>
                  <a:off x="6368883" y="401053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98" name="Rectangle 1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883" y="4010532"/>
                  <a:ext cx="502920" cy="502920"/>
                </a:xfrm>
                <a:prstGeom prst="rect">
                  <a:avLst/>
                </a:prstGeom>
                <a:blipFill rotWithShape="0">
                  <a:blip r:embed="rId8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3" name="Rectangle 202"/>
                <p:cNvSpPr/>
                <p:nvPr/>
              </p:nvSpPr>
              <p:spPr>
                <a:xfrm>
                  <a:off x="4351617" y="1998731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03" name="Rectangle 2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1617" y="1998731"/>
                  <a:ext cx="502920" cy="502920"/>
                </a:xfrm>
                <a:prstGeom prst="rect">
                  <a:avLst/>
                </a:prstGeom>
                <a:blipFill rotWithShape="0">
                  <a:blip r:embed="rId86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6" name="Straight Arrow Connector 245"/>
            <p:cNvCxnSpPr>
              <a:endCxn id="250" idx="1"/>
            </p:cNvCxnSpPr>
            <p:nvPr/>
          </p:nvCxnSpPr>
          <p:spPr>
            <a:xfrm>
              <a:off x="6041156" y="6120608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0" name="Rectangle 249"/>
                <p:cNvSpPr/>
                <p:nvPr/>
              </p:nvSpPr>
              <p:spPr>
                <a:xfrm>
                  <a:off x="6205748" y="5983448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50" name="Rectangle 2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5748" y="5983448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1" name="Straight Arrow Connector 250"/>
            <p:cNvCxnSpPr>
              <a:stCxn id="250" idx="2"/>
              <a:endCxn id="252" idx="0"/>
            </p:cNvCxnSpPr>
            <p:nvPr/>
          </p:nvCxnSpPr>
          <p:spPr>
            <a:xfrm>
              <a:off x="6342908" y="6257768"/>
              <a:ext cx="1903" cy="1843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2" name="Rectangle 251"/>
                <p:cNvSpPr/>
                <p:nvPr/>
              </p:nvSpPr>
              <p:spPr>
                <a:xfrm>
                  <a:off x="6207651" y="644215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2" name="Rectangle 2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7651" y="6442154"/>
                  <a:ext cx="274320" cy="274320"/>
                </a:xfrm>
                <a:prstGeom prst="rect">
                  <a:avLst/>
                </a:prstGeom>
                <a:blipFill rotWithShape="0">
                  <a:blip r:embed="rId87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3" name="Straight Arrow Connector 252"/>
            <p:cNvCxnSpPr>
              <a:stCxn id="570" idx="3"/>
              <a:endCxn id="252" idx="1"/>
            </p:cNvCxnSpPr>
            <p:nvPr/>
          </p:nvCxnSpPr>
          <p:spPr>
            <a:xfrm flipV="1">
              <a:off x="6033734" y="6579314"/>
              <a:ext cx="173917" cy="23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/>
            <p:cNvSpPr txBox="1"/>
            <p:nvPr/>
          </p:nvSpPr>
          <p:spPr>
            <a:xfrm>
              <a:off x="522576" y="690048"/>
              <a:ext cx="31967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Hidden State Machine</a:t>
              </a:r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207" name="Straight Arrow Connector 206"/>
            <p:cNvCxnSpPr>
              <a:endCxn id="208" idx="1"/>
            </p:cNvCxnSpPr>
            <p:nvPr/>
          </p:nvCxnSpPr>
          <p:spPr>
            <a:xfrm>
              <a:off x="9579205" y="611940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8" name="Rectangle 207"/>
                <p:cNvSpPr/>
                <p:nvPr/>
              </p:nvSpPr>
              <p:spPr>
                <a:xfrm>
                  <a:off x="9743797" y="5982241"/>
                  <a:ext cx="274320" cy="274320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3797" y="5982241"/>
                  <a:ext cx="274320" cy="274320"/>
                </a:xfrm>
                <a:prstGeom prst="rect">
                  <a:avLst/>
                </a:prstGeom>
                <a:blipFill rotWithShape="0">
                  <a:blip r:embed="rId88"/>
                  <a:stretch>
                    <a:fillRect l="-19149"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9" name="Straight Arrow Connector 208"/>
            <p:cNvCxnSpPr>
              <a:stCxn id="208" idx="2"/>
              <a:endCxn id="210" idx="0"/>
            </p:cNvCxnSpPr>
            <p:nvPr/>
          </p:nvCxnSpPr>
          <p:spPr>
            <a:xfrm>
              <a:off x="9880957" y="6256561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0" name="Rectangle 209"/>
                <p:cNvSpPr/>
                <p:nvPr/>
              </p:nvSpPr>
              <p:spPr>
                <a:xfrm>
                  <a:off x="9743797" y="645239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0" name="Rectangle 2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3797" y="6452396"/>
                  <a:ext cx="274320" cy="274320"/>
                </a:xfrm>
                <a:prstGeom prst="rect">
                  <a:avLst/>
                </a:prstGeom>
                <a:blipFill rotWithShape="0">
                  <a:blip r:embed="rId89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1" name="Straight Arrow Connector 220"/>
            <p:cNvCxnSpPr>
              <a:endCxn id="210" idx="1"/>
            </p:cNvCxnSpPr>
            <p:nvPr/>
          </p:nvCxnSpPr>
          <p:spPr>
            <a:xfrm>
              <a:off x="9573266" y="6589556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3" name="Rectangle 222"/>
                <p:cNvSpPr/>
                <p:nvPr/>
              </p:nvSpPr>
              <p:spPr>
                <a:xfrm>
                  <a:off x="6652502" y="6453557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3" name="Rectangle 2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2502" y="6453557"/>
                  <a:ext cx="274320" cy="274320"/>
                </a:xfrm>
                <a:prstGeom prst="rect">
                  <a:avLst/>
                </a:prstGeom>
                <a:blipFill rotWithShape="0">
                  <a:blip r:embed="rId90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4" name="Rectangle 223"/>
                <p:cNvSpPr/>
                <p:nvPr/>
              </p:nvSpPr>
              <p:spPr>
                <a:xfrm>
                  <a:off x="7002516" y="6453557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4" name="Rectangle 2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2516" y="6453557"/>
                  <a:ext cx="274320" cy="274320"/>
                </a:xfrm>
                <a:prstGeom prst="rect">
                  <a:avLst/>
                </a:prstGeom>
                <a:blipFill rotWithShape="0">
                  <a:blip r:embed="rId91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5" name="Rectangle 224"/>
                <p:cNvSpPr/>
                <p:nvPr/>
              </p:nvSpPr>
              <p:spPr>
                <a:xfrm>
                  <a:off x="7350828" y="6451998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5" name="Rectangle 2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0828" y="6451998"/>
                  <a:ext cx="274320" cy="274320"/>
                </a:xfrm>
                <a:prstGeom prst="rect">
                  <a:avLst/>
                </a:prstGeom>
                <a:blipFill rotWithShape="0">
                  <a:blip r:embed="rId92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6" name="Rectangle 225"/>
                <p:cNvSpPr/>
                <p:nvPr/>
              </p:nvSpPr>
              <p:spPr>
                <a:xfrm>
                  <a:off x="7700810" y="6453557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6" name="Rectangle 2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0810" y="6453557"/>
                  <a:ext cx="274320" cy="274320"/>
                </a:xfrm>
                <a:prstGeom prst="rect">
                  <a:avLst/>
                </a:prstGeom>
                <a:blipFill rotWithShape="0">
                  <a:blip r:embed="rId93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7" name="Rectangle 226"/>
                <p:cNvSpPr/>
                <p:nvPr/>
              </p:nvSpPr>
              <p:spPr>
                <a:xfrm>
                  <a:off x="8051006" y="6453557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7" name="Rectangle 2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1006" y="6453557"/>
                  <a:ext cx="274320" cy="274320"/>
                </a:xfrm>
                <a:prstGeom prst="rect">
                  <a:avLst/>
                </a:prstGeom>
                <a:blipFill rotWithShape="0">
                  <a:blip r:embed="rId94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8" name="Rectangle 227"/>
                <p:cNvSpPr/>
                <p:nvPr/>
              </p:nvSpPr>
              <p:spPr>
                <a:xfrm>
                  <a:off x="8402487" y="6453557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8" name="Rectangle 2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2487" y="6453557"/>
                  <a:ext cx="274320" cy="274320"/>
                </a:xfrm>
                <a:prstGeom prst="rect">
                  <a:avLst/>
                </a:prstGeom>
                <a:blipFill rotWithShape="0">
                  <a:blip r:embed="rId95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5" name="TextBox 244"/>
            <p:cNvSpPr txBox="1"/>
            <p:nvPr/>
          </p:nvSpPr>
          <p:spPr>
            <a:xfrm>
              <a:off x="3583772" y="5462315"/>
              <a:ext cx="46667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Example of a Generated Sequence</a:t>
              </a:r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4" name="Rectangle 253"/>
                <p:cNvSpPr/>
                <p:nvPr/>
              </p:nvSpPr>
              <p:spPr>
                <a:xfrm>
                  <a:off x="1096271" y="173673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54" name="Rectangle 2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6271" y="1736732"/>
                  <a:ext cx="421910" cy="276999"/>
                </a:xfrm>
                <a:prstGeom prst="rect">
                  <a:avLst/>
                </a:prstGeom>
                <a:blipFill rotWithShape="0">
                  <a:blip r:embed="rId9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6" name="Rectangle 255"/>
                <p:cNvSpPr/>
                <p:nvPr/>
              </p:nvSpPr>
              <p:spPr>
                <a:xfrm>
                  <a:off x="927209" y="144552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56" name="Rectangle 2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209" y="1445522"/>
                  <a:ext cx="421910" cy="276999"/>
                </a:xfrm>
                <a:prstGeom prst="rect">
                  <a:avLst/>
                </a:prstGeom>
                <a:blipFill rotWithShape="0">
                  <a:blip r:embed="rId9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7" name="Rectangle 256"/>
                <p:cNvSpPr/>
                <p:nvPr/>
              </p:nvSpPr>
              <p:spPr>
                <a:xfrm>
                  <a:off x="921173" y="3719045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57" name="Rectangle 2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173" y="3719045"/>
                  <a:ext cx="421910" cy="276999"/>
                </a:xfrm>
                <a:prstGeom prst="rect">
                  <a:avLst/>
                </a:prstGeom>
                <a:blipFill rotWithShape="0">
                  <a:blip r:embed="rId9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8" name="Rectangle 257"/>
                <p:cNvSpPr/>
                <p:nvPr/>
              </p:nvSpPr>
              <p:spPr>
                <a:xfrm>
                  <a:off x="1993184" y="1335681"/>
                  <a:ext cx="407125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58" name="Rectangle 2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3184" y="1335681"/>
                  <a:ext cx="407125" cy="276999"/>
                </a:xfrm>
                <a:prstGeom prst="rect">
                  <a:avLst/>
                </a:prstGeom>
                <a:blipFill rotWithShape="0">
                  <a:blip r:embed="rId98"/>
                  <a:stretch>
                    <a:fillRect l="-29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4" name="Rectangle 283"/>
                <p:cNvSpPr/>
                <p:nvPr/>
              </p:nvSpPr>
              <p:spPr>
                <a:xfrm>
                  <a:off x="1819186" y="2015958"/>
                  <a:ext cx="30489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84" name="Rectangle 2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186" y="2015958"/>
                  <a:ext cx="304891" cy="276999"/>
                </a:xfrm>
                <a:prstGeom prst="rect">
                  <a:avLst/>
                </a:prstGeom>
                <a:blipFill rotWithShape="0">
                  <a:blip r:embed="rId9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9" name="Arc 308"/>
            <p:cNvSpPr/>
            <p:nvPr/>
          </p:nvSpPr>
          <p:spPr>
            <a:xfrm>
              <a:off x="1747928" y="3012703"/>
              <a:ext cx="1164568" cy="512519"/>
            </a:xfrm>
            <a:prstGeom prst="arc">
              <a:avLst>
                <a:gd name="adj1" fmla="val 10995027"/>
                <a:gd name="adj2" fmla="val 8995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310" name="Arc 309"/>
            <p:cNvSpPr/>
            <p:nvPr/>
          </p:nvSpPr>
          <p:spPr>
            <a:xfrm rot="10800000">
              <a:off x="1740070" y="3587542"/>
              <a:ext cx="727876" cy="445338"/>
            </a:xfrm>
            <a:prstGeom prst="arc">
              <a:avLst>
                <a:gd name="adj1" fmla="val 10978865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1" name="Arc 310"/>
            <p:cNvSpPr/>
            <p:nvPr/>
          </p:nvSpPr>
          <p:spPr>
            <a:xfrm rot="16200000">
              <a:off x="1203994" y="3367367"/>
              <a:ext cx="309639" cy="457200"/>
            </a:xfrm>
            <a:prstGeom prst="arc">
              <a:avLst>
                <a:gd name="adj1" fmla="val 8678828"/>
                <a:gd name="adj2" fmla="val 189880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5" name="Arc 314"/>
            <p:cNvSpPr/>
            <p:nvPr/>
          </p:nvSpPr>
          <p:spPr>
            <a:xfrm>
              <a:off x="1760964" y="3072182"/>
              <a:ext cx="720020" cy="41148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316" name="Arc 315"/>
            <p:cNvSpPr/>
            <p:nvPr/>
          </p:nvSpPr>
          <p:spPr>
            <a:xfrm>
              <a:off x="1740070" y="2965266"/>
              <a:ext cx="1637192" cy="622686"/>
            </a:xfrm>
            <a:prstGeom prst="arc">
              <a:avLst>
                <a:gd name="adj1" fmla="val 10896129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317" name="Arc 316"/>
            <p:cNvSpPr/>
            <p:nvPr/>
          </p:nvSpPr>
          <p:spPr>
            <a:xfrm rot="10800000">
              <a:off x="1732635" y="3558763"/>
              <a:ext cx="1159539" cy="521497"/>
            </a:xfrm>
            <a:prstGeom prst="arc">
              <a:avLst>
                <a:gd name="adj1" fmla="val 10873745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8" name="Arc 317"/>
            <p:cNvSpPr/>
            <p:nvPr/>
          </p:nvSpPr>
          <p:spPr>
            <a:xfrm rot="10800000">
              <a:off x="1735712" y="3558762"/>
              <a:ext cx="1681651" cy="559645"/>
            </a:xfrm>
            <a:prstGeom prst="arc">
              <a:avLst>
                <a:gd name="adj1" fmla="val 10790489"/>
                <a:gd name="adj2" fmla="val 100777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5" name="Rectangle 324"/>
                <p:cNvSpPr/>
                <p:nvPr/>
              </p:nvSpPr>
              <p:spPr>
                <a:xfrm>
                  <a:off x="1117165" y="347513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25" name="Rectangle 3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165" y="3475132"/>
                  <a:ext cx="421910" cy="276999"/>
                </a:xfrm>
                <a:prstGeom prst="rect">
                  <a:avLst/>
                </a:prstGeom>
                <a:blipFill rotWithShape="0">
                  <a:blip r:embed="rId10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7" name="Rectangle 326"/>
                <p:cNvSpPr/>
                <p:nvPr/>
              </p:nvSpPr>
              <p:spPr>
                <a:xfrm>
                  <a:off x="1840080" y="3754358"/>
                  <a:ext cx="30489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27" name="Rectangle 3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0080" y="3754358"/>
                  <a:ext cx="304891" cy="276999"/>
                </a:xfrm>
                <a:prstGeom prst="rect">
                  <a:avLst/>
                </a:prstGeom>
                <a:blipFill rotWithShape="0">
                  <a:blip r:embed="rId10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32" name="Picture 231"/>
            <p:cNvPicPr>
              <a:picLocks noChangeAspect="1"/>
            </p:cNvPicPr>
            <p:nvPr/>
          </p:nvPicPr>
          <p:blipFill rotWithShape="1">
            <a:blip r:embed="rId10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4" t="13746" r="44521" b="14361"/>
            <a:stretch/>
          </p:blipFill>
          <p:spPr>
            <a:xfrm>
              <a:off x="1631996" y="4303035"/>
              <a:ext cx="711830" cy="577574"/>
            </a:xfrm>
            <a:prstGeom prst="rect">
              <a:avLst/>
            </a:prstGeom>
          </p:spPr>
        </p:pic>
        <p:cxnSp>
          <p:nvCxnSpPr>
            <p:cNvPr id="353" name="Straight Arrow Connector 352"/>
            <p:cNvCxnSpPr>
              <a:endCxn id="564" idx="0"/>
            </p:cNvCxnSpPr>
            <p:nvPr/>
          </p:nvCxnSpPr>
          <p:spPr>
            <a:xfrm>
              <a:off x="3837398" y="6262547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/>
            <p:cNvCxnSpPr>
              <a:endCxn id="565" idx="0"/>
            </p:cNvCxnSpPr>
            <p:nvPr/>
          </p:nvCxnSpPr>
          <p:spPr>
            <a:xfrm flipH="1">
              <a:off x="4202834" y="6266363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Arrow Connector 354"/>
            <p:cNvCxnSpPr>
              <a:endCxn id="566" idx="0"/>
            </p:cNvCxnSpPr>
            <p:nvPr/>
          </p:nvCxnSpPr>
          <p:spPr>
            <a:xfrm>
              <a:off x="4554315" y="6267605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Arrow Connector 355"/>
            <p:cNvCxnSpPr>
              <a:endCxn id="562" idx="0"/>
            </p:cNvCxnSpPr>
            <p:nvPr/>
          </p:nvCxnSpPr>
          <p:spPr>
            <a:xfrm>
              <a:off x="3151353" y="6266363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Arrow Connector 356"/>
            <p:cNvCxnSpPr>
              <a:endCxn id="561" idx="0"/>
            </p:cNvCxnSpPr>
            <p:nvPr/>
          </p:nvCxnSpPr>
          <p:spPr>
            <a:xfrm>
              <a:off x="2792318" y="6266363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Arrow Connector 357"/>
            <p:cNvCxnSpPr/>
            <p:nvPr/>
          </p:nvCxnSpPr>
          <p:spPr>
            <a:xfrm>
              <a:off x="7501306" y="6266363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Arrow Connector 358"/>
            <p:cNvCxnSpPr/>
            <p:nvPr/>
          </p:nvCxnSpPr>
          <p:spPr>
            <a:xfrm>
              <a:off x="7842742" y="6269636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/>
            <p:nvPr/>
          </p:nvCxnSpPr>
          <p:spPr>
            <a:xfrm flipH="1">
              <a:off x="8208178" y="6273452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/>
            <p:nvPr/>
          </p:nvCxnSpPr>
          <p:spPr>
            <a:xfrm>
              <a:off x="8559659" y="6274694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Arrow Connector 361"/>
            <p:cNvCxnSpPr/>
            <p:nvPr/>
          </p:nvCxnSpPr>
          <p:spPr>
            <a:xfrm>
              <a:off x="7156697" y="6273452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/>
            <p:cNvCxnSpPr/>
            <p:nvPr/>
          </p:nvCxnSpPr>
          <p:spPr>
            <a:xfrm>
              <a:off x="6797662" y="6273452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8" name="TextBox 367"/>
                <p:cNvSpPr txBox="1"/>
                <p:nvPr/>
              </p:nvSpPr>
              <p:spPr>
                <a:xfrm>
                  <a:off x="7525938" y="696004"/>
                  <a:ext cx="30351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Start Probability (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68" name="TextBox 3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5938" y="696004"/>
                  <a:ext cx="3035180" cy="461665"/>
                </a:xfrm>
                <a:prstGeom prst="rect">
                  <a:avLst/>
                </a:prstGeom>
                <a:blipFill rotWithShape="0">
                  <a:blip r:embed="rId103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9" name="Oval 368"/>
            <p:cNvSpPr/>
            <p:nvPr/>
          </p:nvSpPr>
          <p:spPr>
            <a:xfrm>
              <a:off x="7287993" y="1207770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C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5" name="Rectangle 204"/>
                <p:cNvSpPr/>
                <p:nvPr/>
              </p:nvSpPr>
              <p:spPr>
                <a:xfrm>
                  <a:off x="7714677" y="389292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5" name="Rectangle 2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4677" y="3892926"/>
                  <a:ext cx="502920" cy="502920"/>
                </a:xfrm>
                <a:prstGeom prst="rect">
                  <a:avLst/>
                </a:prstGeom>
                <a:blipFill rotWithShape="0">
                  <a:blip r:embed="rId104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6" name="Rectangle 205"/>
                <p:cNvSpPr/>
                <p:nvPr/>
              </p:nvSpPr>
              <p:spPr>
                <a:xfrm>
                  <a:off x="8217597" y="3892106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06" name="Rectangle 2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7597" y="3892106"/>
                  <a:ext cx="502920" cy="502920"/>
                </a:xfrm>
                <a:prstGeom prst="rect">
                  <a:avLst/>
                </a:prstGeom>
                <a:blipFill rotWithShape="0">
                  <a:blip r:embed="rId10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1" name="Rectangle 210"/>
                <p:cNvSpPr/>
                <p:nvPr/>
              </p:nvSpPr>
              <p:spPr>
                <a:xfrm>
                  <a:off x="8229697" y="338728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1" name="Rectangle 2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9697" y="3387281"/>
                  <a:ext cx="502920" cy="502920"/>
                </a:xfrm>
                <a:prstGeom prst="rect">
                  <a:avLst/>
                </a:prstGeom>
                <a:blipFill rotWithShape="0">
                  <a:blip r:embed="rId106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2" name="Rectangle 211"/>
                <p:cNvSpPr/>
                <p:nvPr/>
              </p:nvSpPr>
              <p:spPr>
                <a:xfrm>
                  <a:off x="8218519" y="439496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2" name="Rectangle 2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8519" y="4394961"/>
                  <a:ext cx="502920" cy="502920"/>
                </a:xfrm>
                <a:prstGeom prst="rect">
                  <a:avLst/>
                </a:prstGeom>
                <a:blipFill rotWithShape="0">
                  <a:blip r:embed="rId10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3" name="Rectangle 212"/>
                <p:cNvSpPr/>
                <p:nvPr/>
              </p:nvSpPr>
              <p:spPr>
                <a:xfrm>
                  <a:off x="9233595" y="3388594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3" name="Rectangle 2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3595" y="3388594"/>
                  <a:ext cx="502920" cy="502920"/>
                </a:xfrm>
                <a:prstGeom prst="rect">
                  <a:avLst/>
                </a:prstGeom>
                <a:blipFill rotWithShape="0">
                  <a:blip r:embed="rId108"/>
                  <a:stretch>
                    <a:fillRect l="-8333" r="-59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4" name="Rectangle 213"/>
                <p:cNvSpPr/>
                <p:nvPr/>
              </p:nvSpPr>
              <p:spPr>
                <a:xfrm>
                  <a:off x="9738397" y="3388306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4" name="Rectangle 2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397" y="3388306"/>
                  <a:ext cx="502920" cy="502920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9524" r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5" name="Rectangle 214"/>
                <p:cNvSpPr/>
                <p:nvPr/>
              </p:nvSpPr>
              <p:spPr>
                <a:xfrm>
                  <a:off x="10243730" y="338875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5" name="Rectangle 2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3730" y="3388758"/>
                  <a:ext cx="502920" cy="502920"/>
                </a:xfrm>
                <a:prstGeom prst="rect">
                  <a:avLst/>
                </a:prstGeom>
                <a:blipFill rotWithShape="0">
                  <a:blip r:embed="rId110"/>
                  <a:stretch>
                    <a:fillRect l="-8235" r="-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6" name="Rectangle 215"/>
                <p:cNvSpPr/>
                <p:nvPr/>
              </p:nvSpPr>
              <p:spPr>
                <a:xfrm>
                  <a:off x="8727949" y="389031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6" name="Rectangle 2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7949" y="3890311"/>
                  <a:ext cx="502920" cy="502920"/>
                </a:xfrm>
                <a:prstGeom prst="rect">
                  <a:avLst/>
                </a:prstGeom>
                <a:blipFill rotWithShape="0">
                  <a:blip r:embed="rId1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7" name="Rectangle 216"/>
                <p:cNvSpPr/>
                <p:nvPr/>
              </p:nvSpPr>
              <p:spPr>
                <a:xfrm>
                  <a:off x="9232000" y="389059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217" name="Rectangle 2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2000" y="3890599"/>
                  <a:ext cx="502920" cy="502920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3529" r="-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8" name="Rectangle 217"/>
                <p:cNvSpPr/>
                <p:nvPr/>
              </p:nvSpPr>
              <p:spPr>
                <a:xfrm>
                  <a:off x="9732992" y="388777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8" name="Rectangle 2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2992" y="3887771"/>
                  <a:ext cx="502920" cy="502920"/>
                </a:xfrm>
                <a:prstGeom prst="rect">
                  <a:avLst/>
                </a:prstGeom>
                <a:blipFill rotWithShape="0">
                  <a:blip r:embed="rId1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9" name="Rectangle 218"/>
                <p:cNvSpPr/>
                <p:nvPr/>
              </p:nvSpPr>
              <p:spPr>
                <a:xfrm>
                  <a:off x="10238325" y="388822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219" name="Rectangle 2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8325" y="3888223"/>
                  <a:ext cx="502920" cy="502920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0" name="Rectangle 219"/>
                <p:cNvSpPr/>
                <p:nvPr/>
              </p:nvSpPr>
              <p:spPr>
                <a:xfrm>
                  <a:off x="8726540" y="4395809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20" name="Rectangle 2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6540" y="4395809"/>
                  <a:ext cx="502920" cy="502920"/>
                </a:xfrm>
                <a:prstGeom prst="rect">
                  <a:avLst/>
                </a:prstGeom>
                <a:blipFill rotWithShape="0">
                  <a:blip r:embed="rId1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2" name="Rectangle 221"/>
                <p:cNvSpPr/>
                <p:nvPr/>
              </p:nvSpPr>
              <p:spPr>
                <a:xfrm>
                  <a:off x="7715439" y="4393385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22" name="Rectangle 2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439" y="4393385"/>
                  <a:ext cx="502920" cy="502920"/>
                </a:xfrm>
                <a:prstGeom prst="rect">
                  <a:avLst/>
                </a:prstGeom>
                <a:blipFill rotWithShape="0">
                  <a:blip r:embed="rId116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9" name="Rectangle 228"/>
                <p:cNvSpPr/>
                <p:nvPr/>
              </p:nvSpPr>
              <p:spPr>
                <a:xfrm>
                  <a:off x="8729224" y="3388332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29" name="Rectangle 2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9224" y="3388332"/>
                  <a:ext cx="502920" cy="502920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7" name="Rectangle 236"/>
                <p:cNvSpPr/>
                <p:nvPr/>
              </p:nvSpPr>
              <p:spPr>
                <a:xfrm>
                  <a:off x="9230869" y="439313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237" name="Rectangle 2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0869" y="4393139"/>
                  <a:ext cx="502920" cy="502920"/>
                </a:xfrm>
                <a:prstGeom prst="rect">
                  <a:avLst/>
                </a:prstGeom>
                <a:blipFill rotWithShape="0">
                  <a:blip r:embed="rId1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8" name="Rectangle 237"/>
                <p:cNvSpPr/>
                <p:nvPr/>
              </p:nvSpPr>
              <p:spPr>
                <a:xfrm>
                  <a:off x="9735671" y="439094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8" name="Rectangle 2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5671" y="4390946"/>
                  <a:ext cx="502920" cy="502920"/>
                </a:xfrm>
                <a:prstGeom prst="rect">
                  <a:avLst/>
                </a:prstGeom>
                <a:blipFill rotWithShape="0">
                  <a:blip r:embed="rId1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9" name="Rectangle 238"/>
                <p:cNvSpPr/>
                <p:nvPr/>
              </p:nvSpPr>
              <p:spPr>
                <a:xfrm>
                  <a:off x="10237194" y="439139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239" name="Rectangle 2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7194" y="4391398"/>
                  <a:ext cx="502920" cy="502920"/>
                </a:xfrm>
                <a:prstGeom prst="rect">
                  <a:avLst/>
                </a:prstGeom>
                <a:blipFill rotWithShape="0">
                  <a:blip r:embed="rId1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3" name="Left Brace 242"/>
            <p:cNvSpPr/>
            <p:nvPr/>
          </p:nvSpPr>
          <p:spPr>
            <a:xfrm rot="5400000">
              <a:off x="8621792" y="2769219"/>
              <a:ext cx="199421" cy="991049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4" name="Rectangle 243"/>
                <p:cNvSpPr/>
                <p:nvPr/>
              </p:nvSpPr>
              <p:spPr>
                <a:xfrm>
                  <a:off x="8649215" y="2936830"/>
                  <a:ext cx="182807" cy="2331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44" name="Rectangle 2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9215" y="2936830"/>
                  <a:ext cx="182807" cy="233107"/>
                </a:xfrm>
                <a:prstGeom prst="rect">
                  <a:avLst/>
                </a:prstGeom>
                <a:blipFill rotWithShape="0">
                  <a:blip r:embed="rId121"/>
                  <a:stretch>
                    <a:fillRect l="-43333" t="-7895" r="-36667" b="-2368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9" name="Left Brace 248"/>
            <p:cNvSpPr/>
            <p:nvPr/>
          </p:nvSpPr>
          <p:spPr>
            <a:xfrm rot="5400000">
              <a:off x="9881266" y="2513230"/>
              <a:ext cx="199422" cy="150303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5" name="Rectangle 254"/>
                <p:cNvSpPr/>
                <p:nvPr/>
              </p:nvSpPr>
              <p:spPr>
                <a:xfrm>
                  <a:off x="9833983" y="2936830"/>
                  <a:ext cx="277247" cy="2331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55" name="Rectangle 2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3983" y="2936830"/>
                  <a:ext cx="277247" cy="233107"/>
                </a:xfrm>
                <a:prstGeom prst="rect">
                  <a:avLst/>
                </a:prstGeom>
                <a:blipFill rotWithShape="0">
                  <a:blip r:embed="rId122"/>
                  <a:stretch>
                    <a:fillRect l="-13043" t="-7895" r="-6522" b="-2368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9" name="TextBox 258"/>
                <p:cNvSpPr txBox="1"/>
                <p:nvPr/>
              </p:nvSpPr>
              <p:spPr>
                <a:xfrm>
                  <a:off x="7558194" y="2534592"/>
                  <a:ext cx="39213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Transition </a:t>
                  </a:r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Probability </a:t>
                  </a:r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59" name="TextBox 2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8194" y="2534592"/>
                  <a:ext cx="3921394" cy="461665"/>
                </a:xfrm>
                <a:prstGeom prst="rect">
                  <a:avLst/>
                </a:prstGeom>
                <a:blipFill rotWithShape="0">
                  <a:blip r:embed="rId123"/>
                  <a:stretch>
                    <a:fillRect l="-1866" t="-10526" r="-1711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0" name="TextBox 259"/>
                <p:cNvSpPr txBox="1"/>
                <p:nvPr/>
              </p:nvSpPr>
              <p:spPr>
                <a:xfrm>
                  <a:off x="6605952" y="4936182"/>
                  <a:ext cx="3977020" cy="4744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2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𝑇𝐹</m:t>
                                </m:r>
                              </m:e>
                              <m:sub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  <m:e>
                            <m:sSub>
                              <m:sSubPr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2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sSub>
                              <m:sSubPr>
                                <m:ctrlP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200" dirty="0">
                    <a:latin typeface="Arial Narrow" panose="020B0606020202030204" pitchFamily="34" charset="0"/>
                  </a:endParaRPr>
                </a:p>
              </p:txBody>
            </p:sp>
          </mc:Choice>
          <mc:Fallback>
            <p:sp>
              <p:nvSpPr>
                <p:cNvPr id="260" name="TextBox 2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5952" y="4936182"/>
                  <a:ext cx="3977020" cy="474489"/>
                </a:xfrm>
                <a:prstGeom prst="rect">
                  <a:avLst/>
                </a:prstGeom>
                <a:blipFill rotWithShape="0">
                  <a:blip r:embed="rId124"/>
                  <a:stretch>
                    <a:fillRect l="-153"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1" name="Straight Arrow Connector 260"/>
            <p:cNvCxnSpPr/>
            <p:nvPr/>
          </p:nvCxnSpPr>
          <p:spPr>
            <a:xfrm flipH="1">
              <a:off x="9718912" y="4790939"/>
              <a:ext cx="160021" cy="2973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4" name="Rectangle 273"/>
                <p:cNvSpPr/>
                <p:nvPr/>
              </p:nvSpPr>
              <p:spPr>
                <a:xfrm>
                  <a:off x="7718709" y="180717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74" name="Rectangle 2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8709" y="1807176"/>
                  <a:ext cx="502920" cy="502920"/>
                </a:xfrm>
                <a:prstGeom prst="rect">
                  <a:avLst/>
                </a:prstGeom>
                <a:blipFill rotWithShape="0">
                  <a:blip r:embed="rId1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5" name="Rectangle 274"/>
                <p:cNvSpPr/>
                <p:nvPr/>
              </p:nvSpPr>
              <p:spPr>
                <a:xfrm>
                  <a:off x="7719379" y="130743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5" name="Rectangle 2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9379" y="1307431"/>
                  <a:ext cx="502920" cy="502920"/>
                </a:xfrm>
                <a:prstGeom prst="rect">
                  <a:avLst/>
                </a:prstGeom>
                <a:blipFill rotWithShape="0">
                  <a:blip r:embed="rId126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6" name="Rectangle 275"/>
                <p:cNvSpPr/>
                <p:nvPr/>
              </p:nvSpPr>
              <p:spPr>
                <a:xfrm>
                  <a:off x="8729627" y="1308744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6" name="Rectangle 2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9627" y="1308744"/>
                  <a:ext cx="502920" cy="502920"/>
                </a:xfrm>
                <a:prstGeom prst="rect">
                  <a:avLst/>
                </a:prstGeom>
                <a:blipFill rotWithShape="0">
                  <a:blip r:embed="rId127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7" name="Rectangle 276"/>
                <p:cNvSpPr/>
                <p:nvPr/>
              </p:nvSpPr>
              <p:spPr>
                <a:xfrm>
                  <a:off x="9234428" y="1308456"/>
                  <a:ext cx="661921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7" name="Rectangle 2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4428" y="1308456"/>
                  <a:ext cx="661921" cy="502920"/>
                </a:xfrm>
                <a:prstGeom prst="rect">
                  <a:avLst/>
                </a:prstGeom>
                <a:blipFill rotWithShape="0">
                  <a:blip r:embed="rId1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8" name="Rectangle 277"/>
                <p:cNvSpPr/>
                <p:nvPr/>
              </p:nvSpPr>
              <p:spPr>
                <a:xfrm>
                  <a:off x="9898895" y="1308072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8" name="Rectangle 2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8895" y="1308072"/>
                  <a:ext cx="502920" cy="502920"/>
                </a:xfrm>
                <a:prstGeom prst="rect">
                  <a:avLst/>
                </a:prstGeom>
                <a:blipFill rotWithShape="0">
                  <a:blip r:embed="rId129"/>
                  <a:stretch>
                    <a:fillRect l="-10714" r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5" name="Rectangle 284"/>
                <p:cNvSpPr/>
                <p:nvPr/>
              </p:nvSpPr>
              <p:spPr>
                <a:xfrm>
                  <a:off x="8221441" y="180919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85" name="Rectangle 2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1441" y="1809191"/>
                  <a:ext cx="502920" cy="502920"/>
                </a:xfrm>
                <a:prstGeom prst="rect">
                  <a:avLst/>
                </a:prstGeom>
                <a:blipFill rotWithShape="0">
                  <a:blip r:embed="rId1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6" name="Rectangle 285"/>
                <p:cNvSpPr/>
                <p:nvPr/>
              </p:nvSpPr>
              <p:spPr>
                <a:xfrm>
                  <a:off x="8729302" y="180947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286" name="Rectangle 2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9302" y="1809479"/>
                  <a:ext cx="502920" cy="502920"/>
                </a:xfrm>
                <a:prstGeom prst="rect">
                  <a:avLst/>
                </a:prstGeom>
                <a:blipFill rotWithShape="0">
                  <a:blip r:embed="rId1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7" name="Rectangle 286"/>
                <p:cNvSpPr/>
                <p:nvPr/>
              </p:nvSpPr>
              <p:spPr>
                <a:xfrm>
                  <a:off x="9234103" y="1806651"/>
                  <a:ext cx="661921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87" name="Rectangle 2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4103" y="1806651"/>
                  <a:ext cx="661921" cy="502920"/>
                </a:xfrm>
                <a:prstGeom prst="rect">
                  <a:avLst/>
                </a:prstGeom>
                <a:blipFill rotWithShape="0">
                  <a:blip r:embed="rId1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8" name="Rectangle 287"/>
                <p:cNvSpPr/>
                <p:nvPr/>
              </p:nvSpPr>
              <p:spPr>
                <a:xfrm>
                  <a:off x="9898570" y="180626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288" name="Rectangle 2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8570" y="1806267"/>
                  <a:ext cx="502920" cy="502920"/>
                </a:xfrm>
                <a:prstGeom prst="rect">
                  <a:avLst/>
                </a:prstGeom>
                <a:blipFill rotWithShape="0">
                  <a:blip r:embed="rId1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0" name="Rectangle 289"/>
                <p:cNvSpPr/>
                <p:nvPr/>
              </p:nvSpPr>
              <p:spPr>
                <a:xfrm>
                  <a:off x="8222716" y="1308482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90" name="Rectangle 2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2716" y="1308482"/>
                  <a:ext cx="502920" cy="502920"/>
                </a:xfrm>
                <a:prstGeom prst="rect">
                  <a:avLst/>
                </a:prstGeom>
                <a:blipFill rotWithShape="0">
                  <a:blip r:embed="rId134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1" name="Straight Arrow Connector 290"/>
            <p:cNvCxnSpPr/>
            <p:nvPr/>
          </p:nvCxnSpPr>
          <p:spPr>
            <a:xfrm>
              <a:off x="1289790" y="1387480"/>
              <a:ext cx="194450" cy="215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2" name="Rectangle 291"/>
                <p:cNvSpPr/>
                <p:nvPr/>
              </p:nvSpPr>
              <p:spPr>
                <a:xfrm>
                  <a:off x="1343664" y="125950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92" name="Rectangle 2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3664" y="1259502"/>
                  <a:ext cx="421910" cy="276999"/>
                </a:xfrm>
                <a:prstGeom prst="rect">
                  <a:avLst/>
                </a:prstGeom>
                <a:blipFill rotWithShape="0">
                  <a:blip r:embed="rId1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3" name="Straight Arrow Connector 292"/>
            <p:cNvCxnSpPr/>
            <p:nvPr/>
          </p:nvCxnSpPr>
          <p:spPr>
            <a:xfrm>
              <a:off x="1313056" y="3112258"/>
              <a:ext cx="194450" cy="215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4" name="Rectangle 293"/>
                <p:cNvSpPr/>
                <p:nvPr/>
              </p:nvSpPr>
              <p:spPr>
                <a:xfrm>
                  <a:off x="1366930" y="2984280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94" name="Rectangle 2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6930" y="2984280"/>
                  <a:ext cx="421910" cy="276999"/>
                </a:xfrm>
                <a:prstGeom prst="rect">
                  <a:avLst/>
                </a:prstGeom>
                <a:blipFill rotWithShape="0">
                  <a:blip r:embed="rId1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8" name="Oval 297"/>
            <p:cNvSpPr/>
            <p:nvPr/>
          </p:nvSpPr>
          <p:spPr>
            <a:xfrm>
              <a:off x="484197" y="5693375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E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p:sp>
          <p:nvSpPr>
            <p:cNvPr id="299" name="Oval 298"/>
            <p:cNvSpPr/>
            <p:nvPr/>
          </p:nvSpPr>
          <p:spPr>
            <a:xfrm>
              <a:off x="625685" y="1207770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A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p:sp>
          <p:nvSpPr>
            <p:cNvPr id="300" name="Oval 299"/>
            <p:cNvSpPr/>
            <p:nvPr/>
          </p:nvSpPr>
          <p:spPr>
            <a:xfrm>
              <a:off x="3702262" y="1207770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B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p:sp>
          <p:nvSpPr>
            <p:cNvPr id="301" name="Oval 300"/>
            <p:cNvSpPr/>
            <p:nvPr/>
          </p:nvSpPr>
          <p:spPr>
            <a:xfrm>
              <a:off x="7316343" y="3302185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D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1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279" t="3002" r="3959" b="2568"/>
            <a:stretch/>
          </p:blipFill>
          <p:spPr>
            <a:xfrm>
              <a:off x="2408271" y="4308688"/>
              <a:ext cx="718861" cy="572917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1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88" t="2338" r="27148" b="1936"/>
            <a:stretch/>
          </p:blipFill>
          <p:spPr>
            <a:xfrm>
              <a:off x="3208893" y="4309108"/>
              <a:ext cx="855463" cy="580554"/>
            </a:xfrm>
            <a:prstGeom prst="rect">
              <a:avLst/>
            </a:prstGeom>
          </p:spPr>
        </p:pic>
        <p:sp>
          <p:nvSpPr>
            <p:cNvPr id="270" name="Arc 269"/>
            <p:cNvSpPr/>
            <p:nvPr/>
          </p:nvSpPr>
          <p:spPr>
            <a:xfrm rot="5400000" flipV="1">
              <a:off x="1609251" y="3008567"/>
              <a:ext cx="2743200" cy="594360"/>
            </a:xfrm>
            <a:prstGeom prst="arc">
              <a:avLst>
                <a:gd name="adj1" fmla="val 11178144"/>
                <a:gd name="adj2" fmla="val 20860053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71" name="Arc 270"/>
            <p:cNvSpPr/>
            <p:nvPr/>
          </p:nvSpPr>
          <p:spPr>
            <a:xfrm rot="5400000" flipV="1">
              <a:off x="2085400" y="3008569"/>
              <a:ext cx="2743200" cy="594360"/>
            </a:xfrm>
            <a:prstGeom prst="arc">
              <a:avLst>
                <a:gd name="adj1" fmla="val 11178144"/>
                <a:gd name="adj2" fmla="val 20860053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72" name="Arc 271"/>
            <p:cNvSpPr/>
            <p:nvPr/>
          </p:nvSpPr>
          <p:spPr>
            <a:xfrm rot="5400000" flipV="1">
              <a:off x="2131752" y="3813518"/>
              <a:ext cx="428170" cy="275309"/>
            </a:xfrm>
            <a:prstGeom prst="arc">
              <a:avLst>
                <a:gd name="adj1" fmla="val 11178144"/>
                <a:gd name="adj2" fmla="val 15790232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73" name="Arc 272"/>
            <p:cNvSpPr/>
            <p:nvPr/>
          </p:nvSpPr>
          <p:spPr>
            <a:xfrm rot="5400000" flipV="1">
              <a:off x="2623697" y="3829592"/>
              <a:ext cx="428170" cy="239935"/>
            </a:xfrm>
            <a:prstGeom prst="arc">
              <a:avLst>
                <a:gd name="adj1" fmla="val 11178144"/>
                <a:gd name="adj2" fmla="val 15935762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95" name="Arc 294"/>
            <p:cNvSpPr/>
            <p:nvPr/>
          </p:nvSpPr>
          <p:spPr>
            <a:xfrm rot="5400000" flipV="1">
              <a:off x="3099848" y="3830861"/>
              <a:ext cx="428170" cy="239935"/>
            </a:xfrm>
            <a:prstGeom prst="arc">
              <a:avLst>
                <a:gd name="adj1" fmla="val 11178144"/>
                <a:gd name="adj2" fmla="val 16311229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6" name="Rectangle 295"/>
                <p:cNvSpPr/>
                <p:nvPr/>
              </p:nvSpPr>
              <p:spPr>
                <a:xfrm>
                  <a:off x="2462218" y="1335681"/>
                  <a:ext cx="407125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96" name="Rectangle 2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218" y="1335681"/>
                  <a:ext cx="407125" cy="276999"/>
                </a:xfrm>
                <a:prstGeom prst="rect">
                  <a:avLst/>
                </a:prstGeom>
                <a:blipFill rotWithShape="0">
                  <a:blip r:embed="rId1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7" name="Rectangle 296"/>
                <p:cNvSpPr/>
                <p:nvPr/>
              </p:nvSpPr>
              <p:spPr>
                <a:xfrm>
                  <a:off x="2913692" y="1335681"/>
                  <a:ext cx="407125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97" name="Rectangle 2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3692" y="1335681"/>
                  <a:ext cx="407125" cy="276999"/>
                </a:xfrm>
                <a:prstGeom prst="rect">
                  <a:avLst/>
                </a:prstGeom>
                <a:blipFill rotWithShape="0">
                  <a:blip r:embed="rId98"/>
                  <a:stretch>
                    <a:fillRect l="-29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2" name="Arc 301"/>
            <p:cNvSpPr/>
            <p:nvPr/>
          </p:nvSpPr>
          <p:spPr>
            <a:xfrm rot="5400000" flipV="1">
              <a:off x="932742" y="3189879"/>
              <a:ext cx="3114761" cy="594360"/>
            </a:xfrm>
            <a:prstGeom prst="arc">
              <a:avLst>
                <a:gd name="adj1" fmla="val 11117704"/>
                <a:gd name="adj2" fmla="val 20529490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9" name="Rectangle 268"/>
                <p:cNvSpPr/>
                <p:nvPr/>
              </p:nvSpPr>
              <p:spPr>
                <a:xfrm>
                  <a:off x="8778755" y="1772801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69" name="Rectangle 2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8755" y="1772801"/>
                  <a:ext cx="407125" cy="246221"/>
                </a:xfrm>
                <a:prstGeom prst="rect">
                  <a:avLst/>
                </a:prstGeom>
                <a:blipFill rotWithShape="0">
                  <a:blip r:embed="rId140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3" name="Rectangle 302"/>
                <p:cNvSpPr/>
                <p:nvPr/>
              </p:nvSpPr>
              <p:spPr>
                <a:xfrm>
                  <a:off x="9946467" y="177280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03" name="Rectangle 3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6467" y="1772802"/>
                  <a:ext cx="407125" cy="246221"/>
                </a:xfrm>
                <a:prstGeom prst="rect">
                  <a:avLst/>
                </a:prstGeom>
                <a:blipFill rotWithShape="0">
                  <a:blip r:embed="rId141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4" name="TextBox 303"/>
            <p:cNvSpPr txBox="1"/>
            <p:nvPr/>
          </p:nvSpPr>
          <p:spPr>
            <a:xfrm>
              <a:off x="10067215" y="5933447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  <a:endParaRPr lang="en-US" sz="2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10067215" y="6402996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  <a:endParaRPr lang="en-US" sz="2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38405" y="1502266"/>
              <a:ext cx="10588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Enhancer </a:t>
              </a:r>
            </a:p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Type I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69323" y="3242856"/>
              <a:ext cx="10588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Enhancer </a:t>
              </a:r>
            </a:p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Type II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8" name="Rectangle 307"/>
                <p:cNvSpPr/>
                <p:nvPr/>
              </p:nvSpPr>
              <p:spPr>
                <a:xfrm>
                  <a:off x="4348311" y="2503004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2000" i="1" u="sng" dirty="0" smtClean="0">
                      <a:solidFill>
                        <a:schemeClr val="bg1"/>
                      </a:solidFill>
                    </a:rPr>
                    <a:t>?</a:t>
                  </a:r>
                  <a:endParaRPr lang="en-US" sz="2000" i="1" u="sng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08" name="Rectangle 3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8311" y="2503004"/>
                  <a:ext cx="502920" cy="502920"/>
                </a:xfrm>
                <a:prstGeom prst="rect">
                  <a:avLst/>
                </a:prstGeom>
                <a:blipFill rotWithShape="0">
                  <a:blip r:embed="rId151"/>
                  <a:stretch>
                    <a:fillRect r="-7059" b="-9524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Rectangle 311"/>
                <p:cNvSpPr/>
                <p:nvPr/>
              </p:nvSpPr>
              <p:spPr>
                <a:xfrm>
                  <a:off x="4343231" y="3006576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2" name="Rectangle 3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231" y="3006576"/>
                  <a:ext cx="502920" cy="502920"/>
                </a:xfrm>
                <a:prstGeom prst="rect">
                  <a:avLst/>
                </a:prstGeom>
                <a:blipFill rotWithShape="0">
                  <a:blip r:embed="rId152"/>
                  <a:stretch>
                    <a:fillRect r="-11765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3" name="Rectangle 312"/>
                <p:cNvSpPr/>
                <p:nvPr/>
              </p:nvSpPr>
              <p:spPr>
                <a:xfrm>
                  <a:off x="4343231" y="3508567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3" name="Rectangle 3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231" y="3508567"/>
                  <a:ext cx="502920" cy="502920"/>
                </a:xfrm>
                <a:prstGeom prst="rect">
                  <a:avLst/>
                </a:prstGeom>
                <a:blipFill rotWithShape="0">
                  <a:blip r:embed="rId153"/>
                  <a:stretch>
                    <a:fillRect r="-12941" b="-9524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4" name="Rectangle 313"/>
                <p:cNvSpPr/>
                <p:nvPr/>
              </p:nvSpPr>
              <p:spPr>
                <a:xfrm>
                  <a:off x="4343231" y="4012139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4" name="Rectangle 3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231" y="4012139"/>
                  <a:ext cx="502920" cy="502920"/>
                </a:xfrm>
                <a:prstGeom prst="rect">
                  <a:avLst/>
                </a:prstGeom>
                <a:blipFill rotWithShape="0">
                  <a:blip r:embed="rId154"/>
                  <a:stretch>
                    <a:fillRect r="-11765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9" name="Rectangle 318"/>
                <p:cNvSpPr/>
                <p:nvPr/>
              </p:nvSpPr>
              <p:spPr>
                <a:xfrm>
                  <a:off x="7721842" y="338795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19" name="Rectangle 3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1842" y="3387952"/>
                  <a:ext cx="502920" cy="502920"/>
                </a:xfrm>
                <a:prstGeom prst="rect">
                  <a:avLst/>
                </a:prstGeom>
                <a:blipFill rotWithShape="0">
                  <a:blip r:embed="rId1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0" name="Rectangle 319"/>
                <p:cNvSpPr/>
                <p:nvPr/>
              </p:nvSpPr>
              <p:spPr>
                <a:xfrm>
                  <a:off x="7671111" y="3538052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from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20" name="Rectangle 3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111" y="3538052"/>
                  <a:ext cx="502920" cy="502920"/>
                </a:xfrm>
                <a:prstGeom prst="rect">
                  <a:avLst/>
                </a:prstGeom>
                <a:blipFill rotWithShape="0">
                  <a:blip r:embed="rId15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1" name="Rectangle 320"/>
                <p:cNvSpPr/>
                <p:nvPr/>
              </p:nvSpPr>
              <p:spPr>
                <a:xfrm>
                  <a:off x="7842742" y="3277116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21" name="Rectangle 3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2742" y="3277116"/>
                  <a:ext cx="502920" cy="502920"/>
                </a:xfrm>
                <a:prstGeom prst="rect">
                  <a:avLst/>
                </a:prstGeom>
                <a:blipFill rotWithShape="0">
                  <a:blip r:embed="rId15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2" name="Straight Connector 321"/>
            <p:cNvCxnSpPr/>
            <p:nvPr/>
          </p:nvCxnSpPr>
          <p:spPr>
            <a:xfrm>
              <a:off x="7717516" y="3383531"/>
              <a:ext cx="509409" cy="508919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759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14671</TotalTime>
  <Words>989</Words>
  <Application>Microsoft Office PowerPoint</Application>
  <PresentationFormat>Widescreen</PresentationFormat>
  <Paragraphs>519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Narrow</vt:lpstr>
      <vt:lpstr>Calibri</vt:lpstr>
      <vt:lpstr>Calibri (Body)</vt:lpstr>
      <vt:lpstr>Calibri body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-</dc:creator>
  <cp:lastModifiedBy>Windows User</cp:lastModifiedBy>
  <cp:revision>53</cp:revision>
  <dcterms:created xsi:type="dcterms:W3CDTF">2019-05-29T16:59:29Z</dcterms:created>
  <dcterms:modified xsi:type="dcterms:W3CDTF">2020-02-10T09:54:30Z</dcterms:modified>
</cp:coreProperties>
</file>