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6" r:id="rId3"/>
    <p:sldId id="262" r:id="rId4"/>
    <p:sldId id="26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269" y="365"/>
      </p:cViewPr>
      <p:guideLst>
        <p:guide orient="horz" pos="2424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2020-02-10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142.png"/><Relationship Id="rId18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1.png"/><Relationship Id="rId17" Type="http://schemas.openxmlformats.org/officeDocument/2006/relationships/image" Target="../media/image145.png"/><Relationship Id="rId2" Type="http://schemas.openxmlformats.org/officeDocument/2006/relationships/image" Target="../media/image210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310.png"/><Relationship Id="rId5" Type="http://schemas.openxmlformats.org/officeDocument/2006/relationships/image" Target="../media/image136.png"/><Relationship Id="rId15" Type="http://schemas.openxmlformats.org/officeDocument/2006/relationships/image" Target="../media/image340.png"/><Relationship Id="rId10" Type="http://schemas.openxmlformats.org/officeDocument/2006/relationships/image" Target="../media/image140.png"/><Relationship Id="rId19" Type="http://schemas.openxmlformats.org/officeDocument/2006/relationships/image" Target="../media/image147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3455" y="916112"/>
            <a:ext cx="9304065" cy="5391736"/>
            <a:chOff x="1333455" y="916112"/>
            <a:chExt cx="9304065" cy="5391736"/>
          </a:xfrm>
        </p:grpSpPr>
        <p:grpSp>
          <p:nvGrpSpPr>
            <p:cNvPr id="5" name="Group 4"/>
            <p:cNvGrpSpPr/>
            <p:nvPr/>
          </p:nvGrpSpPr>
          <p:grpSpPr>
            <a:xfrm>
              <a:off x="1333455" y="1690348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Rectangle 203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4" name="Rectangle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140502" y="3046290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Rectangle 198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9" name="Rectangle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Rectangle 199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0" name="Rectangle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Connector 201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0642" r="-10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1520" r="-8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7512" y="421563"/>
            <a:ext cx="4969037" cy="6254379"/>
            <a:chOff x="667512" y="421563"/>
            <a:chExt cx="4969037" cy="6254379"/>
          </a:xfrm>
        </p:grpSpPr>
        <p:grpSp>
          <p:nvGrpSpPr>
            <p:cNvPr id="2" name="Group 1"/>
            <p:cNvGrpSpPr/>
            <p:nvPr/>
          </p:nvGrpSpPr>
          <p:grpSpPr>
            <a:xfrm>
              <a:off x="1697584" y="421563"/>
              <a:ext cx="3938965" cy="6254379"/>
              <a:chOff x="645161" y="404310"/>
              <a:chExt cx="3938965" cy="62543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14531" y="1015685"/>
                <a:ext cx="1158598" cy="512519"/>
              </a:xfrm>
              <a:prstGeom prst="arc">
                <a:avLst>
                  <a:gd name="adj1" fmla="val 10995027"/>
                  <a:gd name="adj2" fmla="val 18069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682838" y="1590522"/>
                <a:ext cx="628281" cy="430137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80603" y="1280921"/>
                <a:ext cx="309639" cy="457200"/>
              </a:xfrm>
              <a:prstGeom prst="arc">
                <a:avLst>
                  <a:gd name="adj1" fmla="val 8739865"/>
                  <a:gd name="adj2" fmla="val 254306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33480" y="1732086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14531" y="1074622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30269" y="924750"/>
                <a:ext cx="2084947" cy="627489"/>
              </a:xfrm>
              <a:prstGeom prst="arc">
                <a:avLst>
                  <a:gd name="adj1" fmla="val 10844767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693268" y="1561745"/>
                <a:ext cx="1159539" cy="521497"/>
              </a:xfrm>
              <a:prstGeom prst="arc">
                <a:avLst>
                  <a:gd name="adj1" fmla="val 10873745"/>
                  <a:gd name="adj2" fmla="val 2120798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696344" y="1561743"/>
                <a:ext cx="2057923" cy="567565"/>
              </a:xfrm>
              <a:prstGeom prst="arc">
                <a:avLst>
                  <a:gd name="adj1" fmla="val 10790489"/>
                  <a:gd name="adj2" fmla="val 214591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Arc 278"/>
              <p:cNvSpPr/>
              <p:nvPr/>
            </p:nvSpPr>
            <p:spPr>
              <a:xfrm rot="16200000">
                <a:off x="508212" y="1693605"/>
                <a:ext cx="1677582" cy="1007446"/>
              </a:xfrm>
              <a:prstGeom prst="arc">
                <a:avLst>
                  <a:gd name="adj1" fmla="val 10684285"/>
                  <a:gd name="adj2" fmla="val 19650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097788" y="404310"/>
                <a:ext cx="3233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ambria Math" panose="02040503050406030204" pitchFamily="18" charset="0"/>
                  </a:rPr>
                  <a:t>Hidden States Graph</a:t>
                </a:r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3253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397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21514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14531" y="2638592"/>
                <a:ext cx="1158598" cy="512519"/>
              </a:xfrm>
              <a:prstGeom prst="arc">
                <a:avLst>
                  <a:gd name="adj1" fmla="val 10995027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682838" y="3229001"/>
                <a:ext cx="628281" cy="429768"/>
              </a:xfrm>
              <a:prstGeom prst="arc">
                <a:avLst>
                  <a:gd name="adj1" fmla="val 10978865"/>
                  <a:gd name="adj2" fmla="val 17317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181853" y="2954642"/>
                <a:ext cx="309639" cy="457200"/>
              </a:xfrm>
              <a:prstGeom prst="arc">
                <a:avLst>
                  <a:gd name="adj1" fmla="val 9200634"/>
                  <a:gd name="adj2" fmla="val 236336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33480" y="3353300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065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14531" y="2697529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30269" y="2547657"/>
                <a:ext cx="2084947" cy="627489"/>
              </a:xfrm>
              <a:prstGeom prst="arc">
                <a:avLst>
                  <a:gd name="adj1" fmla="val 1084520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693268" y="3184652"/>
                <a:ext cx="1159539" cy="521497"/>
              </a:xfrm>
              <a:prstGeom prst="arc">
                <a:avLst>
                  <a:gd name="adj1" fmla="val 11007306"/>
                  <a:gd name="adj2" fmla="val 21412892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696344" y="3184651"/>
                <a:ext cx="2057922" cy="563648"/>
              </a:xfrm>
              <a:prstGeom prst="arc">
                <a:avLst>
                  <a:gd name="adj1" fmla="val 10790489"/>
                  <a:gd name="adj2" fmla="val 21530468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23253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2397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21514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,0 )</m:t>
                          </m:r>
                        </m:oMath>
                      </m:oMathPara>
                    </a14:m>
                    <a:endParaRPr lang="en-US" sz="1200" spc="-1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4516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903" r="-1612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14531" y="4718194"/>
                <a:ext cx="1158598" cy="512519"/>
              </a:xfrm>
              <a:prstGeom prst="arc">
                <a:avLst>
                  <a:gd name="adj1" fmla="val 10885870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693267" y="5308603"/>
                <a:ext cx="619494" cy="429768"/>
              </a:xfrm>
              <a:prstGeom prst="arc">
                <a:avLst>
                  <a:gd name="adj1" fmla="val 10978865"/>
                  <a:gd name="adj2" fmla="val 31002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189943" y="5001815"/>
                <a:ext cx="309639" cy="457200"/>
              </a:xfrm>
              <a:prstGeom prst="arc">
                <a:avLst>
                  <a:gd name="adj1" fmla="val 9294059"/>
                  <a:gd name="adj2" fmla="val 198935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33480" y="5428499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8065" r="-17742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(1,1)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14531" y="4777131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30269" y="4627259"/>
                <a:ext cx="2084947" cy="627489"/>
              </a:xfrm>
              <a:prstGeom prst="arc">
                <a:avLst>
                  <a:gd name="adj1" fmla="val 1082853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693268" y="5264254"/>
                <a:ext cx="1159539" cy="521497"/>
              </a:xfrm>
              <a:prstGeom prst="arc">
                <a:avLst>
                  <a:gd name="adj1" fmla="val 10966283"/>
                  <a:gd name="adj2" fmla="val 21199667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696343" y="5264253"/>
                <a:ext cx="2057921" cy="584908"/>
              </a:xfrm>
              <a:prstGeom prst="arc">
                <a:avLst>
                  <a:gd name="adj1" fmla="val 10790489"/>
                  <a:gd name="adj2" fmla="val 214753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23253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2397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21514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01827" y="42921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01827" y="44445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01827" y="45969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546095" y="2542095"/>
                <a:ext cx="3724757" cy="1342246"/>
              </a:xfrm>
              <a:prstGeom prst="arc">
                <a:avLst>
                  <a:gd name="adj1" fmla="val 10740772"/>
                  <a:gd name="adj2" fmla="val 126431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Arc 334"/>
              <p:cNvSpPr/>
              <p:nvPr/>
            </p:nvSpPr>
            <p:spPr>
              <a:xfrm rot="16200000">
                <a:off x="296788" y="3521655"/>
                <a:ext cx="2039476" cy="1068404"/>
              </a:xfrm>
              <a:prstGeom prst="arc">
                <a:avLst>
                  <a:gd name="adj1" fmla="val 10675263"/>
                  <a:gd name="adj2" fmla="val 72174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1760261" y="6014312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2665528" y="6013648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3808750" y="6021268"/>
                <a:ext cx="775376" cy="629136"/>
              </a:xfrm>
              <a:prstGeom prst="rect">
                <a:avLst/>
              </a:prstGeom>
            </p:spPr>
          </p:pic>
          <p:sp>
            <p:nvSpPr>
              <p:cNvPr id="89" name="Arc 88"/>
              <p:cNvSpPr/>
              <p:nvPr/>
            </p:nvSpPr>
            <p:spPr>
              <a:xfrm rot="5400000">
                <a:off x="1411906" y="3327163"/>
                <a:ext cx="4775260" cy="1325315"/>
              </a:xfrm>
              <a:prstGeom prst="arc">
                <a:avLst>
                  <a:gd name="adj1" fmla="val 11147831"/>
                  <a:gd name="adj2" fmla="val 20948385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Arc 89"/>
              <p:cNvSpPr/>
              <p:nvPr/>
            </p:nvSpPr>
            <p:spPr>
              <a:xfrm rot="5400000">
                <a:off x="379736" y="3431927"/>
                <a:ext cx="4775260" cy="1110434"/>
              </a:xfrm>
              <a:prstGeom prst="arc">
                <a:avLst>
                  <a:gd name="adj1" fmla="val 11147831"/>
                  <a:gd name="adj2" fmla="val 2107481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Arc 90"/>
              <p:cNvSpPr/>
              <p:nvPr/>
            </p:nvSpPr>
            <p:spPr>
              <a:xfrm rot="5400000">
                <a:off x="-225668" y="3444531"/>
                <a:ext cx="4775260" cy="1110434"/>
              </a:xfrm>
              <a:prstGeom prst="arc">
                <a:avLst>
                  <a:gd name="adj1" fmla="val 11147831"/>
                  <a:gd name="adj2" fmla="val 21065821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Arc 91"/>
              <p:cNvSpPr/>
              <p:nvPr/>
            </p:nvSpPr>
            <p:spPr>
              <a:xfrm rot="5400000">
                <a:off x="2654701" y="4077266"/>
                <a:ext cx="2528178" cy="1041088"/>
              </a:xfrm>
              <a:prstGeom prst="arc">
                <a:avLst>
                  <a:gd name="adj1" fmla="val 11147831"/>
                  <a:gd name="adj2" fmla="val 167083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Arc 92"/>
              <p:cNvSpPr/>
              <p:nvPr/>
            </p:nvSpPr>
            <p:spPr>
              <a:xfrm rot="5400000">
                <a:off x="1531093" y="4297426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925689" y="4310030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Arc 94"/>
              <p:cNvSpPr/>
              <p:nvPr/>
            </p:nvSpPr>
            <p:spPr>
              <a:xfrm rot="5400000">
                <a:off x="3823140" y="5442159"/>
                <a:ext cx="457908" cy="416467"/>
              </a:xfrm>
              <a:prstGeom prst="arc">
                <a:avLst>
                  <a:gd name="adj1" fmla="val 11147831"/>
                  <a:gd name="adj2" fmla="val 17230494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6" name="Arc 95"/>
              <p:cNvSpPr/>
              <p:nvPr/>
            </p:nvSpPr>
            <p:spPr>
              <a:xfrm rot="4524870">
                <a:off x="2885290" y="5529608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Arc 96"/>
              <p:cNvSpPr/>
              <p:nvPr/>
            </p:nvSpPr>
            <p:spPr>
              <a:xfrm rot="4524870">
                <a:off x="2279886" y="5549832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1194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60338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700917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7512" y="1266164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7512" y="2892867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7512" y="494970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92338" y="533140"/>
            <a:ext cx="10033194" cy="5639811"/>
            <a:chOff x="-192338" y="533140"/>
            <a:chExt cx="10033194" cy="5639811"/>
          </a:xfrm>
        </p:grpSpPr>
        <p:grpSp>
          <p:nvGrpSpPr>
            <p:cNvPr id="18" name="Group 17"/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884" y="3328583"/>
            <a:ext cx="8478442" cy="2660661"/>
            <a:chOff x="594884" y="3328583"/>
            <a:chExt cx="8478442" cy="2660661"/>
          </a:xfrm>
        </p:grpSpPr>
        <p:sp>
          <p:nvSpPr>
            <p:cNvPr id="535" name="Rectangle 534"/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0" name="Rectangle 669"/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1" name="Rectangle 670"/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6" name="Rectangle 675"/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7" name="Straight Arrow Connector 676"/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1" name="Rectangle 680"/>
                <p:cNvSpPr/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939" y="3720049"/>
                  <a:ext cx="603697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2" name="Rectangle 681"/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3" name="Rectangle 682"/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7" name="Rectangle 686"/>
                <p:cNvSpPr/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7" name="Rectangle 6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622" b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7" name="Rectangle 536"/>
          <p:cNvSpPr/>
          <p:nvPr/>
        </p:nvSpPr>
        <p:spPr>
          <a:xfrm>
            <a:off x="594884" y="235984"/>
            <a:ext cx="5638387" cy="453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Backward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1583682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" name="Rectangle 617"/>
          <p:cNvSpPr/>
          <p:nvPr/>
        </p:nvSpPr>
        <p:spPr>
          <a:xfrm>
            <a:off x="2041281" y="110738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Rectangle 618"/>
              <p:cNvSpPr/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9" name="Rectangle 6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82" y="1561220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 l="-1428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Rectangle 619"/>
          <p:cNvSpPr/>
          <p:nvPr/>
        </p:nvSpPr>
        <p:spPr>
          <a:xfrm>
            <a:off x="2041281" y="156122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1" name="Rectangle 620"/>
          <p:cNvSpPr/>
          <p:nvPr/>
        </p:nvSpPr>
        <p:spPr>
          <a:xfrm>
            <a:off x="2498880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/>
          <p:cNvSpPr/>
          <p:nvPr/>
        </p:nvSpPr>
        <p:spPr>
          <a:xfrm>
            <a:off x="2956479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3" name="Rectangle 622"/>
          <p:cNvSpPr/>
          <p:nvPr/>
        </p:nvSpPr>
        <p:spPr>
          <a:xfrm>
            <a:off x="2498880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/>
          <p:cNvSpPr/>
          <p:nvPr/>
        </p:nvSpPr>
        <p:spPr>
          <a:xfrm>
            <a:off x="2956479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5" name="Rectangle 624"/>
          <p:cNvSpPr/>
          <p:nvPr/>
        </p:nvSpPr>
        <p:spPr>
          <a:xfrm>
            <a:off x="1583682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6" name="Rectangle 625"/>
          <p:cNvSpPr/>
          <p:nvPr/>
        </p:nvSpPr>
        <p:spPr>
          <a:xfrm>
            <a:off x="2041281" y="201505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7" name="Rectangle 626"/>
          <p:cNvSpPr/>
          <p:nvPr/>
        </p:nvSpPr>
        <p:spPr>
          <a:xfrm>
            <a:off x="1583682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Rectangle 627"/>
          <p:cNvSpPr/>
          <p:nvPr/>
        </p:nvSpPr>
        <p:spPr>
          <a:xfrm>
            <a:off x="2041281" y="246889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/>
          <p:cNvSpPr/>
          <p:nvPr/>
        </p:nvSpPr>
        <p:spPr>
          <a:xfrm>
            <a:off x="2498880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2956479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1" name="Rectangle 630"/>
          <p:cNvSpPr/>
          <p:nvPr/>
        </p:nvSpPr>
        <p:spPr>
          <a:xfrm>
            <a:off x="2498880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/>
          <p:cNvSpPr/>
          <p:nvPr/>
        </p:nvSpPr>
        <p:spPr>
          <a:xfrm>
            <a:off x="2956479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3" name="Rectangle 632"/>
          <p:cNvSpPr/>
          <p:nvPr/>
        </p:nvSpPr>
        <p:spPr>
          <a:xfrm>
            <a:off x="3414078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4" name="Rectangle 633"/>
          <p:cNvSpPr/>
          <p:nvPr/>
        </p:nvSpPr>
        <p:spPr>
          <a:xfrm>
            <a:off x="3871677" y="110738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5" name="Rectangle 634"/>
          <p:cNvSpPr/>
          <p:nvPr/>
        </p:nvSpPr>
        <p:spPr>
          <a:xfrm>
            <a:off x="3414078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36" name="Rectangle 635"/>
          <p:cNvSpPr/>
          <p:nvPr/>
        </p:nvSpPr>
        <p:spPr>
          <a:xfrm>
            <a:off x="3871677" y="156122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3414078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8" name="Rectangle 637"/>
          <p:cNvSpPr/>
          <p:nvPr/>
        </p:nvSpPr>
        <p:spPr>
          <a:xfrm>
            <a:off x="3871677" y="201505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14078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/>
          <p:cNvSpPr/>
          <p:nvPr/>
        </p:nvSpPr>
        <p:spPr>
          <a:xfrm>
            <a:off x="3871677" y="246889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1" name="Rectangle 640"/>
              <p:cNvSpPr/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1" name="Rectangle 6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06" y="676521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2" name="Straight Arrow Connector 641"/>
          <p:cNvCxnSpPr/>
          <p:nvPr/>
        </p:nvCxnSpPr>
        <p:spPr>
          <a:xfrm flipH="1">
            <a:off x="1964111" y="1251290"/>
            <a:ext cx="161232" cy="359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/>
          <p:nvPr/>
        </p:nvCxnSpPr>
        <p:spPr>
          <a:xfrm flipH="1">
            <a:off x="1960268" y="1751563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 flipH="1" flipV="1">
            <a:off x="1950108" y="1928901"/>
            <a:ext cx="155001" cy="157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 flipH="1" flipV="1">
            <a:off x="1950108" y="2041293"/>
            <a:ext cx="167194" cy="513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6" name="Rectangle 645"/>
              <p:cNvSpPr/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6" name="Rectangl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59" y="676520"/>
                <a:ext cx="592718" cy="453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Rectangle 646"/>
              <p:cNvSpPr/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7" name="Rectangle 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75" y="1556530"/>
                <a:ext cx="457599" cy="4538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Rectangle 647"/>
          <p:cNvSpPr/>
          <p:nvPr/>
        </p:nvSpPr>
        <p:spPr>
          <a:xfrm>
            <a:off x="1126725" y="110738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9" name="Rectangle 648"/>
          <p:cNvSpPr/>
          <p:nvPr/>
        </p:nvSpPr>
        <p:spPr>
          <a:xfrm>
            <a:off x="1126725" y="156122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0" name="Rectangle 649"/>
          <p:cNvSpPr/>
          <p:nvPr/>
        </p:nvSpPr>
        <p:spPr>
          <a:xfrm>
            <a:off x="1126725" y="201505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1" name="Rectangle 650"/>
          <p:cNvSpPr/>
          <p:nvPr/>
        </p:nvSpPr>
        <p:spPr>
          <a:xfrm>
            <a:off x="1126725" y="246889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" name="Rectangle 687"/>
              <p:cNvSpPr/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′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8" name="Rectangle 6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08" y="2249169"/>
                <a:ext cx="4747208" cy="453839"/>
              </a:xfrm>
              <a:prstGeom prst="rect">
                <a:avLst/>
              </a:prstGeom>
              <a:blipFill rotWithShape="0">
                <a:blip r:embed="rId11"/>
                <a:stretch>
                  <a:fillRect t="-21622" b="-31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38006" y="443167"/>
            <a:ext cx="12869753" cy="5341997"/>
            <a:chOff x="-448166" y="445072"/>
            <a:chExt cx="12869753" cy="5341997"/>
          </a:xfrm>
        </p:grpSpPr>
        <p:sp>
          <p:nvSpPr>
            <p:cNvPr id="11" name="Oval 10"/>
            <p:cNvSpPr/>
            <p:nvPr/>
          </p:nvSpPr>
          <p:spPr>
            <a:xfrm>
              <a:off x="3846007" y="2849882"/>
              <a:ext cx="150832" cy="16763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qual 11"/>
            <p:cNvSpPr/>
            <p:nvPr/>
          </p:nvSpPr>
          <p:spPr>
            <a:xfrm>
              <a:off x="7863208" y="2816863"/>
              <a:ext cx="438009" cy="233675"/>
            </a:xfrm>
            <a:prstGeom prst="mathEqual">
              <a:avLst>
                <a:gd name="adj1" fmla="val 26550"/>
                <a:gd name="adj2" fmla="val 360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47999" y="981725"/>
              <a:ext cx="58573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963288" y="980563"/>
              <a:ext cx="67236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3675345" y="1472184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PWM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9587" y="1472184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7" t="2455" r="4030" b="2291"/>
            <a:stretch/>
          </p:blipFill>
          <p:spPr>
            <a:xfrm>
              <a:off x="8396971" y="2025181"/>
              <a:ext cx="3618847" cy="18267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" t="2855" r="3983" b="2292"/>
            <a:stretch/>
          </p:blipFill>
          <p:spPr>
            <a:xfrm>
              <a:off x="87630" y="2032829"/>
              <a:ext cx="3615086" cy="181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3" t="2455" r="3811" b="2692"/>
            <a:stretch/>
          </p:blipFill>
          <p:spPr>
            <a:xfrm>
              <a:off x="4140130" y="2024949"/>
              <a:ext cx="3627325" cy="18175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2" name="Rectangle 71"/>
            <p:cNvSpPr/>
            <p:nvPr/>
          </p:nvSpPr>
          <p:spPr>
            <a:xfrm>
              <a:off x="-448166" y="445072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…CG</a:t>
              </a:r>
              <a:r>
                <a:rPr lang="en-US" sz="2800" b="1" spc="6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GCTACTCT</a:t>
              </a:r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TA…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8954" y="525428"/>
              <a:ext cx="2326640" cy="450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833948" y="457381"/>
              <a:ext cx="901161" cy="33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7147273" y="4219372"/>
                  <a:ext cx="2761267" cy="115187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∗,</m:t>
                                        </m:r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=−6.50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273" y="4219372"/>
                  <a:ext cx="2761267" cy="11518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824" r="-1296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Bent-Up Arrow 30"/>
            <p:cNvSpPr/>
            <p:nvPr/>
          </p:nvSpPr>
          <p:spPr>
            <a:xfrm rot="5400000" flipV="1">
              <a:off x="10653015" y="3986913"/>
              <a:ext cx="801064" cy="1094938"/>
            </a:xfrm>
            <a:prstGeom prst="bentUpArrow">
              <a:avLst>
                <a:gd name="adj1" fmla="val 22965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633229" y="3903529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768388" y="5133122"/>
              <a:ext cx="2855768" cy="65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43604" y="4544203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 likelihood of TF binding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895726" y="4596605"/>
              <a:ext cx="654009" cy="338309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349" y="1540272"/>
              <a:ext cx="3683296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448166" y="1472184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One-hot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48372</TotalTime>
  <Words>365</Words>
  <Application>Microsoft Office PowerPoint</Application>
  <PresentationFormat>Widescreen</PresentationFormat>
  <Paragraphs>249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297</cp:revision>
  <dcterms:created xsi:type="dcterms:W3CDTF">2017-07-30T07:55:30Z</dcterms:created>
  <dcterms:modified xsi:type="dcterms:W3CDTF">2020-02-10T09:45:14Z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