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93" y="365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50" Type="http://schemas.openxmlformats.org/officeDocument/2006/relationships/image" Target="../media/image157.png"/><Relationship Id="rId55" Type="http://schemas.openxmlformats.org/officeDocument/2006/relationships/image" Target="../media/image162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9" Type="http://schemas.openxmlformats.org/officeDocument/2006/relationships/image" Target="../media/image136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image" Target="../media/image165.png"/><Relationship Id="rId5" Type="http://schemas.openxmlformats.org/officeDocument/2006/relationships/image" Target="../media/image112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50.png"/><Relationship Id="rId48" Type="http://schemas.openxmlformats.org/officeDocument/2006/relationships/image" Target="../media/image155.png"/><Relationship Id="rId56" Type="http://schemas.openxmlformats.org/officeDocument/2006/relationships/image" Target="../media/image163.png"/><Relationship Id="rId8" Type="http://schemas.openxmlformats.org/officeDocument/2006/relationships/image" Target="../media/image115.png"/><Relationship Id="rId51" Type="http://schemas.openxmlformats.org/officeDocument/2006/relationships/image" Target="../media/image158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53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54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image" Target="../media/image156.png"/><Relationship Id="rId57" Type="http://schemas.openxmlformats.org/officeDocument/2006/relationships/image" Target="../media/image164.png"/><Relationship Id="rId10" Type="http://schemas.openxmlformats.org/officeDocument/2006/relationships/image" Target="../media/image117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52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967373" y="160854"/>
            <a:ext cx="6635562" cy="5685217"/>
            <a:chOff x="1882029" y="386406"/>
            <a:chExt cx="6635562" cy="5685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82029" y="5389513"/>
                  <a:ext cx="6635562" cy="682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029" y="5389513"/>
                  <a:ext cx="6635562" cy="682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27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27975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27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27975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27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−2: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27975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27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27975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27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−4: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27975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48140"/>
              <a:chOff x="2743200" y="4946904"/>
              <a:chExt cx="4640580" cy="348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07777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07777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07777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-525949" y="124422"/>
                <a:ext cx="5306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𝑃𝑎𝑟𝑎𝑚𝑒𝑡𝑒𝑟𝑠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949" y="124422"/>
                <a:ext cx="5306411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18533" y="744219"/>
            <a:ext cx="5286027" cy="2313677"/>
            <a:chOff x="749013" y="2225615"/>
            <a:chExt cx="6548934" cy="28109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766300" y="2539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00" y="2539438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>
              <a:stCxn id="94" idx="3"/>
              <a:endCxn id="96" idx="1"/>
            </p:cNvCxnSpPr>
            <p:nvPr/>
          </p:nvCxnSpPr>
          <p:spPr>
            <a:xfrm>
              <a:off x="966895" y="2319628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770562" y="222808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62" y="222808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94" idx="2"/>
              <a:endCxn id="92" idx="0"/>
            </p:cNvCxnSpPr>
            <p:nvPr/>
          </p:nvCxnSpPr>
          <p:spPr>
            <a:xfrm flipH="1">
              <a:off x="864467" y="2411176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/>
                <p:cNvSpPr/>
                <p:nvPr/>
              </p:nvSpPr>
              <p:spPr>
                <a:xfrm>
                  <a:off x="1084696" y="222808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696" y="222808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stCxn id="96" idx="2"/>
              <a:endCxn id="98" idx="0"/>
            </p:cNvCxnSpPr>
            <p:nvPr/>
          </p:nvCxnSpPr>
          <p:spPr>
            <a:xfrm>
              <a:off x="1182862" y="2411176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/>
                <p:cNvSpPr/>
                <p:nvPr/>
              </p:nvSpPr>
              <p:spPr>
                <a:xfrm>
                  <a:off x="1086080" y="2539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80" y="2539438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>
              <a:stCxn id="92" idx="3"/>
              <a:endCxn id="98" idx="1"/>
            </p:cNvCxnSpPr>
            <p:nvPr/>
          </p:nvCxnSpPr>
          <p:spPr>
            <a:xfrm>
              <a:off x="962633" y="2630986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3"/>
              <a:endCxn id="101" idx="1"/>
            </p:cNvCxnSpPr>
            <p:nvPr/>
          </p:nvCxnSpPr>
          <p:spPr>
            <a:xfrm>
              <a:off x="1281029" y="231962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1401882" y="222910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882" y="2229104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  <a:endCxn id="103" idx="0"/>
            </p:cNvCxnSpPr>
            <p:nvPr/>
          </p:nvCxnSpPr>
          <p:spPr>
            <a:xfrm>
              <a:off x="1500049" y="241220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1403266" y="254046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266" y="2540462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98" idx="3"/>
              <a:endCxn id="103" idx="1"/>
            </p:cNvCxnSpPr>
            <p:nvPr/>
          </p:nvCxnSpPr>
          <p:spPr>
            <a:xfrm>
              <a:off x="1282413" y="263098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1" idx="3"/>
              <a:endCxn id="106" idx="1"/>
            </p:cNvCxnSpPr>
            <p:nvPr/>
          </p:nvCxnSpPr>
          <p:spPr>
            <a:xfrm flipV="1">
              <a:off x="1598215" y="231961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1723046" y="222806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046" y="2228064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>
              <a:stCxn id="106" idx="2"/>
              <a:endCxn id="108" idx="0"/>
            </p:cNvCxnSpPr>
            <p:nvPr/>
          </p:nvCxnSpPr>
          <p:spPr>
            <a:xfrm>
              <a:off x="1821213" y="2411159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1724430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0" y="2539421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>
              <a:stCxn id="103" idx="3"/>
              <a:endCxn id="108" idx="1"/>
            </p:cNvCxnSpPr>
            <p:nvPr/>
          </p:nvCxnSpPr>
          <p:spPr>
            <a:xfrm flipV="1">
              <a:off x="1599600" y="263096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2037858" y="2227934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858" y="2227934"/>
                  <a:ext cx="1451369" cy="183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2036800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800" y="2536686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2287308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08" y="2536686"/>
                  <a:ext cx="196334" cy="1830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536599" y="253564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599" y="2535646"/>
                  <a:ext cx="196334" cy="1830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2787084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084" y="2536686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3037723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23" y="2536686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3289282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82" y="2536686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611600" y="253422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600" y="2534228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3928786" y="25352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6" y="2535252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stCxn id="117" idx="3"/>
              <a:endCxn id="118" idx="1"/>
            </p:cNvCxnSpPr>
            <p:nvPr/>
          </p:nvCxnSpPr>
          <p:spPr>
            <a:xfrm>
              <a:off x="3807933" y="262577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4249950" y="253421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50" y="2534212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118" idx="3"/>
              <a:endCxn id="120" idx="1"/>
            </p:cNvCxnSpPr>
            <p:nvPr/>
          </p:nvCxnSpPr>
          <p:spPr>
            <a:xfrm flipV="1">
              <a:off x="4125120" y="262575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463790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539421"/>
                  <a:ext cx="196334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>
              <a:endCxn id="113" idx="0"/>
            </p:cNvCxnSpPr>
            <p:nvPr/>
          </p:nvCxnSpPr>
          <p:spPr>
            <a:xfrm>
              <a:off x="2629975" y="2410595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4887780" y="2226494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0" y="2226494"/>
                  <a:ext cx="1448279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/>
            <p:cNvCxnSpPr>
              <a:stCxn id="151" idx="2"/>
              <a:endCxn id="117" idx="0"/>
            </p:cNvCxnSpPr>
            <p:nvPr/>
          </p:nvCxnSpPr>
          <p:spPr>
            <a:xfrm>
              <a:off x="3704820" y="2409606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53" idx="2"/>
              <a:endCxn id="118" idx="0"/>
            </p:cNvCxnSpPr>
            <p:nvPr/>
          </p:nvCxnSpPr>
          <p:spPr>
            <a:xfrm>
              <a:off x="4022006" y="241063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7" idx="2"/>
              <a:endCxn id="120" idx="0"/>
            </p:cNvCxnSpPr>
            <p:nvPr/>
          </p:nvCxnSpPr>
          <p:spPr>
            <a:xfrm>
              <a:off x="4343171" y="240959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9" idx="1"/>
            </p:cNvCxnSpPr>
            <p:nvPr/>
          </p:nvCxnSpPr>
          <p:spPr>
            <a:xfrm>
              <a:off x="6340685" y="2318042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6463790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226494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129" idx="2"/>
              <a:endCxn id="122" idx="0"/>
            </p:cNvCxnSpPr>
            <p:nvPr/>
          </p:nvCxnSpPr>
          <p:spPr>
            <a:xfrm>
              <a:off x="6561957" y="2409590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73" idx="3"/>
              <a:endCxn id="122" idx="1"/>
            </p:cNvCxnSpPr>
            <p:nvPr/>
          </p:nvCxnSpPr>
          <p:spPr>
            <a:xfrm flipV="1">
              <a:off x="6337958" y="2630969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59" idx="3"/>
              <a:endCxn id="124" idx="1"/>
            </p:cNvCxnSpPr>
            <p:nvPr/>
          </p:nvCxnSpPr>
          <p:spPr>
            <a:xfrm>
              <a:off x="4765729" y="2318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0" idx="3"/>
              <a:endCxn id="151" idx="1"/>
            </p:cNvCxnSpPr>
            <p:nvPr/>
          </p:nvCxnSpPr>
          <p:spPr>
            <a:xfrm flipV="1">
              <a:off x="3489228" y="2318058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16" idx="3"/>
              <a:endCxn id="117" idx="1"/>
            </p:cNvCxnSpPr>
            <p:nvPr/>
          </p:nvCxnSpPr>
          <p:spPr>
            <a:xfrm flipV="1">
              <a:off x="3485615" y="2625776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6" idx="3"/>
              <a:endCxn id="110" idx="1"/>
            </p:cNvCxnSpPr>
            <p:nvPr/>
          </p:nvCxnSpPr>
          <p:spPr>
            <a:xfrm flipV="1">
              <a:off x="1919380" y="2319481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9" idx="1"/>
            </p:cNvCxnSpPr>
            <p:nvPr/>
          </p:nvCxnSpPr>
          <p:spPr>
            <a:xfrm>
              <a:off x="6664375" y="231716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6782175" y="2225615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225615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>
              <a:stCxn id="139" idx="2"/>
              <a:endCxn id="145" idx="0"/>
            </p:cNvCxnSpPr>
            <p:nvPr/>
          </p:nvCxnSpPr>
          <p:spPr>
            <a:xfrm>
              <a:off x="6880342" y="2408711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6782175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539421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22" idx="3"/>
              <a:endCxn id="145" idx="1"/>
            </p:cNvCxnSpPr>
            <p:nvPr/>
          </p:nvCxnSpPr>
          <p:spPr>
            <a:xfrm>
              <a:off x="6660124" y="2630969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50"/>
                <p:cNvSpPr/>
                <p:nvPr/>
              </p:nvSpPr>
              <p:spPr>
                <a:xfrm>
                  <a:off x="3606653" y="2226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53" y="2226511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/>
            <p:cNvCxnSpPr>
              <a:stCxn id="151" idx="3"/>
              <a:endCxn id="153" idx="1"/>
            </p:cNvCxnSpPr>
            <p:nvPr/>
          </p:nvCxnSpPr>
          <p:spPr>
            <a:xfrm>
              <a:off x="3802987" y="231805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3923840" y="222753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40" y="2227535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53" idx="3"/>
              <a:endCxn id="157" idx="1"/>
            </p:cNvCxnSpPr>
            <p:nvPr/>
          </p:nvCxnSpPr>
          <p:spPr>
            <a:xfrm flipV="1">
              <a:off x="4120173" y="2318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4245004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004" y="2226494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endCxn id="159" idx="1"/>
            </p:cNvCxnSpPr>
            <p:nvPr/>
          </p:nvCxnSpPr>
          <p:spPr>
            <a:xfrm>
              <a:off x="4451596" y="2318042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4569396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96" y="2226494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2"/>
              <a:endCxn id="161" idx="0"/>
            </p:cNvCxnSpPr>
            <p:nvPr/>
          </p:nvCxnSpPr>
          <p:spPr>
            <a:xfrm>
              <a:off x="4667563" y="2409590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4570758" y="253265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758" y="2532658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20" idx="3"/>
              <a:endCxn id="161" idx="1"/>
            </p:cNvCxnSpPr>
            <p:nvPr/>
          </p:nvCxnSpPr>
          <p:spPr>
            <a:xfrm flipV="1">
              <a:off x="4446284" y="2624206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164" idx="1"/>
            </p:cNvCxnSpPr>
            <p:nvPr/>
          </p:nvCxnSpPr>
          <p:spPr>
            <a:xfrm>
              <a:off x="6983813" y="2317236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/>
                <p:cNvSpPr/>
                <p:nvPr/>
              </p:nvSpPr>
              <p:spPr>
                <a:xfrm>
                  <a:off x="7101613" y="2225688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225688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stCxn id="164" idx="2"/>
              <a:endCxn id="166" idx="0"/>
            </p:cNvCxnSpPr>
            <p:nvPr/>
          </p:nvCxnSpPr>
          <p:spPr>
            <a:xfrm>
              <a:off x="7199780" y="2408784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7101613" y="2539494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539494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Arrow Connector 166"/>
            <p:cNvCxnSpPr>
              <a:endCxn id="166" idx="1"/>
            </p:cNvCxnSpPr>
            <p:nvPr/>
          </p:nvCxnSpPr>
          <p:spPr>
            <a:xfrm>
              <a:off x="6979563" y="2631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4889142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142" y="2540269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5139651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2540269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Rectangle 169"/>
                <p:cNvSpPr/>
                <p:nvPr/>
              </p:nvSpPr>
              <p:spPr>
                <a:xfrm>
                  <a:off x="5388941" y="253922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941" y="2539229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5639427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427" y="2540269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5890066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66" y="2540269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6141624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624" y="2540269"/>
                  <a:ext cx="196334" cy="18309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>
              <a:endCxn id="114" idx="0"/>
            </p:cNvCxnSpPr>
            <p:nvPr/>
          </p:nvCxnSpPr>
          <p:spPr>
            <a:xfrm>
              <a:off x="2874344" y="2412779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endCxn id="115" idx="0"/>
            </p:cNvCxnSpPr>
            <p:nvPr/>
          </p:nvCxnSpPr>
          <p:spPr>
            <a:xfrm flipH="1">
              <a:off x="3135890" y="2415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116" idx="0"/>
            </p:cNvCxnSpPr>
            <p:nvPr/>
          </p:nvCxnSpPr>
          <p:spPr>
            <a:xfrm>
              <a:off x="3387449" y="2416155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endCxn id="112" idx="0"/>
            </p:cNvCxnSpPr>
            <p:nvPr/>
          </p:nvCxnSpPr>
          <p:spPr>
            <a:xfrm>
              <a:off x="2383334" y="2415326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endCxn id="111" idx="0"/>
            </p:cNvCxnSpPr>
            <p:nvPr/>
          </p:nvCxnSpPr>
          <p:spPr>
            <a:xfrm>
              <a:off x="2126369" y="2415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5496640" y="24153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741009" y="2417511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6002555" y="2420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6254114" y="2420887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5250000" y="2420058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993035" y="2420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/>
                <p:cNvSpPr/>
                <p:nvPr/>
              </p:nvSpPr>
              <p:spPr>
                <a:xfrm>
                  <a:off x="766300" y="320469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00" y="3204699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7" name="Straight Arrow Connector 276"/>
            <p:cNvCxnSpPr>
              <a:stCxn id="278" idx="3"/>
              <a:endCxn id="280" idx="1"/>
            </p:cNvCxnSpPr>
            <p:nvPr/>
          </p:nvCxnSpPr>
          <p:spPr>
            <a:xfrm>
              <a:off x="966895" y="2984889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/>
                <p:cNvSpPr/>
                <p:nvPr/>
              </p:nvSpPr>
              <p:spPr>
                <a:xfrm>
                  <a:off x="770562" y="289334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62" y="2893342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Arrow Connector 278"/>
            <p:cNvCxnSpPr>
              <a:stCxn id="278" idx="2"/>
              <a:endCxn id="276" idx="0"/>
            </p:cNvCxnSpPr>
            <p:nvPr/>
          </p:nvCxnSpPr>
          <p:spPr>
            <a:xfrm flipH="1">
              <a:off x="864467" y="3076437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1084696" y="289334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696" y="2893342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2"/>
              <a:endCxn id="282" idx="0"/>
            </p:cNvCxnSpPr>
            <p:nvPr/>
          </p:nvCxnSpPr>
          <p:spPr>
            <a:xfrm>
              <a:off x="1182862" y="3076437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1086080" y="320469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80" y="3204699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76" idx="3"/>
              <a:endCxn id="282" idx="1"/>
            </p:cNvCxnSpPr>
            <p:nvPr/>
          </p:nvCxnSpPr>
          <p:spPr>
            <a:xfrm>
              <a:off x="962633" y="3296247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80" idx="3"/>
              <a:endCxn id="285" idx="1"/>
            </p:cNvCxnSpPr>
            <p:nvPr/>
          </p:nvCxnSpPr>
          <p:spPr>
            <a:xfrm>
              <a:off x="1281029" y="298488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1401882" y="2894366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882" y="2894366"/>
                  <a:ext cx="196334" cy="18309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/>
            <p:cNvCxnSpPr>
              <a:stCxn id="285" idx="2"/>
              <a:endCxn id="287" idx="0"/>
            </p:cNvCxnSpPr>
            <p:nvPr/>
          </p:nvCxnSpPr>
          <p:spPr>
            <a:xfrm>
              <a:off x="1500049" y="3077461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/>
                <p:cNvSpPr/>
                <p:nvPr/>
              </p:nvSpPr>
              <p:spPr>
                <a:xfrm>
                  <a:off x="1403266" y="320572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266" y="3205723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/>
            <p:cNvCxnSpPr>
              <a:stCxn id="282" idx="3"/>
              <a:endCxn id="287" idx="1"/>
            </p:cNvCxnSpPr>
            <p:nvPr/>
          </p:nvCxnSpPr>
          <p:spPr>
            <a:xfrm>
              <a:off x="1282413" y="329624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3"/>
              <a:endCxn id="290" idx="1"/>
            </p:cNvCxnSpPr>
            <p:nvPr/>
          </p:nvCxnSpPr>
          <p:spPr>
            <a:xfrm flipV="1">
              <a:off x="1598215" y="298487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Rectangle 289"/>
                <p:cNvSpPr/>
                <p:nvPr/>
              </p:nvSpPr>
              <p:spPr>
                <a:xfrm>
                  <a:off x="1723046" y="289332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046" y="2893325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>
              <a:stCxn id="290" idx="2"/>
              <a:endCxn id="292" idx="0"/>
            </p:cNvCxnSpPr>
            <p:nvPr/>
          </p:nvCxnSpPr>
          <p:spPr>
            <a:xfrm>
              <a:off x="1821213" y="307642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/>
                <p:cNvSpPr/>
                <p:nvPr/>
              </p:nvSpPr>
              <p:spPr>
                <a:xfrm>
                  <a:off x="1724430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0" y="3204682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>
              <a:stCxn id="287" idx="3"/>
              <a:endCxn id="292" idx="1"/>
            </p:cNvCxnSpPr>
            <p:nvPr/>
          </p:nvCxnSpPr>
          <p:spPr>
            <a:xfrm flipV="1">
              <a:off x="1599600" y="329623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/>
                <p:cNvSpPr/>
                <p:nvPr/>
              </p:nvSpPr>
              <p:spPr>
                <a:xfrm>
                  <a:off x="2037858" y="2893195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858" y="2893195"/>
                  <a:ext cx="1451369" cy="183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Rectangle 294"/>
                <p:cNvSpPr/>
                <p:nvPr/>
              </p:nvSpPr>
              <p:spPr>
                <a:xfrm>
                  <a:off x="2036800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800" y="3201948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2287308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08" y="3201948"/>
                  <a:ext cx="196334" cy="1830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2536599" y="320090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599" y="3200907"/>
                  <a:ext cx="196334" cy="18309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Rectangle 297"/>
                <p:cNvSpPr/>
                <p:nvPr/>
              </p:nvSpPr>
              <p:spPr>
                <a:xfrm>
                  <a:off x="2787084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084" y="3201948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Rectangle 298"/>
                <p:cNvSpPr/>
                <p:nvPr/>
              </p:nvSpPr>
              <p:spPr>
                <a:xfrm>
                  <a:off x="3037723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23" y="3201948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Rectangle 299"/>
                <p:cNvSpPr/>
                <p:nvPr/>
              </p:nvSpPr>
              <p:spPr>
                <a:xfrm>
                  <a:off x="3289282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0" name="Rectangle 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82" y="3201948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Rectangle 300"/>
                <p:cNvSpPr/>
                <p:nvPr/>
              </p:nvSpPr>
              <p:spPr>
                <a:xfrm>
                  <a:off x="3611600" y="319948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1" name="Rectangle 3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600" y="3199489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Rectangle 301"/>
                <p:cNvSpPr/>
                <p:nvPr/>
              </p:nvSpPr>
              <p:spPr>
                <a:xfrm>
                  <a:off x="3928786" y="320051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2" name="Rectangle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6" y="3200513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3" name="Straight Arrow Connector 302"/>
            <p:cNvCxnSpPr>
              <a:stCxn id="301" idx="3"/>
              <a:endCxn id="302" idx="1"/>
            </p:cNvCxnSpPr>
            <p:nvPr/>
          </p:nvCxnSpPr>
          <p:spPr>
            <a:xfrm>
              <a:off x="3807933" y="329103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Rectangle 303"/>
                <p:cNvSpPr/>
                <p:nvPr/>
              </p:nvSpPr>
              <p:spPr>
                <a:xfrm>
                  <a:off x="4249950" y="319947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50" y="3199473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Straight Arrow Connector 304"/>
            <p:cNvCxnSpPr>
              <a:stCxn id="302" idx="3"/>
              <a:endCxn id="304" idx="1"/>
            </p:cNvCxnSpPr>
            <p:nvPr/>
          </p:nvCxnSpPr>
          <p:spPr>
            <a:xfrm flipV="1">
              <a:off x="4125120" y="329102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Rectangle 305"/>
                <p:cNvSpPr/>
                <p:nvPr/>
              </p:nvSpPr>
              <p:spPr>
                <a:xfrm>
                  <a:off x="6463790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6" name="Rectangle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3204682"/>
                  <a:ext cx="196334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Arrow Connector 306"/>
            <p:cNvCxnSpPr>
              <a:endCxn id="297" idx="0"/>
            </p:cNvCxnSpPr>
            <p:nvPr/>
          </p:nvCxnSpPr>
          <p:spPr>
            <a:xfrm>
              <a:off x="2629975" y="307585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Rectangle 307"/>
                <p:cNvSpPr/>
                <p:nvPr/>
              </p:nvSpPr>
              <p:spPr>
                <a:xfrm>
                  <a:off x="4887780" y="2891755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0" y="2891755"/>
                  <a:ext cx="1448279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Arrow Connector 308"/>
            <p:cNvCxnSpPr>
              <a:stCxn id="338" idx="2"/>
              <a:endCxn id="301" idx="0"/>
            </p:cNvCxnSpPr>
            <p:nvPr/>
          </p:nvCxnSpPr>
          <p:spPr>
            <a:xfrm>
              <a:off x="3704820" y="3074867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340" idx="2"/>
              <a:endCxn id="302" idx="0"/>
            </p:cNvCxnSpPr>
            <p:nvPr/>
          </p:nvCxnSpPr>
          <p:spPr>
            <a:xfrm>
              <a:off x="4022006" y="307589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342" idx="2"/>
              <a:endCxn id="304" idx="0"/>
            </p:cNvCxnSpPr>
            <p:nvPr/>
          </p:nvCxnSpPr>
          <p:spPr>
            <a:xfrm>
              <a:off x="4343171" y="307485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endCxn id="313" idx="1"/>
            </p:cNvCxnSpPr>
            <p:nvPr/>
          </p:nvCxnSpPr>
          <p:spPr>
            <a:xfrm>
              <a:off x="6340685" y="2983303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Rectangle 312"/>
                <p:cNvSpPr/>
                <p:nvPr/>
              </p:nvSpPr>
              <p:spPr>
                <a:xfrm>
                  <a:off x="6463790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891755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Arrow Connector 313"/>
            <p:cNvCxnSpPr>
              <a:stCxn id="313" idx="2"/>
              <a:endCxn id="306" idx="0"/>
            </p:cNvCxnSpPr>
            <p:nvPr/>
          </p:nvCxnSpPr>
          <p:spPr>
            <a:xfrm>
              <a:off x="6561957" y="3074851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358" idx="3"/>
              <a:endCxn id="306" idx="1"/>
            </p:cNvCxnSpPr>
            <p:nvPr/>
          </p:nvCxnSpPr>
          <p:spPr>
            <a:xfrm flipV="1">
              <a:off x="6337958" y="3296230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>
              <a:stCxn id="344" idx="3"/>
              <a:endCxn id="308" idx="1"/>
            </p:cNvCxnSpPr>
            <p:nvPr/>
          </p:nvCxnSpPr>
          <p:spPr>
            <a:xfrm>
              <a:off x="4765729" y="298330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3"/>
              <a:endCxn id="338" idx="1"/>
            </p:cNvCxnSpPr>
            <p:nvPr/>
          </p:nvCxnSpPr>
          <p:spPr>
            <a:xfrm flipV="1">
              <a:off x="3489228" y="2983320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300" idx="3"/>
              <a:endCxn id="301" idx="1"/>
            </p:cNvCxnSpPr>
            <p:nvPr/>
          </p:nvCxnSpPr>
          <p:spPr>
            <a:xfrm flipV="1">
              <a:off x="3485615" y="3291037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90" idx="3"/>
              <a:endCxn id="294" idx="1"/>
            </p:cNvCxnSpPr>
            <p:nvPr/>
          </p:nvCxnSpPr>
          <p:spPr>
            <a:xfrm flipV="1">
              <a:off x="1919380" y="2984743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21" idx="1"/>
            </p:cNvCxnSpPr>
            <p:nvPr/>
          </p:nvCxnSpPr>
          <p:spPr>
            <a:xfrm>
              <a:off x="6664375" y="2982424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Rectangle 320"/>
                <p:cNvSpPr/>
                <p:nvPr/>
              </p:nvSpPr>
              <p:spPr>
                <a:xfrm>
                  <a:off x="6782175" y="2890876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890876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>
              <a:stCxn id="321" idx="2"/>
              <a:endCxn id="327" idx="0"/>
            </p:cNvCxnSpPr>
            <p:nvPr/>
          </p:nvCxnSpPr>
          <p:spPr>
            <a:xfrm>
              <a:off x="6880342" y="3073972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6782175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3204682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7" name="Straight Arrow Connector 336"/>
            <p:cNvCxnSpPr>
              <a:stCxn id="306" idx="3"/>
              <a:endCxn id="327" idx="1"/>
            </p:cNvCxnSpPr>
            <p:nvPr/>
          </p:nvCxnSpPr>
          <p:spPr>
            <a:xfrm>
              <a:off x="6660124" y="3296230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Rectangle 337"/>
                <p:cNvSpPr/>
                <p:nvPr/>
              </p:nvSpPr>
              <p:spPr>
                <a:xfrm>
                  <a:off x="3606653" y="289177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8" name="Rectangle 3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53" y="2891772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Straight Arrow Connector 338"/>
            <p:cNvCxnSpPr>
              <a:stCxn id="338" idx="3"/>
              <a:endCxn id="340" idx="1"/>
            </p:cNvCxnSpPr>
            <p:nvPr/>
          </p:nvCxnSpPr>
          <p:spPr>
            <a:xfrm>
              <a:off x="3802987" y="2983320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Rectangle 339"/>
                <p:cNvSpPr/>
                <p:nvPr/>
              </p:nvSpPr>
              <p:spPr>
                <a:xfrm>
                  <a:off x="3923840" y="2892796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0" name="Rectangle 3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40" y="2892796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1" name="Straight Arrow Connector 340"/>
            <p:cNvCxnSpPr>
              <a:stCxn id="340" idx="3"/>
              <a:endCxn id="342" idx="1"/>
            </p:cNvCxnSpPr>
            <p:nvPr/>
          </p:nvCxnSpPr>
          <p:spPr>
            <a:xfrm flipV="1">
              <a:off x="4120173" y="298330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Rectangle 341"/>
                <p:cNvSpPr/>
                <p:nvPr/>
              </p:nvSpPr>
              <p:spPr>
                <a:xfrm>
                  <a:off x="4245004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2" name="Rectangle 3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004" y="2891755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>
              <a:endCxn id="344" idx="1"/>
            </p:cNvCxnSpPr>
            <p:nvPr/>
          </p:nvCxnSpPr>
          <p:spPr>
            <a:xfrm>
              <a:off x="4451596" y="298330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Rectangle 343"/>
                <p:cNvSpPr/>
                <p:nvPr/>
              </p:nvSpPr>
              <p:spPr>
                <a:xfrm>
                  <a:off x="4569396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4" name="Rectangle 3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96" y="2891755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Straight Arrow Connector 344"/>
            <p:cNvCxnSpPr>
              <a:stCxn id="344" idx="2"/>
              <a:endCxn id="346" idx="0"/>
            </p:cNvCxnSpPr>
            <p:nvPr/>
          </p:nvCxnSpPr>
          <p:spPr>
            <a:xfrm>
              <a:off x="4667563" y="3074851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Rectangle 345"/>
                <p:cNvSpPr/>
                <p:nvPr/>
              </p:nvSpPr>
              <p:spPr>
                <a:xfrm>
                  <a:off x="4570758" y="3197920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758" y="3197920"/>
                  <a:ext cx="196334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7" name="Straight Arrow Connector 346"/>
            <p:cNvCxnSpPr>
              <a:stCxn id="304" idx="3"/>
              <a:endCxn id="346" idx="1"/>
            </p:cNvCxnSpPr>
            <p:nvPr/>
          </p:nvCxnSpPr>
          <p:spPr>
            <a:xfrm flipV="1">
              <a:off x="4446284" y="3289467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endCxn id="349" idx="1"/>
            </p:cNvCxnSpPr>
            <p:nvPr/>
          </p:nvCxnSpPr>
          <p:spPr>
            <a:xfrm>
              <a:off x="6983813" y="2982497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Rectangle 348"/>
                <p:cNvSpPr/>
                <p:nvPr/>
              </p:nvSpPr>
              <p:spPr>
                <a:xfrm>
                  <a:off x="7101613" y="2890950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9" name="Rectangle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890950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/>
            <p:cNvCxnSpPr>
              <a:stCxn id="349" idx="2"/>
              <a:endCxn id="351" idx="0"/>
            </p:cNvCxnSpPr>
            <p:nvPr/>
          </p:nvCxnSpPr>
          <p:spPr>
            <a:xfrm>
              <a:off x="7199780" y="3074045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Rectangle 350"/>
                <p:cNvSpPr/>
                <p:nvPr/>
              </p:nvSpPr>
              <p:spPr>
                <a:xfrm>
                  <a:off x="7101613" y="3204756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1" name="Rectangle 3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3204756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2" name="Straight Arrow Connector 351"/>
            <p:cNvCxnSpPr>
              <a:endCxn id="351" idx="1"/>
            </p:cNvCxnSpPr>
            <p:nvPr/>
          </p:nvCxnSpPr>
          <p:spPr>
            <a:xfrm>
              <a:off x="6979563" y="329630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Rectangle 352"/>
                <p:cNvSpPr/>
                <p:nvPr/>
              </p:nvSpPr>
              <p:spPr>
                <a:xfrm>
                  <a:off x="4889142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3" name="Rectangle 3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142" y="3205530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Rectangle 353"/>
                <p:cNvSpPr/>
                <p:nvPr/>
              </p:nvSpPr>
              <p:spPr>
                <a:xfrm>
                  <a:off x="5139651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4" name="Rectangle 3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205530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Rectangle 354"/>
                <p:cNvSpPr/>
                <p:nvPr/>
              </p:nvSpPr>
              <p:spPr>
                <a:xfrm>
                  <a:off x="5388941" y="320449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5" name="Rectangle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941" y="3204490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Rectangle 355"/>
                <p:cNvSpPr/>
                <p:nvPr/>
              </p:nvSpPr>
              <p:spPr>
                <a:xfrm>
                  <a:off x="5639427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6" name="Rectangle 3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427" y="3205530"/>
                  <a:ext cx="196334" cy="18309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Rectangle 356"/>
                <p:cNvSpPr/>
                <p:nvPr/>
              </p:nvSpPr>
              <p:spPr>
                <a:xfrm>
                  <a:off x="5890066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7" name="Rectangle 3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66" y="3205530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Rectangle 357"/>
                <p:cNvSpPr/>
                <p:nvPr/>
              </p:nvSpPr>
              <p:spPr>
                <a:xfrm>
                  <a:off x="6141624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8" name="Rectangle 3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624" y="3205530"/>
                  <a:ext cx="196334" cy="18309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9" name="Straight Arrow Connector 358"/>
            <p:cNvCxnSpPr>
              <a:endCxn id="298" idx="0"/>
            </p:cNvCxnSpPr>
            <p:nvPr/>
          </p:nvCxnSpPr>
          <p:spPr>
            <a:xfrm>
              <a:off x="2874344" y="3078040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endCxn id="299" idx="0"/>
            </p:cNvCxnSpPr>
            <p:nvPr/>
          </p:nvCxnSpPr>
          <p:spPr>
            <a:xfrm flipH="1">
              <a:off x="3135890" y="308058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endCxn id="300" idx="0"/>
            </p:cNvCxnSpPr>
            <p:nvPr/>
          </p:nvCxnSpPr>
          <p:spPr>
            <a:xfrm>
              <a:off x="3387449" y="3081416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endCxn id="296" idx="0"/>
            </p:cNvCxnSpPr>
            <p:nvPr/>
          </p:nvCxnSpPr>
          <p:spPr>
            <a:xfrm>
              <a:off x="2383334" y="3080587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endCxn id="295" idx="0"/>
            </p:cNvCxnSpPr>
            <p:nvPr/>
          </p:nvCxnSpPr>
          <p:spPr>
            <a:xfrm>
              <a:off x="2126369" y="308058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5496640" y="3080587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5741009" y="3082772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 flipH="1">
              <a:off x="6002555" y="308531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6254114" y="3086148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5250000" y="3085319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4993035" y="308531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ectangle 369"/>
                <p:cNvSpPr/>
                <p:nvPr/>
              </p:nvSpPr>
              <p:spPr>
                <a:xfrm>
                  <a:off x="754210" y="387386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Rectangle 3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0" y="3873869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Straight Arrow Connector 370"/>
            <p:cNvCxnSpPr>
              <a:stCxn id="372" idx="3"/>
              <a:endCxn id="374" idx="1"/>
            </p:cNvCxnSpPr>
            <p:nvPr/>
          </p:nvCxnSpPr>
          <p:spPr>
            <a:xfrm>
              <a:off x="954806" y="3654059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Rectangle 371"/>
                <p:cNvSpPr/>
                <p:nvPr/>
              </p:nvSpPr>
              <p:spPr>
                <a:xfrm>
                  <a:off x="758472" y="3562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2" name="Rectangle 3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2" y="3562511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3" name="Straight Arrow Connector 372"/>
            <p:cNvCxnSpPr>
              <a:stCxn id="372" idx="2"/>
              <a:endCxn id="370" idx="0"/>
            </p:cNvCxnSpPr>
            <p:nvPr/>
          </p:nvCxnSpPr>
          <p:spPr>
            <a:xfrm flipH="1">
              <a:off x="852377" y="3745607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Rectangle 373"/>
                <p:cNvSpPr/>
                <p:nvPr/>
              </p:nvSpPr>
              <p:spPr>
                <a:xfrm>
                  <a:off x="1072606" y="3562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4" name="Rectangle 3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606" y="3562511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Arrow Connector 374"/>
            <p:cNvCxnSpPr>
              <a:stCxn id="374" idx="2"/>
              <a:endCxn id="376" idx="0"/>
            </p:cNvCxnSpPr>
            <p:nvPr/>
          </p:nvCxnSpPr>
          <p:spPr>
            <a:xfrm>
              <a:off x="1170773" y="3745607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Rectangle 375"/>
                <p:cNvSpPr/>
                <p:nvPr/>
              </p:nvSpPr>
              <p:spPr>
                <a:xfrm>
                  <a:off x="1073990" y="387386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6" name="Rectangle 3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990" y="3873869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7" name="Straight Arrow Connector 376"/>
            <p:cNvCxnSpPr>
              <a:stCxn id="370" idx="3"/>
              <a:endCxn id="376" idx="1"/>
            </p:cNvCxnSpPr>
            <p:nvPr/>
          </p:nvCxnSpPr>
          <p:spPr>
            <a:xfrm>
              <a:off x="950544" y="3965416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74" idx="3"/>
              <a:endCxn id="379" idx="1"/>
            </p:cNvCxnSpPr>
            <p:nvPr/>
          </p:nvCxnSpPr>
          <p:spPr>
            <a:xfrm>
              <a:off x="1268939" y="365405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Rectangle 378"/>
                <p:cNvSpPr/>
                <p:nvPr/>
              </p:nvSpPr>
              <p:spPr>
                <a:xfrm>
                  <a:off x="1389792" y="356353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9" name="Rectangle 3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792" y="3563535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/>
            <p:cNvCxnSpPr>
              <a:stCxn id="379" idx="2"/>
              <a:endCxn id="381" idx="0"/>
            </p:cNvCxnSpPr>
            <p:nvPr/>
          </p:nvCxnSpPr>
          <p:spPr>
            <a:xfrm>
              <a:off x="1487959" y="3746631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Rectangle 380"/>
                <p:cNvSpPr/>
                <p:nvPr/>
              </p:nvSpPr>
              <p:spPr>
                <a:xfrm>
                  <a:off x="1391176" y="387489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1" name="Rectangle 3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176" y="3874892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2" name="Straight Arrow Connector 381"/>
            <p:cNvCxnSpPr>
              <a:stCxn id="376" idx="3"/>
              <a:endCxn id="381" idx="1"/>
            </p:cNvCxnSpPr>
            <p:nvPr/>
          </p:nvCxnSpPr>
          <p:spPr>
            <a:xfrm>
              <a:off x="1270324" y="396541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stCxn id="379" idx="3"/>
              <a:endCxn id="384" idx="1"/>
            </p:cNvCxnSpPr>
            <p:nvPr/>
          </p:nvCxnSpPr>
          <p:spPr>
            <a:xfrm flipV="1">
              <a:off x="1586126" y="3654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Rectangle 383"/>
                <p:cNvSpPr/>
                <p:nvPr/>
              </p:nvSpPr>
              <p:spPr>
                <a:xfrm>
                  <a:off x="1710956" y="356249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4" name="Rectangle 3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956" y="3562495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5" name="Straight Arrow Connector 384"/>
            <p:cNvCxnSpPr>
              <a:stCxn id="384" idx="2"/>
              <a:endCxn id="386" idx="0"/>
            </p:cNvCxnSpPr>
            <p:nvPr/>
          </p:nvCxnSpPr>
          <p:spPr>
            <a:xfrm>
              <a:off x="1809123" y="374559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Rectangle 385"/>
                <p:cNvSpPr/>
                <p:nvPr/>
              </p:nvSpPr>
              <p:spPr>
                <a:xfrm>
                  <a:off x="1712340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6" name="Rectangle 3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40" y="3873852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7" name="Straight Arrow Connector 386"/>
            <p:cNvCxnSpPr>
              <a:stCxn id="381" idx="3"/>
              <a:endCxn id="386" idx="1"/>
            </p:cNvCxnSpPr>
            <p:nvPr/>
          </p:nvCxnSpPr>
          <p:spPr>
            <a:xfrm flipV="1">
              <a:off x="1587510" y="396540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Rectangle 387"/>
                <p:cNvSpPr/>
                <p:nvPr/>
              </p:nvSpPr>
              <p:spPr>
                <a:xfrm>
                  <a:off x="2025769" y="3562365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8" name="Rectangle 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69" y="3562365"/>
                  <a:ext cx="1451369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Rectangle 388"/>
                <p:cNvSpPr/>
                <p:nvPr/>
              </p:nvSpPr>
              <p:spPr>
                <a:xfrm>
                  <a:off x="2024710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9" name="Rectangle 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10" y="3871117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Rectangle 389"/>
                <p:cNvSpPr/>
                <p:nvPr/>
              </p:nvSpPr>
              <p:spPr>
                <a:xfrm>
                  <a:off x="2275219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0" name="Rectangle 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219" y="3871117"/>
                  <a:ext cx="196334" cy="18309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Rectangle 390"/>
                <p:cNvSpPr/>
                <p:nvPr/>
              </p:nvSpPr>
              <p:spPr>
                <a:xfrm>
                  <a:off x="2524509" y="387007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1" name="Rectangle 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509" y="3870077"/>
                  <a:ext cx="196334" cy="18309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Rectangle 391"/>
                <p:cNvSpPr/>
                <p:nvPr/>
              </p:nvSpPr>
              <p:spPr>
                <a:xfrm>
                  <a:off x="2774995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2" name="Rectangle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995" y="3871117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Rectangle 392"/>
                <p:cNvSpPr/>
                <p:nvPr/>
              </p:nvSpPr>
              <p:spPr>
                <a:xfrm>
                  <a:off x="3025633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3" name="Rectangle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633" y="3871117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Rectangle 393"/>
                <p:cNvSpPr/>
                <p:nvPr/>
              </p:nvSpPr>
              <p:spPr>
                <a:xfrm>
                  <a:off x="3277192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4" name="Rectangle 3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2" y="3871117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Rectangle 407"/>
                <p:cNvSpPr/>
                <p:nvPr/>
              </p:nvSpPr>
              <p:spPr>
                <a:xfrm>
                  <a:off x="3599510" y="386865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8" name="Rectangle 4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510" y="3868659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Rectangle 408"/>
                <p:cNvSpPr/>
                <p:nvPr/>
              </p:nvSpPr>
              <p:spPr>
                <a:xfrm>
                  <a:off x="3916696" y="386968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9" name="Rectangle 4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696" y="3869683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0" name="Straight Arrow Connector 409"/>
            <p:cNvCxnSpPr>
              <a:stCxn id="408" idx="3"/>
              <a:endCxn id="409" idx="1"/>
            </p:cNvCxnSpPr>
            <p:nvPr/>
          </p:nvCxnSpPr>
          <p:spPr>
            <a:xfrm>
              <a:off x="3795843" y="396020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1" name="Rectangle 410"/>
                <p:cNvSpPr/>
                <p:nvPr/>
              </p:nvSpPr>
              <p:spPr>
                <a:xfrm>
                  <a:off x="4237860" y="386864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1" name="Rectangle 4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860" y="3868642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2" name="Straight Arrow Connector 411"/>
            <p:cNvCxnSpPr>
              <a:stCxn id="409" idx="3"/>
              <a:endCxn id="411" idx="1"/>
            </p:cNvCxnSpPr>
            <p:nvPr/>
          </p:nvCxnSpPr>
          <p:spPr>
            <a:xfrm flipV="1">
              <a:off x="4113030" y="396019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3" name="Rectangle 412"/>
                <p:cNvSpPr/>
                <p:nvPr/>
              </p:nvSpPr>
              <p:spPr>
                <a:xfrm>
                  <a:off x="6451701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3" name="Rectangle 4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701" y="3873852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4" name="Straight Arrow Connector 413"/>
            <p:cNvCxnSpPr>
              <a:endCxn id="391" idx="0"/>
            </p:cNvCxnSpPr>
            <p:nvPr/>
          </p:nvCxnSpPr>
          <p:spPr>
            <a:xfrm>
              <a:off x="2617885" y="37450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5" name="Rectangle 414"/>
                <p:cNvSpPr/>
                <p:nvPr/>
              </p:nvSpPr>
              <p:spPr>
                <a:xfrm>
                  <a:off x="4875690" y="3560925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5" name="Rectangle 4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690" y="3560925"/>
                  <a:ext cx="1448279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6" name="Straight Arrow Connector 415"/>
            <p:cNvCxnSpPr>
              <a:stCxn id="432" idx="2"/>
              <a:endCxn id="408" idx="0"/>
            </p:cNvCxnSpPr>
            <p:nvPr/>
          </p:nvCxnSpPr>
          <p:spPr>
            <a:xfrm>
              <a:off x="3692730" y="3744037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stCxn id="434" idx="2"/>
              <a:endCxn id="409" idx="0"/>
            </p:cNvCxnSpPr>
            <p:nvPr/>
          </p:nvCxnSpPr>
          <p:spPr>
            <a:xfrm>
              <a:off x="4009917" y="374506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>
              <a:stCxn id="436" idx="2"/>
              <a:endCxn id="411" idx="0"/>
            </p:cNvCxnSpPr>
            <p:nvPr/>
          </p:nvCxnSpPr>
          <p:spPr>
            <a:xfrm>
              <a:off x="4331081" y="374402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endCxn id="420" idx="1"/>
            </p:cNvCxnSpPr>
            <p:nvPr/>
          </p:nvCxnSpPr>
          <p:spPr>
            <a:xfrm>
              <a:off x="6328595" y="3652473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Rectangle 419"/>
                <p:cNvSpPr/>
                <p:nvPr/>
              </p:nvSpPr>
              <p:spPr>
                <a:xfrm>
                  <a:off x="6451701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0" name="Rectangle 4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701" y="3560925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1" name="Straight Arrow Connector 420"/>
            <p:cNvCxnSpPr>
              <a:stCxn id="420" idx="2"/>
              <a:endCxn id="413" idx="0"/>
            </p:cNvCxnSpPr>
            <p:nvPr/>
          </p:nvCxnSpPr>
          <p:spPr>
            <a:xfrm>
              <a:off x="6549867" y="3744020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78" idx="3"/>
              <a:endCxn id="413" idx="1"/>
            </p:cNvCxnSpPr>
            <p:nvPr/>
          </p:nvCxnSpPr>
          <p:spPr>
            <a:xfrm flipV="1">
              <a:off x="6325868" y="3965400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>
              <a:stCxn id="438" idx="3"/>
              <a:endCxn id="415" idx="1"/>
            </p:cNvCxnSpPr>
            <p:nvPr/>
          </p:nvCxnSpPr>
          <p:spPr>
            <a:xfrm>
              <a:off x="4753640" y="365247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>
              <a:stCxn id="388" idx="3"/>
              <a:endCxn id="432" idx="1"/>
            </p:cNvCxnSpPr>
            <p:nvPr/>
          </p:nvCxnSpPr>
          <p:spPr>
            <a:xfrm flipV="1">
              <a:off x="3477138" y="3652489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394" idx="3"/>
              <a:endCxn id="408" idx="1"/>
            </p:cNvCxnSpPr>
            <p:nvPr/>
          </p:nvCxnSpPr>
          <p:spPr>
            <a:xfrm flipV="1">
              <a:off x="3473526" y="3960207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384" idx="3"/>
              <a:endCxn id="388" idx="1"/>
            </p:cNvCxnSpPr>
            <p:nvPr/>
          </p:nvCxnSpPr>
          <p:spPr>
            <a:xfrm flipV="1">
              <a:off x="1907290" y="3653912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endCxn id="428" idx="1"/>
            </p:cNvCxnSpPr>
            <p:nvPr/>
          </p:nvCxnSpPr>
          <p:spPr>
            <a:xfrm>
              <a:off x="6652285" y="3651594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Rectangle 427"/>
                <p:cNvSpPr/>
                <p:nvPr/>
              </p:nvSpPr>
              <p:spPr>
                <a:xfrm>
                  <a:off x="6770085" y="3560046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8" name="Rectangle 4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85" y="3560046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>
              <a:stCxn id="428" idx="2"/>
              <a:endCxn id="430" idx="0"/>
            </p:cNvCxnSpPr>
            <p:nvPr/>
          </p:nvCxnSpPr>
          <p:spPr>
            <a:xfrm>
              <a:off x="6868252" y="3743141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Rectangle 429"/>
                <p:cNvSpPr/>
                <p:nvPr/>
              </p:nvSpPr>
              <p:spPr>
                <a:xfrm>
                  <a:off x="6770085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0" name="Rectangle 4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85" y="3873852"/>
                  <a:ext cx="196334" cy="18309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1" name="Straight Arrow Connector 430"/>
            <p:cNvCxnSpPr>
              <a:stCxn id="413" idx="3"/>
              <a:endCxn id="430" idx="1"/>
            </p:cNvCxnSpPr>
            <p:nvPr/>
          </p:nvCxnSpPr>
          <p:spPr>
            <a:xfrm>
              <a:off x="6648034" y="3965400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Rectangle 431"/>
                <p:cNvSpPr/>
                <p:nvPr/>
              </p:nvSpPr>
              <p:spPr>
                <a:xfrm>
                  <a:off x="3594564" y="356094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2" name="Rectangle 4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564" y="3560941"/>
                  <a:ext cx="196334" cy="18309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Straight Arrow Connector 432"/>
            <p:cNvCxnSpPr>
              <a:stCxn id="432" idx="3"/>
              <a:endCxn id="434" idx="1"/>
            </p:cNvCxnSpPr>
            <p:nvPr/>
          </p:nvCxnSpPr>
          <p:spPr>
            <a:xfrm>
              <a:off x="3790897" y="365248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Rectangle 433"/>
                <p:cNvSpPr/>
                <p:nvPr/>
              </p:nvSpPr>
              <p:spPr>
                <a:xfrm>
                  <a:off x="3911750" y="356196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4" name="Rectangle 4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0" y="3561965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5" name="Straight Arrow Connector 434"/>
            <p:cNvCxnSpPr>
              <a:stCxn id="434" idx="3"/>
              <a:endCxn id="436" idx="1"/>
            </p:cNvCxnSpPr>
            <p:nvPr/>
          </p:nvCxnSpPr>
          <p:spPr>
            <a:xfrm flipV="1">
              <a:off x="4108083" y="365247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6" name="Rectangle 435"/>
                <p:cNvSpPr/>
                <p:nvPr/>
              </p:nvSpPr>
              <p:spPr>
                <a:xfrm>
                  <a:off x="4232914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6" name="Rectangle 4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914" y="3560925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7" name="Straight Arrow Connector 436"/>
            <p:cNvCxnSpPr>
              <a:endCxn id="438" idx="1"/>
            </p:cNvCxnSpPr>
            <p:nvPr/>
          </p:nvCxnSpPr>
          <p:spPr>
            <a:xfrm>
              <a:off x="4439506" y="365247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Rectangle 437"/>
                <p:cNvSpPr/>
                <p:nvPr/>
              </p:nvSpPr>
              <p:spPr>
                <a:xfrm>
                  <a:off x="4557306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8" name="Rectangle 4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306" y="3560925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Straight Arrow Connector 438"/>
            <p:cNvCxnSpPr>
              <a:stCxn id="438" idx="2"/>
              <a:endCxn id="453" idx="0"/>
            </p:cNvCxnSpPr>
            <p:nvPr/>
          </p:nvCxnSpPr>
          <p:spPr>
            <a:xfrm>
              <a:off x="4655473" y="3744020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" name="Rectangle 452"/>
                <p:cNvSpPr/>
                <p:nvPr/>
              </p:nvSpPr>
              <p:spPr>
                <a:xfrm>
                  <a:off x="4558668" y="386708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3" name="Rectangle 4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668" y="3867089"/>
                  <a:ext cx="196334" cy="18309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Straight Arrow Connector 453"/>
            <p:cNvCxnSpPr>
              <a:stCxn id="411" idx="3"/>
              <a:endCxn id="453" idx="1"/>
            </p:cNvCxnSpPr>
            <p:nvPr/>
          </p:nvCxnSpPr>
          <p:spPr>
            <a:xfrm flipV="1">
              <a:off x="4434194" y="3958637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endCxn id="469" idx="1"/>
            </p:cNvCxnSpPr>
            <p:nvPr/>
          </p:nvCxnSpPr>
          <p:spPr>
            <a:xfrm>
              <a:off x="6971723" y="3651667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9" name="Rectangle 468"/>
                <p:cNvSpPr/>
                <p:nvPr/>
              </p:nvSpPr>
              <p:spPr>
                <a:xfrm>
                  <a:off x="7089524" y="3560119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69" name="Rectangle 4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24" y="3560119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0" name="Straight Arrow Connector 469"/>
            <p:cNvCxnSpPr>
              <a:stCxn id="469" idx="2"/>
              <a:endCxn id="471" idx="0"/>
            </p:cNvCxnSpPr>
            <p:nvPr/>
          </p:nvCxnSpPr>
          <p:spPr>
            <a:xfrm>
              <a:off x="7187690" y="3743215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1" name="Rectangle 470"/>
                <p:cNvSpPr/>
                <p:nvPr/>
              </p:nvSpPr>
              <p:spPr>
                <a:xfrm>
                  <a:off x="7089524" y="3873925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1" name="Rectangle 4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24" y="3873925"/>
                  <a:ext cx="196334" cy="183096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2" name="Straight Arrow Connector 471"/>
            <p:cNvCxnSpPr>
              <a:endCxn id="471" idx="1"/>
            </p:cNvCxnSpPr>
            <p:nvPr/>
          </p:nvCxnSpPr>
          <p:spPr>
            <a:xfrm>
              <a:off x="6967473" y="396547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Rectangle 472"/>
                <p:cNvSpPr/>
                <p:nvPr/>
              </p:nvSpPr>
              <p:spPr>
                <a:xfrm>
                  <a:off x="4877052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3" name="Rectangle 4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052" y="3874700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4" name="Rectangle 473"/>
                <p:cNvSpPr/>
                <p:nvPr/>
              </p:nvSpPr>
              <p:spPr>
                <a:xfrm>
                  <a:off x="5127561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4" name="Rectangle 4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561" y="3874700"/>
                  <a:ext cx="196334" cy="183096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5" name="Rectangle 474"/>
                <p:cNvSpPr/>
                <p:nvPr/>
              </p:nvSpPr>
              <p:spPr>
                <a:xfrm>
                  <a:off x="5376851" y="387366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5" name="Rectangle 4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851" y="3873660"/>
                  <a:ext cx="196334" cy="183096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6" name="Rectangle 475"/>
                <p:cNvSpPr/>
                <p:nvPr/>
              </p:nvSpPr>
              <p:spPr>
                <a:xfrm>
                  <a:off x="5627337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6" name="Rectangle 4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337" y="3874700"/>
                  <a:ext cx="196334" cy="18309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Rectangle 476"/>
                <p:cNvSpPr/>
                <p:nvPr/>
              </p:nvSpPr>
              <p:spPr>
                <a:xfrm>
                  <a:off x="5877976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7" name="Rectangle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976" y="3874700"/>
                  <a:ext cx="196334" cy="18309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8" name="Rectangle 477"/>
                <p:cNvSpPr/>
                <p:nvPr/>
              </p:nvSpPr>
              <p:spPr>
                <a:xfrm>
                  <a:off x="6129534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8" name="Rectangle 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34" y="3874700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Arrow Connector 478"/>
            <p:cNvCxnSpPr>
              <a:endCxn id="392" idx="0"/>
            </p:cNvCxnSpPr>
            <p:nvPr/>
          </p:nvCxnSpPr>
          <p:spPr>
            <a:xfrm>
              <a:off x="2862254" y="3747210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>
              <a:endCxn id="393" idx="0"/>
            </p:cNvCxnSpPr>
            <p:nvPr/>
          </p:nvCxnSpPr>
          <p:spPr>
            <a:xfrm flipH="1">
              <a:off x="3123800" y="374975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>
              <a:endCxn id="394" idx="0"/>
            </p:cNvCxnSpPr>
            <p:nvPr/>
          </p:nvCxnSpPr>
          <p:spPr>
            <a:xfrm>
              <a:off x="3375359" y="3750586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>
              <a:endCxn id="390" idx="0"/>
            </p:cNvCxnSpPr>
            <p:nvPr/>
          </p:nvCxnSpPr>
          <p:spPr>
            <a:xfrm>
              <a:off x="2371245" y="3749757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>
              <a:endCxn id="389" idx="0"/>
            </p:cNvCxnSpPr>
            <p:nvPr/>
          </p:nvCxnSpPr>
          <p:spPr>
            <a:xfrm>
              <a:off x="2114280" y="374975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>
              <a:off x="5484550" y="3749757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/>
            <p:nvPr/>
          </p:nvCxnSpPr>
          <p:spPr>
            <a:xfrm>
              <a:off x="5728919" y="3751942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>
              <a:off x="5990466" y="375448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/>
            <p:nvPr/>
          </p:nvCxnSpPr>
          <p:spPr>
            <a:xfrm>
              <a:off x="6242024" y="3755318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/>
            <p:nvPr/>
          </p:nvCxnSpPr>
          <p:spPr>
            <a:xfrm>
              <a:off x="5237910" y="3754489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/>
            <p:nvPr/>
          </p:nvCxnSpPr>
          <p:spPr>
            <a:xfrm>
              <a:off x="4980945" y="375448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3" name="Rectangle 502"/>
                <p:cNvSpPr/>
                <p:nvPr/>
              </p:nvSpPr>
              <p:spPr>
                <a:xfrm>
                  <a:off x="749013" y="4852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3" name="Rectangle 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13" y="4852438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4" name="Straight Arrow Connector 503"/>
            <p:cNvCxnSpPr>
              <a:stCxn id="505" idx="3"/>
              <a:endCxn id="507" idx="1"/>
            </p:cNvCxnSpPr>
            <p:nvPr/>
          </p:nvCxnSpPr>
          <p:spPr>
            <a:xfrm>
              <a:off x="949609" y="4632628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5" name="Rectangle 504"/>
                <p:cNvSpPr/>
                <p:nvPr/>
              </p:nvSpPr>
              <p:spPr>
                <a:xfrm>
                  <a:off x="753275" y="4541080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5" name="Rectangle 5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75" y="4541080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Arrow Connector 505"/>
            <p:cNvCxnSpPr>
              <a:stCxn id="505" idx="2"/>
              <a:endCxn id="503" idx="0"/>
            </p:cNvCxnSpPr>
            <p:nvPr/>
          </p:nvCxnSpPr>
          <p:spPr>
            <a:xfrm flipH="1">
              <a:off x="847180" y="4724176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Rectangle 506"/>
                <p:cNvSpPr/>
                <p:nvPr/>
              </p:nvSpPr>
              <p:spPr>
                <a:xfrm>
                  <a:off x="1067409" y="4541080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7" name="Rectangle 5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409" y="4541080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8" name="Straight Arrow Connector 507"/>
            <p:cNvCxnSpPr>
              <a:stCxn id="507" idx="2"/>
              <a:endCxn id="509" idx="0"/>
            </p:cNvCxnSpPr>
            <p:nvPr/>
          </p:nvCxnSpPr>
          <p:spPr>
            <a:xfrm>
              <a:off x="1165576" y="4724176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9" name="Rectangle 508"/>
                <p:cNvSpPr/>
                <p:nvPr/>
              </p:nvSpPr>
              <p:spPr>
                <a:xfrm>
                  <a:off x="1068793" y="4852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9" name="Rectangle 5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793" y="4852438"/>
                  <a:ext cx="196334" cy="18309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0" name="Straight Arrow Connector 509"/>
            <p:cNvCxnSpPr>
              <a:stCxn id="503" idx="3"/>
              <a:endCxn id="509" idx="1"/>
            </p:cNvCxnSpPr>
            <p:nvPr/>
          </p:nvCxnSpPr>
          <p:spPr>
            <a:xfrm>
              <a:off x="945347" y="4943985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>
              <a:stCxn id="507" idx="3"/>
              <a:endCxn id="512" idx="1"/>
            </p:cNvCxnSpPr>
            <p:nvPr/>
          </p:nvCxnSpPr>
          <p:spPr>
            <a:xfrm>
              <a:off x="1263742" y="463262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Rectangle 511"/>
                <p:cNvSpPr/>
                <p:nvPr/>
              </p:nvSpPr>
              <p:spPr>
                <a:xfrm>
                  <a:off x="1384595" y="454210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2" name="Rectangle 5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595" y="4542104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Arrow Connector 512"/>
            <p:cNvCxnSpPr>
              <a:stCxn id="512" idx="2"/>
              <a:endCxn id="514" idx="0"/>
            </p:cNvCxnSpPr>
            <p:nvPr/>
          </p:nvCxnSpPr>
          <p:spPr>
            <a:xfrm>
              <a:off x="1482762" y="472520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Rectangle 513"/>
                <p:cNvSpPr/>
                <p:nvPr/>
              </p:nvSpPr>
              <p:spPr>
                <a:xfrm>
                  <a:off x="1385979" y="485346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4" name="Rectangle 5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79" y="4853461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/>
            <p:cNvCxnSpPr>
              <a:stCxn id="509" idx="3"/>
              <a:endCxn id="514" idx="1"/>
            </p:cNvCxnSpPr>
            <p:nvPr/>
          </p:nvCxnSpPr>
          <p:spPr>
            <a:xfrm>
              <a:off x="1265127" y="4943985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>
              <a:stCxn id="512" idx="3"/>
              <a:endCxn id="517" idx="1"/>
            </p:cNvCxnSpPr>
            <p:nvPr/>
          </p:nvCxnSpPr>
          <p:spPr>
            <a:xfrm flipV="1">
              <a:off x="1580929" y="463261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Rectangle 516"/>
                <p:cNvSpPr/>
                <p:nvPr/>
              </p:nvSpPr>
              <p:spPr>
                <a:xfrm>
                  <a:off x="1705759" y="454106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7" name="Rectangle 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759" y="4541064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8" name="Straight Arrow Connector 517"/>
            <p:cNvCxnSpPr>
              <a:stCxn id="517" idx="2"/>
              <a:endCxn id="519" idx="0"/>
            </p:cNvCxnSpPr>
            <p:nvPr/>
          </p:nvCxnSpPr>
          <p:spPr>
            <a:xfrm>
              <a:off x="1803926" y="4724159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Rectangle 518"/>
                <p:cNvSpPr/>
                <p:nvPr/>
              </p:nvSpPr>
              <p:spPr>
                <a:xfrm>
                  <a:off x="1707143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9" name="Rectangle 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143" y="4852421"/>
                  <a:ext cx="196334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Straight Arrow Connector 519"/>
            <p:cNvCxnSpPr>
              <a:stCxn id="514" idx="3"/>
              <a:endCxn id="519" idx="1"/>
            </p:cNvCxnSpPr>
            <p:nvPr/>
          </p:nvCxnSpPr>
          <p:spPr>
            <a:xfrm flipV="1">
              <a:off x="1582313" y="494396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020572" y="4540934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72" y="4540934"/>
                  <a:ext cx="1451369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Rectangle 521"/>
                <p:cNvSpPr/>
                <p:nvPr/>
              </p:nvSpPr>
              <p:spPr>
                <a:xfrm>
                  <a:off x="2019513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2" name="Rectangle 5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513" y="4849686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3" name="Rectangle 522"/>
                <p:cNvSpPr/>
                <p:nvPr/>
              </p:nvSpPr>
              <p:spPr>
                <a:xfrm>
                  <a:off x="2270022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3" name="Rectangle 5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022" y="4849686"/>
                  <a:ext cx="196334" cy="18309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4" name="Rectangle 523"/>
                <p:cNvSpPr/>
                <p:nvPr/>
              </p:nvSpPr>
              <p:spPr>
                <a:xfrm>
                  <a:off x="2519312" y="484864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4" name="Rectangle 5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312" y="4848646"/>
                  <a:ext cx="196334" cy="18309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2769798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98" y="4849686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6" name="Rectangle 525"/>
                <p:cNvSpPr/>
                <p:nvPr/>
              </p:nvSpPr>
              <p:spPr>
                <a:xfrm>
                  <a:off x="3020436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6" name="Rectangle 5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436" y="4849686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3271995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995" y="4849686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3594313" y="484722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313" y="4847228"/>
                  <a:ext cx="196334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3911499" y="48482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499" y="4848252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/>
            <p:cNvCxnSpPr>
              <a:stCxn id="528" idx="3"/>
              <a:endCxn id="529" idx="1"/>
            </p:cNvCxnSpPr>
            <p:nvPr/>
          </p:nvCxnSpPr>
          <p:spPr>
            <a:xfrm>
              <a:off x="3790646" y="493877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1" name="Rectangle 530"/>
                <p:cNvSpPr/>
                <p:nvPr/>
              </p:nvSpPr>
              <p:spPr>
                <a:xfrm>
                  <a:off x="4232663" y="484721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31" name="Rectangle 5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663" y="4847211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/>
            <p:cNvCxnSpPr>
              <a:stCxn id="529" idx="3"/>
              <a:endCxn id="531" idx="1"/>
            </p:cNvCxnSpPr>
            <p:nvPr/>
          </p:nvCxnSpPr>
          <p:spPr>
            <a:xfrm flipV="1">
              <a:off x="4107833" y="493875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3" name="Rectangle 532"/>
                <p:cNvSpPr/>
                <p:nvPr/>
              </p:nvSpPr>
              <p:spPr>
                <a:xfrm>
                  <a:off x="6446504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33" name="Rectangle 5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04" y="4852421"/>
                  <a:ext cx="196334" cy="18309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4" name="Straight Arrow Connector 533"/>
            <p:cNvCxnSpPr>
              <a:endCxn id="524" idx="0"/>
            </p:cNvCxnSpPr>
            <p:nvPr/>
          </p:nvCxnSpPr>
          <p:spPr>
            <a:xfrm>
              <a:off x="2612688" y="4723595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5" name="Rectangle 534"/>
                <p:cNvSpPr/>
                <p:nvPr/>
              </p:nvSpPr>
              <p:spPr>
                <a:xfrm>
                  <a:off x="4870493" y="4539494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5" name="Rectangle 5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493" y="4539494"/>
                  <a:ext cx="1448279" cy="183096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6" name="Straight Arrow Connector 535"/>
            <p:cNvCxnSpPr>
              <a:stCxn id="552" idx="2"/>
              <a:endCxn id="528" idx="0"/>
            </p:cNvCxnSpPr>
            <p:nvPr/>
          </p:nvCxnSpPr>
          <p:spPr>
            <a:xfrm>
              <a:off x="3687533" y="4722606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>
              <a:stCxn id="554" idx="2"/>
              <a:endCxn id="529" idx="0"/>
            </p:cNvCxnSpPr>
            <p:nvPr/>
          </p:nvCxnSpPr>
          <p:spPr>
            <a:xfrm>
              <a:off x="4004720" y="472363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56" idx="2"/>
              <a:endCxn id="531" idx="0"/>
            </p:cNvCxnSpPr>
            <p:nvPr/>
          </p:nvCxnSpPr>
          <p:spPr>
            <a:xfrm>
              <a:off x="4325884" y="4722589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/>
            <p:cNvCxnSpPr>
              <a:endCxn id="540" idx="1"/>
            </p:cNvCxnSpPr>
            <p:nvPr/>
          </p:nvCxnSpPr>
          <p:spPr>
            <a:xfrm>
              <a:off x="6323398" y="4631042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0" name="Rectangle 539"/>
                <p:cNvSpPr/>
                <p:nvPr/>
              </p:nvSpPr>
              <p:spPr>
                <a:xfrm>
                  <a:off x="6446504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0" name="Rectangle 5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04" y="4539494"/>
                  <a:ext cx="196334" cy="18309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1" name="Straight Arrow Connector 540"/>
            <p:cNvCxnSpPr>
              <a:stCxn id="540" idx="2"/>
              <a:endCxn id="533" idx="0"/>
            </p:cNvCxnSpPr>
            <p:nvPr/>
          </p:nvCxnSpPr>
          <p:spPr>
            <a:xfrm>
              <a:off x="6544670" y="4722589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>
              <a:stCxn id="572" idx="3"/>
              <a:endCxn id="533" idx="1"/>
            </p:cNvCxnSpPr>
            <p:nvPr/>
          </p:nvCxnSpPr>
          <p:spPr>
            <a:xfrm flipV="1">
              <a:off x="6320671" y="4943969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58" idx="3"/>
              <a:endCxn id="535" idx="1"/>
            </p:cNvCxnSpPr>
            <p:nvPr/>
          </p:nvCxnSpPr>
          <p:spPr>
            <a:xfrm>
              <a:off x="4748443" y="4631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/>
            <p:cNvCxnSpPr>
              <a:stCxn id="521" idx="3"/>
              <a:endCxn id="552" idx="1"/>
            </p:cNvCxnSpPr>
            <p:nvPr/>
          </p:nvCxnSpPr>
          <p:spPr>
            <a:xfrm flipV="1">
              <a:off x="3471941" y="4631058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stCxn id="527" idx="3"/>
              <a:endCxn id="528" idx="1"/>
            </p:cNvCxnSpPr>
            <p:nvPr/>
          </p:nvCxnSpPr>
          <p:spPr>
            <a:xfrm flipV="1">
              <a:off x="3468329" y="4938776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517" idx="3"/>
              <a:endCxn id="521" idx="1"/>
            </p:cNvCxnSpPr>
            <p:nvPr/>
          </p:nvCxnSpPr>
          <p:spPr>
            <a:xfrm flipV="1">
              <a:off x="1902093" y="4632481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/>
            <p:cNvCxnSpPr>
              <a:endCxn id="548" idx="1"/>
            </p:cNvCxnSpPr>
            <p:nvPr/>
          </p:nvCxnSpPr>
          <p:spPr>
            <a:xfrm>
              <a:off x="6647088" y="463016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6764888" y="4538615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888" y="4538615"/>
                  <a:ext cx="196334" cy="183096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9" name="Straight Arrow Connector 548"/>
            <p:cNvCxnSpPr>
              <a:stCxn id="548" idx="2"/>
              <a:endCxn id="550" idx="0"/>
            </p:cNvCxnSpPr>
            <p:nvPr/>
          </p:nvCxnSpPr>
          <p:spPr>
            <a:xfrm>
              <a:off x="6863055" y="4721710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0" name="Rectangle 549"/>
                <p:cNvSpPr/>
                <p:nvPr/>
              </p:nvSpPr>
              <p:spPr>
                <a:xfrm>
                  <a:off x="6764888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50" name="Rectangle 5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888" y="4852421"/>
                  <a:ext cx="196334" cy="183096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1" name="Straight Arrow Connector 550"/>
            <p:cNvCxnSpPr>
              <a:stCxn id="533" idx="3"/>
              <a:endCxn id="550" idx="1"/>
            </p:cNvCxnSpPr>
            <p:nvPr/>
          </p:nvCxnSpPr>
          <p:spPr>
            <a:xfrm>
              <a:off x="6642837" y="4943969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2" name="Rectangle 551"/>
                <p:cNvSpPr/>
                <p:nvPr/>
              </p:nvSpPr>
              <p:spPr>
                <a:xfrm>
                  <a:off x="3589367" y="4539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2" name="Rectangle 5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67" y="4539511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/>
            <p:cNvCxnSpPr>
              <a:stCxn id="552" idx="3"/>
              <a:endCxn id="554" idx="1"/>
            </p:cNvCxnSpPr>
            <p:nvPr/>
          </p:nvCxnSpPr>
          <p:spPr>
            <a:xfrm>
              <a:off x="3785700" y="463105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4" name="Rectangle 553"/>
                <p:cNvSpPr/>
                <p:nvPr/>
              </p:nvSpPr>
              <p:spPr>
                <a:xfrm>
                  <a:off x="3906553" y="454053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4" name="Rectangle 5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53" y="4540534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/>
            <p:cNvCxnSpPr>
              <a:stCxn id="554" idx="3"/>
              <a:endCxn id="556" idx="1"/>
            </p:cNvCxnSpPr>
            <p:nvPr/>
          </p:nvCxnSpPr>
          <p:spPr>
            <a:xfrm flipV="1">
              <a:off x="4102886" y="4631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6" name="Rectangle 555"/>
                <p:cNvSpPr/>
                <p:nvPr/>
              </p:nvSpPr>
              <p:spPr>
                <a:xfrm>
                  <a:off x="4227717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6" name="Rectangle 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717" y="4539494"/>
                  <a:ext cx="196334" cy="18309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7" name="Straight Arrow Connector 556"/>
            <p:cNvCxnSpPr>
              <a:endCxn id="558" idx="1"/>
            </p:cNvCxnSpPr>
            <p:nvPr/>
          </p:nvCxnSpPr>
          <p:spPr>
            <a:xfrm>
              <a:off x="4434309" y="4631042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" name="Rectangle 557"/>
                <p:cNvSpPr/>
                <p:nvPr/>
              </p:nvSpPr>
              <p:spPr>
                <a:xfrm>
                  <a:off x="4552109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8" name="Rectangle 5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109" y="4539494"/>
                  <a:ext cx="196334" cy="18309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9" name="Straight Arrow Connector 558"/>
            <p:cNvCxnSpPr>
              <a:stCxn id="558" idx="2"/>
              <a:endCxn id="560" idx="0"/>
            </p:cNvCxnSpPr>
            <p:nvPr/>
          </p:nvCxnSpPr>
          <p:spPr>
            <a:xfrm>
              <a:off x="4650276" y="4722589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4553471" y="484565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471" y="4845658"/>
                  <a:ext cx="196334" cy="18309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1" name="Straight Arrow Connector 560"/>
            <p:cNvCxnSpPr>
              <a:stCxn id="531" idx="3"/>
              <a:endCxn id="560" idx="1"/>
            </p:cNvCxnSpPr>
            <p:nvPr/>
          </p:nvCxnSpPr>
          <p:spPr>
            <a:xfrm flipV="1">
              <a:off x="4428997" y="4937206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>
              <a:endCxn id="563" idx="1"/>
            </p:cNvCxnSpPr>
            <p:nvPr/>
          </p:nvCxnSpPr>
          <p:spPr>
            <a:xfrm>
              <a:off x="6966526" y="4630236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7084327" y="4538688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327" y="4538688"/>
                  <a:ext cx="196334" cy="183096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35714" r="-2142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4" name="Straight Arrow Connector 563"/>
            <p:cNvCxnSpPr>
              <a:stCxn id="563" idx="2"/>
              <a:endCxn id="565" idx="0"/>
            </p:cNvCxnSpPr>
            <p:nvPr/>
          </p:nvCxnSpPr>
          <p:spPr>
            <a:xfrm>
              <a:off x="7182493" y="4721784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7084327" y="4852494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327" y="4852494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6" name="Straight Arrow Connector 565"/>
            <p:cNvCxnSpPr>
              <a:endCxn id="565" idx="1"/>
            </p:cNvCxnSpPr>
            <p:nvPr/>
          </p:nvCxnSpPr>
          <p:spPr>
            <a:xfrm>
              <a:off x="6962276" y="4944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71855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55" y="4853269"/>
                  <a:ext cx="196334" cy="183096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122364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364" y="4853269"/>
                  <a:ext cx="196334" cy="183096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7143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9" name="Rectangle 568"/>
                <p:cNvSpPr/>
                <p:nvPr/>
              </p:nvSpPr>
              <p:spPr>
                <a:xfrm>
                  <a:off x="5371654" y="485222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9" name="Rectangle 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54" y="4852229"/>
                  <a:ext cx="196334" cy="183096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622140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40" y="4853269"/>
                  <a:ext cx="196334" cy="183096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Rectangle 570"/>
                <p:cNvSpPr/>
                <p:nvPr/>
              </p:nvSpPr>
              <p:spPr>
                <a:xfrm>
                  <a:off x="5872779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1" name="Rectangle 5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779" y="4853269"/>
                  <a:ext cx="196334" cy="18309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Rectangle 571"/>
                <p:cNvSpPr/>
                <p:nvPr/>
              </p:nvSpPr>
              <p:spPr>
                <a:xfrm>
                  <a:off x="6124337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2" name="Rectangle 5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337" y="4853269"/>
                  <a:ext cx="196334" cy="183096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Arrow Connector 572"/>
            <p:cNvCxnSpPr>
              <a:endCxn id="525" idx="0"/>
            </p:cNvCxnSpPr>
            <p:nvPr/>
          </p:nvCxnSpPr>
          <p:spPr>
            <a:xfrm>
              <a:off x="2857057" y="4725779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>
              <a:endCxn id="526" idx="0"/>
            </p:cNvCxnSpPr>
            <p:nvPr/>
          </p:nvCxnSpPr>
          <p:spPr>
            <a:xfrm flipH="1">
              <a:off x="3118603" y="4728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/>
            <p:cNvCxnSpPr>
              <a:endCxn id="527" idx="0"/>
            </p:cNvCxnSpPr>
            <p:nvPr/>
          </p:nvCxnSpPr>
          <p:spPr>
            <a:xfrm>
              <a:off x="3370162" y="4729155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>
              <a:endCxn id="523" idx="0"/>
            </p:cNvCxnSpPr>
            <p:nvPr/>
          </p:nvCxnSpPr>
          <p:spPr>
            <a:xfrm>
              <a:off x="2366048" y="4728326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>
              <a:endCxn id="522" idx="0"/>
            </p:cNvCxnSpPr>
            <p:nvPr/>
          </p:nvCxnSpPr>
          <p:spPr>
            <a:xfrm>
              <a:off x="2109083" y="4728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/>
            <p:cNvCxnSpPr/>
            <p:nvPr/>
          </p:nvCxnSpPr>
          <p:spPr>
            <a:xfrm>
              <a:off x="5479353" y="47283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/>
            <p:nvPr/>
          </p:nvCxnSpPr>
          <p:spPr>
            <a:xfrm>
              <a:off x="5723722" y="4730511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/>
            <p:cNvCxnSpPr/>
            <p:nvPr/>
          </p:nvCxnSpPr>
          <p:spPr>
            <a:xfrm flipH="1">
              <a:off x="5985269" y="4733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/>
            <p:nvPr/>
          </p:nvCxnSpPr>
          <p:spPr>
            <a:xfrm>
              <a:off x="6236827" y="4733887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/>
            <p:cNvCxnSpPr/>
            <p:nvPr/>
          </p:nvCxnSpPr>
          <p:spPr>
            <a:xfrm>
              <a:off x="5232713" y="4733058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/>
            <p:nvPr/>
          </p:nvCxnSpPr>
          <p:spPr>
            <a:xfrm>
              <a:off x="4975748" y="4733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842542" y="4131995"/>
              <a:ext cx="74154" cy="328298"/>
              <a:chOff x="3515213" y="4103031"/>
              <a:chExt cx="91440" cy="402678"/>
            </a:xfrm>
          </p:grpSpPr>
          <p:sp>
            <p:nvSpPr>
              <p:cNvPr id="584" name="Oval 583"/>
              <p:cNvSpPr/>
              <p:nvPr/>
            </p:nvSpPr>
            <p:spPr>
              <a:xfrm>
                <a:off x="3515213" y="41030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3515213" y="42554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3515213" y="44078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flipV="1">
            <a:off x="6022848" y="802580"/>
            <a:ext cx="694255" cy="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/>
          <p:nvPr/>
        </p:nvCxnSpPr>
        <p:spPr>
          <a:xfrm flipV="1">
            <a:off x="6004680" y="937291"/>
            <a:ext cx="694108" cy="42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/>
          <p:nvPr/>
        </p:nvCxnSpPr>
        <p:spPr>
          <a:xfrm flipV="1">
            <a:off x="5991869" y="1072297"/>
            <a:ext cx="717349" cy="8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/>
          <p:nvPr/>
        </p:nvCxnSpPr>
        <p:spPr>
          <a:xfrm flipV="1">
            <a:off x="6012127" y="1676745"/>
            <a:ext cx="689213" cy="103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>
            <a:off x="6041549" y="1072298"/>
            <a:ext cx="666474" cy="12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>
            <a:off x="6023381" y="1619873"/>
            <a:ext cx="675407" cy="8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>
            <a:off x="6010570" y="2176434"/>
            <a:ext cx="673456" cy="4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>
            <a:off x="6030828" y="2967400"/>
            <a:ext cx="666504" cy="25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TextBox 594"/>
              <p:cNvSpPr txBox="1"/>
              <p:nvPr/>
            </p:nvSpPr>
            <p:spPr>
              <a:xfrm>
                <a:off x="8262810" y="902168"/>
                <a:ext cx="330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𝑆𝑦𝑛𝑡h𝑒𝑡𝑖𝑐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𝑆𝑒𝑞𝑢𝑒𝑛𝑐𝑒𝑠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5" name="TextBox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810" y="902168"/>
                <a:ext cx="3302797" cy="369332"/>
              </a:xfrm>
              <a:prstGeom prst="rect">
                <a:avLst/>
              </a:prstGeom>
              <a:blipFill rotWithShape="0">
                <a:blip r:embed="rId5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6750583" y="744219"/>
            <a:ext cx="1416866" cy="995099"/>
            <a:chOff x="3836878" y="3408694"/>
            <a:chExt cx="3197275" cy="2233811"/>
          </a:xfrm>
        </p:grpSpPr>
        <p:sp>
          <p:nvSpPr>
            <p:cNvPr id="596" name="Rectangle 595"/>
            <p:cNvSpPr/>
            <p:nvPr/>
          </p:nvSpPr>
          <p:spPr>
            <a:xfrm>
              <a:off x="3837287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103350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3837287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103350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37038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636452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370389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636452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01046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516710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01046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5167109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5434148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5700211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5434148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5700211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3836878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4102941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36878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4102941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436998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4636043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4369980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4636043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4900637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516670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900637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5166700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5433739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5699802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5433739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5699802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3837287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103350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3837287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103350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37038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636452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370389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636452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901046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516710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01046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5167109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434148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5700211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5434148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5700211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3836878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4102941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3836878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4102941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436998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636043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/>
            <p:cNvSpPr/>
            <p:nvPr/>
          </p:nvSpPr>
          <p:spPr>
            <a:xfrm>
              <a:off x="4369980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4636043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4900637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516670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4900637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5166700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ectangle 727"/>
            <p:cNvSpPr/>
            <p:nvPr/>
          </p:nvSpPr>
          <p:spPr>
            <a:xfrm>
              <a:off x="5433739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5699802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5433739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5699802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596794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6234012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5967949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6234012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501051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6767114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6501051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6767114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596754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6233603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5967540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6233603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6500642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6766705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6500642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6766705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596794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6234012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5967949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6234012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6501051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6767114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6501051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6767114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596754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6233603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5967540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6233603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6500642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766705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6500642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6766705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4" name="Group 763"/>
          <p:cNvGrpSpPr/>
          <p:nvPr/>
        </p:nvGrpSpPr>
        <p:grpSpPr>
          <a:xfrm>
            <a:off x="6752430" y="2301196"/>
            <a:ext cx="1416866" cy="995099"/>
            <a:chOff x="3836878" y="3408694"/>
            <a:chExt cx="3197275" cy="2233811"/>
          </a:xfrm>
        </p:grpSpPr>
        <p:sp>
          <p:nvSpPr>
            <p:cNvPr id="765" name="Rectangle 764"/>
            <p:cNvSpPr/>
            <p:nvPr/>
          </p:nvSpPr>
          <p:spPr>
            <a:xfrm>
              <a:off x="3837287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103350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3837287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103350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7038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636452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370389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636452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901046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516710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901046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5167109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5434148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5700211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5434148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5700211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3836878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102941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3836878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102941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36998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636043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4369980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636043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900637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516670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Rectangle 790"/>
            <p:cNvSpPr/>
            <p:nvPr/>
          </p:nvSpPr>
          <p:spPr>
            <a:xfrm>
              <a:off x="4900637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166700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5433739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699802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5433739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5699802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37287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4103350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3837287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103350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37038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636452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370389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636452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901046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516710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01046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5167109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5434148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5700211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5434148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5700211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36878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4102941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3836878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102941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36998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636043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369980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636043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4900637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516670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900637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5166700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5433739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5699802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5433739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5699802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5967949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6234012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5967949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6234012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6501051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6767114" y="3408694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6501051" y="3688261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6767114" y="3687580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5967540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6233603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5967540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6233603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6500642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6766705" y="3967147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6500642" y="424671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6766705" y="4246033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5967949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6234012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967949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6234012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6501051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6767114" y="4524919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6501051" y="4804486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6767114" y="4803805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5967540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6233603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967540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6233603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6500642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6766705" y="5083372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6500642" y="536293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6766705" y="5362258"/>
              <a:ext cx="267039" cy="27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TextBox 860"/>
              <p:cNvSpPr txBox="1"/>
              <p:nvPr/>
            </p:nvSpPr>
            <p:spPr>
              <a:xfrm>
                <a:off x="8262810" y="2435189"/>
                <a:ext cx="299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𝑆𝑡𝑎𝑡𝑒𝑠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810" y="2435189"/>
                <a:ext cx="2998329" cy="369332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30579" y="3723974"/>
            <a:ext cx="1416866" cy="621785"/>
            <a:chOff x="773028" y="4443508"/>
            <a:chExt cx="1416866" cy="621785"/>
          </a:xfrm>
        </p:grpSpPr>
        <p:sp>
          <p:nvSpPr>
            <p:cNvPr id="863" name="Rectangle 862"/>
            <p:cNvSpPr/>
            <p:nvPr/>
          </p:nvSpPr>
          <p:spPr>
            <a:xfrm>
              <a:off x="773209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891115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773209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891115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1009452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1127358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1009452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1127358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1244612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1362517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1244612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1362517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1480855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1598760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1480855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1598760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773028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90933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73028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890933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1009271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1127176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1009271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1127176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1244431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1362336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1244431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1362336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1480674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1598579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1480674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1598579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773209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91115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1009452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1127358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1244612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1362517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1480855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1598760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1717408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835313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1717408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1835313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1953651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071556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1953651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071556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1717227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835132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1717227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1835132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1953470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2071375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1953470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2071375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1717408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835313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1953651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2071556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29792" y="5391821"/>
            <a:ext cx="1416866" cy="373617"/>
            <a:chOff x="3760393" y="5410070"/>
            <a:chExt cx="1416866" cy="373617"/>
          </a:xfrm>
        </p:grpSpPr>
        <p:sp>
          <p:nvSpPr>
            <p:cNvPr id="897" name="Rectangle 896"/>
            <p:cNvSpPr/>
            <p:nvPr/>
          </p:nvSpPr>
          <p:spPr>
            <a:xfrm>
              <a:off x="3760574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78480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99681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4114723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3197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349882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468220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586125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760393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878298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760393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878298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99663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11454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99663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11454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23179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34970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23179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34970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468039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585944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468039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585944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704773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822678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41016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5058921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704592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822497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704592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822497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940835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5058740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940835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5058740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ight Arrow 73"/>
          <p:cNvSpPr/>
          <p:nvPr/>
        </p:nvSpPr>
        <p:spPr>
          <a:xfrm>
            <a:off x="2799444" y="4029503"/>
            <a:ext cx="691277" cy="46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TextBox 958"/>
              <p:cNvSpPr txBox="1"/>
              <p:nvPr/>
            </p:nvSpPr>
            <p:spPr>
              <a:xfrm>
                <a:off x="2293597" y="5395803"/>
                <a:ext cx="874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597" y="5395803"/>
                <a:ext cx="874613" cy="3693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1" name="TextBox 960"/>
          <p:cNvSpPr txBox="1"/>
          <p:nvPr/>
        </p:nvSpPr>
        <p:spPr>
          <a:xfrm>
            <a:off x="1910840" y="3567006"/>
            <a:ext cx="24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Baum-Welch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2" name="Right Arrow 961"/>
          <p:cNvSpPr/>
          <p:nvPr/>
        </p:nvSpPr>
        <p:spPr>
          <a:xfrm>
            <a:off x="3014940" y="5307402"/>
            <a:ext cx="691277" cy="46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3" name="TextBox 962"/>
          <p:cNvSpPr txBox="1"/>
          <p:nvPr/>
        </p:nvSpPr>
        <p:spPr>
          <a:xfrm>
            <a:off x="2126336" y="4844905"/>
            <a:ext cx="24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64" name="Group 963"/>
          <p:cNvGrpSpPr/>
          <p:nvPr/>
        </p:nvGrpSpPr>
        <p:grpSpPr>
          <a:xfrm>
            <a:off x="4191154" y="5417805"/>
            <a:ext cx="1416866" cy="373617"/>
            <a:chOff x="3760393" y="5410070"/>
            <a:chExt cx="1416866" cy="373617"/>
          </a:xfrm>
        </p:grpSpPr>
        <p:sp>
          <p:nvSpPr>
            <p:cNvPr id="965" name="Rectangle 964"/>
            <p:cNvSpPr/>
            <p:nvPr/>
          </p:nvSpPr>
          <p:spPr>
            <a:xfrm>
              <a:off x="3760574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78480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99681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4114723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423197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4349882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4468220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4586125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3760393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3878298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3760393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3878298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399663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11454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399663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11454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23179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34970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23179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34970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468039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85944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468039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85944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704773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822678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41016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5058921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704592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822497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704592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822497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4940835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/>
            <p:cNvSpPr/>
            <p:nvPr/>
          </p:nvSpPr>
          <p:spPr>
            <a:xfrm>
              <a:off x="5058740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4940835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5058740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/>
              <p:cNvSpPr txBox="1"/>
              <p:nvPr/>
            </p:nvSpPr>
            <p:spPr>
              <a:xfrm>
                <a:off x="4062252" y="4043869"/>
                <a:ext cx="3917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𝑃𝑎𝑟𝑎𝑚𝑒𝑡𝑒𝑟𝑠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8" name="TextBox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52" y="4043869"/>
                <a:ext cx="3917764" cy="646331"/>
              </a:xfrm>
              <a:prstGeom prst="rect">
                <a:avLst/>
              </a:prstGeom>
              <a:blipFill rotWithShape="0">
                <a:blip r:embed="rId5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6" name="TextBox 1075"/>
              <p:cNvSpPr txBox="1"/>
              <p:nvPr/>
            </p:nvSpPr>
            <p:spPr>
              <a:xfrm>
                <a:off x="5927538" y="5404606"/>
                <a:ext cx="299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𝑆𝑡𝑎𝑡𝑒𝑠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6" name="TextBox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38" y="5404606"/>
                <a:ext cx="2998329" cy="36933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2291594" y="5461361"/>
            <a:ext cx="182880" cy="182880"/>
          </a:xfrm>
          <a:prstGeom prst="plus">
            <a:avLst>
              <a:gd name="adj" fmla="val 4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596</Words>
  <Application>Microsoft Office PowerPoint</Application>
  <PresentationFormat>Widescreen</PresentationFormat>
  <Paragraphs>310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2020-02-06T22:04:34Z</dcterms:created>
  <dcterms:modified xsi:type="dcterms:W3CDTF">2020-02-09T15:18:55Z</dcterms:modified>
</cp:coreProperties>
</file>