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68" r:id="rId3"/>
    <p:sldId id="257" r:id="rId4"/>
    <p:sldId id="264" r:id="rId5"/>
    <p:sldId id="272" r:id="rId6"/>
    <p:sldId id="273" r:id="rId7"/>
    <p:sldId id="275" r:id="rId8"/>
    <p:sldId id="276" r:id="rId9"/>
    <p:sldId id="274" r:id="rId10"/>
    <p:sldId id="266" r:id="rId11"/>
    <p:sldId id="265" r:id="rId12"/>
    <p:sldId id="258" r:id="rId13"/>
    <p:sldId id="259" r:id="rId14"/>
    <p:sldId id="262" r:id="rId15"/>
    <p:sldId id="263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95394" autoAdjust="0"/>
  </p:normalViewPr>
  <p:slideViewPr>
    <p:cSldViewPr snapToGrid="0">
      <p:cViewPr>
        <p:scale>
          <a:sx n="150" d="100"/>
          <a:sy n="150" d="100"/>
        </p:scale>
        <p:origin x="86" y="-1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4396-26A3-4143-A0A3-BBC18DD0CEAD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00F8-7735-4B63-AD20-DD3F5BF9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2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300.png"/><Relationship Id="rId3" Type="http://schemas.openxmlformats.org/officeDocument/2006/relationships/image" Target="../media/image3000.png"/><Relationship Id="rId7" Type="http://schemas.openxmlformats.org/officeDocument/2006/relationships/image" Target="../media/image700.png"/><Relationship Id="rId12" Type="http://schemas.openxmlformats.org/officeDocument/2006/relationships/image" Target="../media/image1200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1100.png"/><Relationship Id="rId5" Type="http://schemas.openxmlformats.org/officeDocument/2006/relationships/image" Target="../media/image510.png"/><Relationship Id="rId10" Type="http://schemas.openxmlformats.org/officeDocument/2006/relationships/image" Target="../media/image1000.png"/><Relationship Id="rId4" Type="http://schemas.openxmlformats.org/officeDocument/2006/relationships/image" Target="../media/image400.png"/><Relationship Id="rId9" Type="http://schemas.openxmlformats.org/officeDocument/2006/relationships/image" Target="../media/image900.png"/><Relationship Id="rId14" Type="http://schemas.openxmlformats.org/officeDocument/2006/relationships/image" Target="../media/image14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330.png"/><Relationship Id="rId3" Type="http://schemas.openxmlformats.org/officeDocument/2006/relationships/image" Target="../media/image2200.png"/><Relationship Id="rId7" Type="http://schemas.openxmlformats.org/officeDocument/2006/relationships/image" Target="../media/image260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image" Target="../media/image310.png"/><Relationship Id="rId5" Type="http://schemas.openxmlformats.org/officeDocument/2006/relationships/image" Target="../media/image2400.png"/><Relationship Id="rId15" Type="http://schemas.openxmlformats.org/officeDocument/2006/relationships/image" Target="../media/image350.png"/><Relationship Id="rId10" Type="http://schemas.openxmlformats.org/officeDocument/2006/relationships/image" Target="../media/image2900.png"/><Relationship Id="rId4" Type="http://schemas.openxmlformats.org/officeDocument/2006/relationships/image" Target="../media/image2300.png"/><Relationship Id="rId9" Type="http://schemas.openxmlformats.org/officeDocument/2006/relationships/image" Target="../media/image2800.png"/><Relationship Id="rId14" Type="http://schemas.openxmlformats.org/officeDocument/2006/relationships/image" Target="../media/image34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0.png"/><Relationship Id="rId19" Type="http://schemas.openxmlformats.org/officeDocument/2006/relationships/image" Target="../media/image610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9.png"/><Relationship Id="rId5" Type="http://schemas.openxmlformats.org/officeDocument/2006/relationships/image" Target="../media/image430.png"/><Relationship Id="rId4" Type="http://schemas.openxmlformats.org/officeDocument/2006/relationships/image" Target="../media/image2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20" Type="http://schemas.openxmlformats.org/officeDocument/2006/relationships/image" Target="../media/image31.png"/><Relationship Id="rId41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47" Type="http://schemas.openxmlformats.org/officeDocument/2006/relationships/image" Target="../media/image103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9" Type="http://schemas.openxmlformats.org/officeDocument/2006/relationships/image" Target="../media/image85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5" Type="http://schemas.openxmlformats.org/officeDocument/2006/relationships/image" Target="../media/image61.png"/><Relationship Id="rId61" Type="http://schemas.openxmlformats.org/officeDocument/2006/relationships/image" Target="../media/image117.png"/><Relationship Id="rId19" Type="http://schemas.openxmlformats.org/officeDocument/2006/relationships/image" Target="../media/image7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56" Type="http://schemas.openxmlformats.org/officeDocument/2006/relationships/image" Target="../media/image112.png"/><Relationship Id="rId8" Type="http://schemas.openxmlformats.org/officeDocument/2006/relationships/image" Target="../media/image64.png"/><Relationship Id="rId51" Type="http://schemas.openxmlformats.org/officeDocument/2006/relationships/image" Target="../media/image107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59" Type="http://schemas.openxmlformats.org/officeDocument/2006/relationships/image" Target="../media/image115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54" Type="http://schemas.openxmlformats.org/officeDocument/2006/relationships/image" Target="../media/image110.png"/><Relationship Id="rId6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49" Type="http://schemas.openxmlformats.org/officeDocument/2006/relationships/image" Target="../media/image105.png"/><Relationship Id="rId57" Type="http://schemas.openxmlformats.org/officeDocument/2006/relationships/image" Target="../media/image113.png"/><Relationship Id="rId10" Type="http://schemas.openxmlformats.org/officeDocument/2006/relationships/image" Target="../media/image66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52" Type="http://schemas.openxmlformats.org/officeDocument/2006/relationships/image" Target="../media/image108.png"/><Relationship Id="rId60" Type="http://schemas.openxmlformats.org/officeDocument/2006/relationships/image" Target="../media/image11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4.png"/><Relationship Id="rId21" Type="http://schemas.openxmlformats.org/officeDocument/2006/relationships/image" Target="../media/image122.png"/><Relationship Id="rId42" Type="http://schemas.openxmlformats.org/officeDocument/2006/relationships/image" Target="../media/image204.png"/><Relationship Id="rId47" Type="http://schemas.openxmlformats.org/officeDocument/2006/relationships/image" Target="../media/image136.png"/><Relationship Id="rId63" Type="http://schemas.openxmlformats.org/officeDocument/2006/relationships/image" Target="../media/image101.png"/><Relationship Id="rId68" Type="http://schemas.openxmlformats.org/officeDocument/2006/relationships/image" Target="../media/image106.png"/><Relationship Id="rId84" Type="http://schemas.openxmlformats.org/officeDocument/2006/relationships/image" Target="../media/image150.png"/><Relationship Id="rId89" Type="http://schemas.openxmlformats.org/officeDocument/2006/relationships/image" Target="../media/image155.png"/><Relationship Id="rId112" Type="http://schemas.openxmlformats.org/officeDocument/2006/relationships/image" Target="../media/image290.png"/><Relationship Id="rId133" Type="http://schemas.openxmlformats.org/officeDocument/2006/relationships/image" Target="../media/image198.png"/><Relationship Id="rId16" Type="http://schemas.openxmlformats.org/officeDocument/2006/relationships/image" Target="../media/image190.png"/><Relationship Id="rId107" Type="http://schemas.openxmlformats.org/officeDocument/2006/relationships/image" Target="../media/image172.png"/><Relationship Id="rId11" Type="http://schemas.openxmlformats.org/officeDocument/2006/relationships/image" Target="../media/image228.png"/><Relationship Id="rId32" Type="http://schemas.openxmlformats.org/officeDocument/2006/relationships/image" Target="../media/image133.png"/><Relationship Id="rId53" Type="http://schemas.openxmlformats.org/officeDocument/2006/relationships/image" Target="../media/image141.png"/><Relationship Id="rId58" Type="http://schemas.openxmlformats.org/officeDocument/2006/relationships/image" Target="../media/image91.png"/><Relationship Id="rId74" Type="http://schemas.openxmlformats.org/officeDocument/2006/relationships/image" Target="../media/image112.png"/><Relationship Id="rId79" Type="http://schemas.openxmlformats.org/officeDocument/2006/relationships/image" Target="../media/image145.png"/><Relationship Id="rId102" Type="http://schemas.openxmlformats.org/officeDocument/2006/relationships/image" Target="../media/image168.png"/><Relationship Id="rId123" Type="http://schemas.openxmlformats.org/officeDocument/2006/relationships/image" Target="../media/image180.png"/><Relationship Id="rId128" Type="http://schemas.openxmlformats.org/officeDocument/2006/relationships/image" Target="../media/image193.png"/><Relationship Id="rId5" Type="http://schemas.openxmlformats.org/officeDocument/2006/relationships/image" Target="../media/image186.png"/><Relationship Id="rId90" Type="http://schemas.openxmlformats.org/officeDocument/2006/relationships/image" Target="../media/image156.png"/><Relationship Id="rId95" Type="http://schemas.openxmlformats.org/officeDocument/2006/relationships/image" Target="../media/image161.png"/><Relationship Id="rId22" Type="http://schemas.openxmlformats.org/officeDocument/2006/relationships/image" Target="../media/image123.png"/><Relationship Id="rId27" Type="http://schemas.openxmlformats.org/officeDocument/2006/relationships/image" Target="../media/image128.png"/><Relationship Id="rId43" Type="http://schemas.openxmlformats.org/officeDocument/2006/relationships/image" Target="../media/image205.png"/><Relationship Id="rId48" Type="http://schemas.openxmlformats.org/officeDocument/2006/relationships/image" Target="../media/image137.png"/><Relationship Id="rId64" Type="http://schemas.openxmlformats.org/officeDocument/2006/relationships/image" Target="../media/image102.png"/><Relationship Id="rId69" Type="http://schemas.openxmlformats.org/officeDocument/2006/relationships/image" Target="../media/image107.png"/><Relationship Id="rId113" Type="http://schemas.openxmlformats.org/officeDocument/2006/relationships/image" Target="../media/image291.png"/><Relationship Id="rId118" Type="http://schemas.openxmlformats.org/officeDocument/2006/relationships/image" Target="../media/image175.png"/><Relationship Id="rId134" Type="http://schemas.openxmlformats.org/officeDocument/2006/relationships/image" Target="../media/image199.png"/><Relationship Id="rId80" Type="http://schemas.openxmlformats.org/officeDocument/2006/relationships/image" Target="../media/image146.png"/><Relationship Id="rId85" Type="http://schemas.openxmlformats.org/officeDocument/2006/relationships/image" Target="../media/image151.png"/><Relationship Id="rId12" Type="http://schemas.openxmlformats.org/officeDocument/2006/relationships/image" Target="../media/image229.png"/><Relationship Id="rId17" Type="http://schemas.openxmlformats.org/officeDocument/2006/relationships/image" Target="../media/image191.png"/><Relationship Id="rId33" Type="http://schemas.openxmlformats.org/officeDocument/2006/relationships/image" Target="../media/image134.png"/><Relationship Id="rId59" Type="http://schemas.openxmlformats.org/officeDocument/2006/relationships/image" Target="../media/image92.png"/><Relationship Id="rId103" Type="http://schemas.openxmlformats.org/officeDocument/2006/relationships/image" Target="../media/image169.png"/><Relationship Id="rId108" Type="http://schemas.openxmlformats.org/officeDocument/2006/relationships/image" Target="../media/image286.png"/><Relationship Id="rId124" Type="http://schemas.openxmlformats.org/officeDocument/2006/relationships/image" Target="../media/image181.png"/><Relationship Id="rId129" Type="http://schemas.openxmlformats.org/officeDocument/2006/relationships/image" Target="../media/image194.png"/><Relationship Id="rId54" Type="http://schemas.openxmlformats.org/officeDocument/2006/relationships/image" Target="../media/image81.png"/><Relationship Id="rId70" Type="http://schemas.openxmlformats.org/officeDocument/2006/relationships/image" Target="../media/image108.png"/><Relationship Id="rId75" Type="http://schemas.openxmlformats.org/officeDocument/2006/relationships/image" Target="../media/image113.png"/><Relationship Id="rId91" Type="http://schemas.openxmlformats.org/officeDocument/2006/relationships/image" Target="../media/image157.png"/><Relationship Id="rId96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23" Type="http://schemas.openxmlformats.org/officeDocument/2006/relationships/image" Target="../media/image124.png"/><Relationship Id="rId28" Type="http://schemas.openxmlformats.org/officeDocument/2006/relationships/image" Target="../media/image129.png"/><Relationship Id="rId49" Type="http://schemas.openxmlformats.org/officeDocument/2006/relationships/image" Target="../media/image138.png"/><Relationship Id="rId114" Type="http://schemas.openxmlformats.org/officeDocument/2006/relationships/image" Target="../media/image292.png"/><Relationship Id="rId119" Type="http://schemas.openxmlformats.org/officeDocument/2006/relationships/image" Target="../media/image176.png"/><Relationship Id="rId44" Type="http://schemas.openxmlformats.org/officeDocument/2006/relationships/image" Target="../media/image206.png"/><Relationship Id="rId60" Type="http://schemas.openxmlformats.org/officeDocument/2006/relationships/image" Target="../media/image93.png"/><Relationship Id="rId65" Type="http://schemas.openxmlformats.org/officeDocument/2006/relationships/image" Target="../media/image103.png"/><Relationship Id="rId81" Type="http://schemas.openxmlformats.org/officeDocument/2006/relationships/image" Target="../media/image147.png"/><Relationship Id="rId86" Type="http://schemas.openxmlformats.org/officeDocument/2006/relationships/image" Target="../media/image152.png"/><Relationship Id="rId130" Type="http://schemas.openxmlformats.org/officeDocument/2006/relationships/image" Target="../media/image195.png"/><Relationship Id="rId13" Type="http://schemas.openxmlformats.org/officeDocument/2006/relationships/image" Target="../media/image230.png"/><Relationship Id="rId18" Type="http://schemas.openxmlformats.org/officeDocument/2006/relationships/image" Target="../media/image119.png"/><Relationship Id="rId109" Type="http://schemas.openxmlformats.org/officeDocument/2006/relationships/image" Target="../media/image287.png"/><Relationship Id="rId34" Type="http://schemas.openxmlformats.org/officeDocument/2006/relationships/image" Target="../media/image135.png"/><Relationship Id="rId50" Type="http://schemas.openxmlformats.org/officeDocument/2006/relationships/image" Target="../media/image139.png"/><Relationship Id="rId55" Type="http://schemas.openxmlformats.org/officeDocument/2006/relationships/image" Target="../media/image82.png"/><Relationship Id="rId76" Type="http://schemas.openxmlformats.org/officeDocument/2006/relationships/image" Target="../media/image114.png"/><Relationship Id="rId97" Type="http://schemas.openxmlformats.org/officeDocument/2006/relationships/image" Target="../media/image163.png"/><Relationship Id="rId104" Type="http://schemas.openxmlformats.org/officeDocument/2006/relationships/image" Target="../media/image282.png"/><Relationship Id="rId120" Type="http://schemas.openxmlformats.org/officeDocument/2006/relationships/image" Target="../media/image177.png"/><Relationship Id="rId125" Type="http://schemas.openxmlformats.org/officeDocument/2006/relationships/image" Target="../media/image182.png"/><Relationship Id="rId7" Type="http://schemas.openxmlformats.org/officeDocument/2006/relationships/image" Target="../media/image188.png"/><Relationship Id="rId71" Type="http://schemas.openxmlformats.org/officeDocument/2006/relationships/image" Target="../media/image142.png"/><Relationship Id="rId92" Type="http://schemas.openxmlformats.org/officeDocument/2006/relationships/image" Target="../media/image158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0.png"/><Relationship Id="rId24" Type="http://schemas.openxmlformats.org/officeDocument/2006/relationships/image" Target="../media/image125.png"/><Relationship Id="rId40" Type="http://schemas.openxmlformats.org/officeDocument/2006/relationships/image" Target="../media/image202.png"/><Relationship Id="rId45" Type="http://schemas.openxmlformats.org/officeDocument/2006/relationships/image" Target="../media/image207.png"/><Relationship Id="rId66" Type="http://schemas.openxmlformats.org/officeDocument/2006/relationships/image" Target="../media/image104.png"/><Relationship Id="rId87" Type="http://schemas.openxmlformats.org/officeDocument/2006/relationships/image" Target="../media/image153.png"/><Relationship Id="rId110" Type="http://schemas.openxmlformats.org/officeDocument/2006/relationships/image" Target="../media/image288.png"/><Relationship Id="rId115" Type="http://schemas.openxmlformats.org/officeDocument/2006/relationships/image" Target="../media/image293.png"/><Relationship Id="rId131" Type="http://schemas.openxmlformats.org/officeDocument/2006/relationships/image" Target="../media/image196.png"/><Relationship Id="rId61" Type="http://schemas.openxmlformats.org/officeDocument/2006/relationships/image" Target="../media/image94.png"/><Relationship Id="rId82" Type="http://schemas.openxmlformats.org/officeDocument/2006/relationships/image" Target="../media/image148.png"/><Relationship Id="rId19" Type="http://schemas.openxmlformats.org/officeDocument/2006/relationships/image" Target="../media/image120.png"/><Relationship Id="rId14" Type="http://schemas.openxmlformats.org/officeDocument/2006/relationships/image" Target="../media/image231.png"/><Relationship Id="rId30" Type="http://schemas.openxmlformats.org/officeDocument/2006/relationships/image" Target="../media/image131.png"/><Relationship Id="rId56" Type="http://schemas.openxmlformats.org/officeDocument/2006/relationships/image" Target="../media/image83.png"/><Relationship Id="rId77" Type="http://schemas.openxmlformats.org/officeDocument/2006/relationships/image" Target="../media/image115.png"/><Relationship Id="rId100" Type="http://schemas.openxmlformats.org/officeDocument/2006/relationships/image" Target="../media/image166.png"/><Relationship Id="rId105" Type="http://schemas.openxmlformats.org/officeDocument/2006/relationships/image" Target="../media/image170.png"/><Relationship Id="rId126" Type="http://schemas.openxmlformats.org/officeDocument/2006/relationships/image" Target="../media/image183.png"/><Relationship Id="rId8" Type="http://schemas.openxmlformats.org/officeDocument/2006/relationships/image" Target="../media/image189.png"/><Relationship Id="rId51" Type="http://schemas.openxmlformats.org/officeDocument/2006/relationships/image" Target="../media/image140.png"/><Relationship Id="rId72" Type="http://schemas.openxmlformats.org/officeDocument/2006/relationships/image" Target="../media/image110.png"/><Relationship Id="rId93" Type="http://schemas.openxmlformats.org/officeDocument/2006/relationships/image" Target="../media/image159.png"/><Relationship Id="rId98" Type="http://schemas.openxmlformats.org/officeDocument/2006/relationships/image" Target="../media/image164.png"/><Relationship Id="rId121" Type="http://schemas.openxmlformats.org/officeDocument/2006/relationships/image" Target="../media/image178.png"/><Relationship Id="rId3" Type="http://schemas.openxmlformats.org/officeDocument/2006/relationships/image" Target="../media/image184.png"/><Relationship Id="rId25" Type="http://schemas.openxmlformats.org/officeDocument/2006/relationships/image" Target="../media/image126.png"/><Relationship Id="rId46" Type="http://schemas.openxmlformats.org/officeDocument/2006/relationships/image" Target="../media/image208.png"/><Relationship Id="rId67" Type="http://schemas.openxmlformats.org/officeDocument/2006/relationships/image" Target="../media/image105.png"/><Relationship Id="rId116" Type="http://schemas.openxmlformats.org/officeDocument/2006/relationships/image" Target="../media/image173.png"/><Relationship Id="rId20" Type="http://schemas.openxmlformats.org/officeDocument/2006/relationships/image" Target="../media/image121.png"/><Relationship Id="rId41" Type="http://schemas.openxmlformats.org/officeDocument/2006/relationships/image" Target="../media/image203.png"/><Relationship Id="rId62" Type="http://schemas.openxmlformats.org/officeDocument/2006/relationships/image" Target="../media/image100.png"/><Relationship Id="rId83" Type="http://schemas.openxmlformats.org/officeDocument/2006/relationships/image" Target="../media/image149.png"/><Relationship Id="rId88" Type="http://schemas.openxmlformats.org/officeDocument/2006/relationships/image" Target="../media/image154.png"/><Relationship Id="rId111" Type="http://schemas.openxmlformats.org/officeDocument/2006/relationships/image" Target="../media/image289.png"/><Relationship Id="rId132" Type="http://schemas.openxmlformats.org/officeDocument/2006/relationships/image" Target="../media/image197.png"/><Relationship Id="rId15" Type="http://schemas.openxmlformats.org/officeDocument/2006/relationships/image" Target="../media/image232.png"/><Relationship Id="rId57" Type="http://schemas.openxmlformats.org/officeDocument/2006/relationships/image" Target="../media/image84.png"/><Relationship Id="rId106" Type="http://schemas.openxmlformats.org/officeDocument/2006/relationships/image" Target="../media/image171.png"/><Relationship Id="rId127" Type="http://schemas.openxmlformats.org/officeDocument/2006/relationships/image" Target="../media/image192.png"/><Relationship Id="rId10" Type="http://schemas.openxmlformats.org/officeDocument/2006/relationships/image" Target="../media/image227.png"/><Relationship Id="rId31" Type="http://schemas.openxmlformats.org/officeDocument/2006/relationships/image" Target="../media/image132.png"/><Relationship Id="rId52" Type="http://schemas.openxmlformats.org/officeDocument/2006/relationships/image" Target="../media/image210.png"/><Relationship Id="rId73" Type="http://schemas.openxmlformats.org/officeDocument/2006/relationships/image" Target="../media/image143.png"/><Relationship Id="rId78" Type="http://schemas.openxmlformats.org/officeDocument/2006/relationships/image" Target="../media/image144.png"/><Relationship Id="rId94" Type="http://schemas.openxmlformats.org/officeDocument/2006/relationships/image" Target="../media/image160.png"/><Relationship Id="rId99" Type="http://schemas.openxmlformats.org/officeDocument/2006/relationships/image" Target="../media/image165.png"/><Relationship Id="rId101" Type="http://schemas.openxmlformats.org/officeDocument/2006/relationships/image" Target="../media/image167.png"/><Relationship Id="rId122" Type="http://schemas.openxmlformats.org/officeDocument/2006/relationships/image" Target="../media/image179.png"/><Relationship Id="rId4" Type="http://schemas.openxmlformats.org/officeDocument/2006/relationships/image" Target="../media/image185.png"/><Relationship Id="rId9" Type="http://schemas.openxmlformats.org/officeDocument/2006/relationships/image" Target="../media/image226.png"/><Relationship Id="rId26" Type="http://schemas.openxmlformats.org/officeDocument/2006/relationships/image" Target="../media/image1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139.png"/><Relationship Id="rId18" Type="http://schemas.openxmlformats.org/officeDocument/2006/relationships/image" Target="../media/image220.png"/><Relationship Id="rId3" Type="http://schemas.openxmlformats.org/officeDocument/2006/relationships/image" Target="../media/image200.png"/><Relationship Id="rId21" Type="http://schemas.openxmlformats.org/officeDocument/2006/relationships/image" Target="../media/image223.png"/><Relationship Id="rId7" Type="http://schemas.openxmlformats.org/officeDocument/2006/relationships/image" Target="../media/image212.png"/><Relationship Id="rId12" Type="http://schemas.openxmlformats.org/officeDocument/2006/relationships/image" Target="../media/image120.png"/><Relationship Id="rId17" Type="http://schemas.openxmlformats.org/officeDocument/2006/relationships/image" Target="../media/image219.png"/><Relationship Id="rId25" Type="http://schemas.openxmlformats.org/officeDocument/2006/relationships/image" Target="../media/image2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8.png"/><Relationship Id="rId20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119.png"/><Relationship Id="rId24" Type="http://schemas.openxmlformats.org/officeDocument/2006/relationships/image" Target="../media/image233.png"/><Relationship Id="rId5" Type="http://schemas.openxmlformats.org/officeDocument/2006/relationships/image" Target="../media/image209.png"/><Relationship Id="rId15" Type="http://schemas.openxmlformats.org/officeDocument/2006/relationships/image" Target="../media/image217.png"/><Relationship Id="rId23" Type="http://schemas.openxmlformats.org/officeDocument/2006/relationships/image" Target="../media/image225.png"/><Relationship Id="rId10" Type="http://schemas.openxmlformats.org/officeDocument/2006/relationships/image" Target="../media/image215.png"/><Relationship Id="rId19" Type="http://schemas.openxmlformats.org/officeDocument/2006/relationships/image" Target="../media/image221.png"/><Relationship Id="rId4" Type="http://schemas.openxmlformats.org/officeDocument/2006/relationships/image" Target="../media/image201.png"/><Relationship Id="rId9" Type="http://schemas.openxmlformats.org/officeDocument/2006/relationships/image" Target="../media/image214.png"/><Relationship Id="rId14" Type="http://schemas.openxmlformats.org/officeDocument/2006/relationships/image" Target="../media/image216.png"/><Relationship Id="rId22" Type="http://schemas.openxmlformats.org/officeDocument/2006/relationships/image" Target="../media/image224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90.png"/><Relationship Id="rId21" Type="http://schemas.openxmlformats.org/officeDocument/2006/relationships/image" Target="../media/image1340.png"/><Relationship Id="rId34" Type="http://schemas.openxmlformats.org/officeDocument/2006/relationships/image" Target="../media/image1470.png"/><Relationship Id="rId42" Type="http://schemas.openxmlformats.org/officeDocument/2006/relationships/image" Target="../media/image1550.png"/><Relationship Id="rId50" Type="http://schemas.openxmlformats.org/officeDocument/2006/relationships/image" Target="../media/image1630.png"/><Relationship Id="rId55" Type="http://schemas.openxmlformats.org/officeDocument/2006/relationships/image" Target="../media/image1680.png"/><Relationship Id="rId63" Type="http://schemas.openxmlformats.org/officeDocument/2006/relationships/image" Target="../media/image1760.png"/><Relationship Id="rId68" Type="http://schemas.openxmlformats.org/officeDocument/2006/relationships/image" Target="../media/image1810.png"/><Relationship Id="rId7" Type="http://schemas.openxmlformats.org/officeDocument/2006/relationships/image" Target="../media/image980.png"/><Relationship Id="rId2" Type="http://schemas.openxmlformats.org/officeDocument/2006/relationships/image" Target="../media/image1190.png"/><Relationship Id="rId16" Type="http://schemas.openxmlformats.org/officeDocument/2006/relationships/image" Target="../media/image1290.png"/><Relationship Id="rId29" Type="http://schemas.openxmlformats.org/officeDocument/2006/relationships/image" Target="../media/image1421.png"/><Relationship Id="rId11" Type="http://schemas.openxmlformats.org/officeDocument/2006/relationships/image" Target="../media/image1240.png"/><Relationship Id="rId24" Type="http://schemas.openxmlformats.org/officeDocument/2006/relationships/image" Target="../media/image1370.png"/><Relationship Id="rId32" Type="http://schemas.openxmlformats.org/officeDocument/2006/relationships/image" Target="../media/image1450.png"/><Relationship Id="rId37" Type="http://schemas.openxmlformats.org/officeDocument/2006/relationships/image" Target="../media/image1500.png"/><Relationship Id="rId40" Type="http://schemas.openxmlformats.org/officeDocument/2006/relationships/image" Target="../media/image1530.png"/><Relationship Id="rId53" Type="http://schemas.openxmlformats.org/officeDocument/2006/relationships/image" Target="../media/image1660.png"/><Relationship Id="rId58" Type="http://schemas.openxmlformats.org/officeDocument/2006/relationships/image" Target="../media/image1710.png"/><Relationship Id="rId66" Type="http://schemas.openxmlformats.org/officeDocument/2006/relationships/image" Target="../media/image1790.png"/><Relationship Id="rId5" Type="http://schemas.openxmlformats.org/officeDocument/2006/relationships/image" Target="../media/image960.png"/><Relationship Id="rId61" Type="http://schemas.openxmlformats.org/officeDocument/2006/relationships/image" Target="../media/image1740.png"/><Relationship Id="rId19" Type="http://schemas.openxmlformats.org/officeDocument/2006/relationships/image" Target="../media/image1321.png"/><Relationship Id="rId14" Type="http://schemas.openxmlformats.org/officeDocument/2006/relationships/image" Target="../media/image1270.png"/><Relationship Id="rId22" Type="http://schemas.openxmlformats.org/officeDocument/2006/relationships/image" Target="../media/image1350.png"/><Relationship Id="rId27" Type="http://schemas.openxmlformats.org/officeDocument/2006/relationships/image" Target="../media/image1401.png"/><Relationship Id="rId30" Type="http://schemas.openxmlformats.org/officeDocument/2006/relationships/image" Target="../media/image1430.png"/><Relationship Id="rId35" Type="http://schemas.openxmlformats.org/officeDocument/2006/relationships/image" Target="../media/image1480.png"/><Relationship Id="rId43" Type="http://schemas.openxmlformats.org/officeDocument/2006/relationships/image" Target="../media/image1560.png"/><Relationship Id="rId48" Type="http://schemas.openxmlformats.org/officeDocument/2006/relationships/image" Target="../media/image1611.png"/><Relationship Id="rId56" Type="http://schemas.openxmlformats.org/officeDocument/2006/relationships/image" Target="../media/image1690.png"/><Relationship Id="rId64" Type="http://schemas.openxmlformats.org/officeDocument/2006/relationships/image" Target="../media/image1770.png"/><Relationship Id="rId69" Type="http://schemas.openxmlformats.org/officeDocument/2006/relationships/image" Target="../media/image1820.png"/><Relationship Id="rId8" Type="http://schemas.openxmlformats.org/officeDocument/2006/relationships/image" Target="../media/image99.png"/><Relationship Id="rId51" Type="http://schemas.openxmlformats.org/officeDocument/2006/relationships/image" Target="../media/image1640.png"/><Relationship Id="rId3" Type="http://schemas.openxmlformats.org/officeDocument/2006/relationships/image" Target="../media/image1201.png"/><Relationship Id="rId12" Type="http://schemas.openxmlformats.org/officeDocument/2006/relationships/image" Target="../media/image1250.png"/><Relationship Id="rId17" Type="http://schemas.openxmlformats.org/officeDocument/2006/relationships/image" Target="../media/image1301.png"/><Relationship Id="rId25" Type="http://schemas.openxmlformats.org/officeDocument/2006/relationships/image" Target="../media/image1380.png"/><Relationship Id="rId33" Type="http://schemas.openxmlformats.org/officeDocument/2006/relationships/image" Target="../media/image1460.png"/><Relationship Id="rId38" Type="http://schemas.openxmlformats.org/officeDocument/2006/relationships/image" Target="../media/image1511.png"/><Relationship Id="rId59" Type="http://schemas.openxmlformats.org/officeDocument/2006/relationships/image" Target="../media/image1720.png"/><Relationship Id="rId67" Type="http://schemas.openxmlformats.org/officeDocument/2006/relationships/image" Target="../media/image1800.png"/><Relationship Id="rId20" Type="http://schemas.openxmlformats.org/officeDocument/2006/relationships/image" Target="../media/image1330.png"/><Relationship Id="rId41" Type="http://schemas.openxmlformats.org/officeDocument/2006/relationships/image" Target="../media/image1540.png"/><Relationship Id="rId54" Type="http://schemas.openxmlformats.org/officeDocument/2006/relationships/image" Target="../media/image1670.png"/><Relationship Id="rId62" Type="http://schemas.openxmlformats.org/officeDocument/2006/relationships/image" Target="../media/image1750.png"/><Relationship Id="rId70" Type="http://schemas.openxmlformats.org/officeDocument/2006/relationships/image" Target="../media/image18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15" Type="http://schemas.openxmlformats.org/officeDocument/2006/relationships/image" Target="../media/image1280.png"/><Relationship Id="rId23" Type="http://schemas.openxmlformats.org/officeDocument/2006/relationships/image" Target="../media/image1360.png"/><Relationship Id="rId28" Type="http://schemas.openxmlformats.org/officeDocument/2006/relationships/image" Target="../media/image1410.png"/><Relationship Id="rId36" Type="http://schemas.openxmlformats.org/officeDocument/2006/relationships/image" Target="../media/image1490.png"/><Relationship Id="rId49" Type="http://schemas.openxmlformats.org/officeDocument/2006/relationships/image" Target="../media/image1620.png"/><Relationship Id="rId57" Type="http://schemas.openxmlformats.org/officeDocument/2006/relationships/image" Target="../media/image1700.png"/><Relationship Id="rId10" Type="http://schemas.openxmlformats.org/officeDocument/2006/relationships/image" Target="../media/image1230.png"/><Relationship Id="rId31" Type="http://schemas.openxmlformats.org/officeDocument/2006/relationships/image" Target="../media/image1440.png"/><Relationship Id="rId44" Type="http://schemas.openxmlformats.org/officeDocument/2006/relationships/image" Target="../media/image1570.png"/><Relationship Id="rId52" Type="http://schemas.openxmlformats.org/officeDocument/2006/relationships/image" Target="../media/image1650.png"/><Relationship Id="rId60" Type="http://schemas.openxmlformats.org/officeDocument/2006/relationships/image" Target="../media/image1730.png"/><Relationship Id="rId65" Type="http://schemas.openxmlformats.org/officeDocument/2006/relationships/image" Target="../media/image1780.png"/><Relationship Id="rId4" Type="http://schemas.openxmlformats.org/officeDocument/2006/relationships/image" Target="../media/image950.png"/><Relationship Id="rId9" Type="http://schemas.openxmlformats.org/officeDocument/2006/relationships/image" Target="../media/image1220.png"/><Relationship Id="rId13" Type="http://schemas.openxmlformats.org/officeDocument/2006/relationships/image" Target="../media/image1260.png"/><Relationship Id="rId18" Type="http://schemas.openxmlformats.org/officeDocument/2006/relationships/image" Target="../media/image1310.png"/><Relationship Id="rId39" Type="http://schemas.openxmlformats.org/officeDocument/2006/relationships/image" Target="../media/image15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50290" y="1663838"/>
            <a:ext cx="7517610" cy="4967312"/>
            <a:chOff x="2350290" y="1663838"/>
            <a:chExt cx="7517610" cy="4967312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6200000">
              <a:off x="4123803" y="5991556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698144" y="293327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4"/>
            </p:cNvCxnSpPr>
            <p:nvPr/>
          </p:nvCxnSpPr>
          <p:spPr>
            <a:xfrm flipH="1">
              <a:off x="4965582" y="3369286"/>
              <a:ext cx="1065433" cy="1662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487735" y="3275295"/>
              <a:ext cx="861656" cy="1732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177560" y="3294971"/>
              <a:ext cx="876887" cy="17370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4722758" y="3294524"/>
              <a:ext cx="1009026" cy="16000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5767265" y="3971501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77845" y="512848"/>
            <a:ext cx="11014155" cy="4128290"/>
            <a:chOff x="1177845" y="512848"/>
            <a:chExt cx="11014155" cy="4128290"/>
          </a:xfrm>
        </p:grpSpPr>
        <p:sp>
          <p:nvSpPr>
            <p:cNvPr id="60" name="TextBox 59"/>
            <p:cNvSpPr txBox="1"/>
            <p:nvPr/>
          </p:nvSpPr>
          <p:spPr>
            <a:xfrm>
              <a:off x="10253472" y="3493162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253472" y="4196185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77845" y="512848"/>
              <a:ext cx="8981318" cy="4128290"/>
              <a:chOff x="1177845" y="512848"/>
              <a:chExt cx="8981318" cy="41282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TextBox 3"/>
              <p:cNvSpPr txBox="1"/>
              <p:nvPr/>
            </p:nvSpPr>
            <p:spPr>
              <a:xfrm>
                <a:off x="1554844" y="51545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Hidden State Machine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Arc 22"/>
                  <p:cNvSpPr/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" name="Arc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28575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Arc 42"/>
              <p:cNvSpPr/>
              <p:nvPr/>
            </p:nvSpPr>
            <p:spPr>
              <a:xfrm rot="10800000">
                <a:off x="2538214" y="1624383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44" idx="3"/>
              </p:cNvCxnSpPr>
              <p:nvPr/>
            </p:nvCxnSpPr>
            <p:spPr>
              <a:xfrm flipV="1">
                <a:off x="16867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4" idx="2"/>
              </p:cNvCxnSpPr>
              <p:nvPr/>
            </p:nvCxnSpPr>
            <p:spPr>
              <a:xfrm>
                <a:off x="14352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7" idx="3"/>
              </p:cNvCxnSpPr>
              <p:nvPr/>
            </p:nvCxnSpPr>
            <p:spPr>
              <a:xfrm flipV="1">
                <a:off x="238776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>
                <a:stCxn id="57" idx="2"/>
              </p:cNvCxnSpPr>
              <p:nvPr/>
            </p:nvCxnSpPr>
            <p:spPr>
              <a:xfrm>
                <a:off x="213630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3" idx="3"/>
              </p:cNvCxnSpPr>
              <p:nvPr/>
            </p:nvCxnSpPr>
            <p:spPr>
              <a:xfrm flipV="1">
                <a:off x="309718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>
                <a:stCxn id="63" idx="2"/>
              </p:cNvCxnSpPr>
              <p:nvPr/>
            </p:nvCxnSpPr>
            <p:spPr>
              <a:xfrm>
                <a:off x="284572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7" idx="3"/>
              </p:cNvCxnSpPr>
              <p:nvPr/>
            </p:nvCxnSpPr>
            <p:spPr>
              <a:xfrm flipV="1">
                <a:off x="379822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>
                <a:stCxn id="67" idx="2"/>
              </p:cNvCxnSpPr>
              <p:nvPr/>
            </p:nvCxnSpPr>
            <p:spPr>
              <a:xfrm>
                <a:off x="354676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71" idx="3"/>
              </p:cNvCxnSpPr>
              <p:nvPr/>
            </p:nvCxnSpPr>
            <p:spPr>
              <a:xfrm flipV="1">
                <a:off x="450227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/>
              <p:cNvCxnSpPr>
                <a:stCxn id="71" idx="2"/>
              </p:cNvCxnSpPr>
              <p:nvPr/>
            </p:nvCxnSpPr>
            <p:spPr>
              <a:xfrm>
                <a:off x="425081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81" idx="3"/>
              </p:cNvCxnSpPr>
              <p:nvPr/>
            </p:nvCxnSpPr>
            <p:spPr>
              <a:xfrm flipV="1">
                <a:off x="52063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>
                <a:stCxn id="81" idx="2"/>
              </p:cNvCxnSpPr>
              <p:nvPr/>
            </p:nvCxnSpPr>
            <p:spPr>
              <a:xfrm>
                <a:off x="49548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5" idx="3"/>
              </p:cNvCxnSpPr>
              <p:nvPr/>
            </p:nvCxnSpPr>
            <p:spPr>
              <a:xfrm flipV="1">
                <a:off x="5919767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/>
              <p:cNvCxnSpPr>
                <a:stCxn id="85" idx="2"/>
              </p:cNvCxnSpPr>
              <p:nvPr/>
            </p:nvCxnSpPr>
            <p:spPr>
              <a:xfrm>
                <a:off x="5668307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9" idx="3"/>
              </p:cNvCxnSpPr>
              <p:nvPr/>
            </p:nvCxnSpPr>
            <p:spPr>
              <a:xfrm flipV="1">
                <a:off x="6616274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/>
              <p:cNvCxnSpPr>
                <a:stCxn id="89" idx="2"/>
              </p:cNvCxnSpPr>
              <p:nvPr/>
            </p:nvCxnSpPr>
            <p:spPr>
              <a:xfrm>
                <a:off x="6364814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3" idx="3"/>
              </p:cNvCxnSpPr>
              <p:nvPr/>
            </p:nvCxnSpPr>
            <p:spPr>
              <a:xfrm flipV="1">
                <a:off x="732972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24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/>
              <p:cNvCxnSpPr>
                <a:stCxn id="93" idx="2"/>
              </p:cNvCxnSpPr>
              <p:nvPr/>
            </p:nvCxnSpPr>
            <p:spPr>
              <a:xfrm>
                <a:off x="707826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7" idx="3"/>
              </p:cNvCxnSpPr>
              <p:nvPr/>
            </p:nvCxnSpPr>
            <p:spPr>
              <a:xfrm flipV="1">
                <a:off x="804170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/>
              <p:cNvCxnSpPr>
                <a:stCxn id="97" idx="2"/>
              </p:cNvCxnSpPr>
              <p:nvPr/>
            </p:nvCxnSpPr>
            <p:spPr>
              <a:xfrm>
                <a:off x="779024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01" idx="3"/>
              </p:cNvCxnSpPr>
              <p:nvPr/>
            </p:nvCxnSpPr>
            <p:spPr>
              <a:xfrm flipV="1">
                <a:off x="874274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Rectangle 100"/>
                  <p:cNvSpPr/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1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Straight Arrow Connector 101"/>
              <p:cNvCxnSpPr>
                <a:stCxn id="101" idx="2"/>
              </p:cNvCxnSpPr>
              <p:nvPr/>
            </p:nvCxnSpPr>
            <p:spPr>
              <a:xfrm>
                <a:off x="849128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105" idx="3"/>
              </p:cNvCxnSpPr>
              <p:nvPr/>
            </p:nvCxnSpPr>
            <p:spPr>
              <a:xfrm flipV="1">
                <a:off x="9452168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>
                <a:stCxn id="105" idx="2"/>
              </p:cNvCxnSpPr>
              <p:nvPr/>
            </p:nvCxnSpPr>
            <p:spPr>
              <a:xfrm>
                <a:off x="920070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/>
              <p:cNvCxnSpPr>
                <a:stCxn id="109" idx="2"/>
              </p:cNvCxnSpPr>
              <p:nvPr/>
            </p:nvCxnSpPr>
            <p:spPr>
              <a:xfrm>
                <a:off x="990174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/>
                  <p:cNvSpPr/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Rectangle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/>
                  <p:cNvSpPr/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Rectangle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Rectangle 113"/>
                  <p:cNvSpPr/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/>
                  <p:cNvSpPr/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0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/>
                  <p:cNvSpPr/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TextBox 125"/>
              <p:cNvSpPr txBox="1"/>
              <p:nvPr/>
            </p:nvSpPr>
            <p:spPr>
              <a:xfrm>
                <a:off x="4018520" y="2894955"/>
                <a:ext cx="3733028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Example of a Generated </a:t>
                </a:r>
                <a:r>
                  <a:rPr lang="en-US" sz="1911" b="1" dirty="0" smtClean="0"/>
                  <a:t>Sequence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TextBox 128"/>
              <p:cNvSpPr txBox="1"/>
              <p:nvPr/>
            </p:nvSpPr>
            <p:spPr>
              <a:xfrm>
                <a:off x="4449428" y="516043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Emission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134"/>
                  <p:cNvSpPr/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Rectangle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Rectangle 139"/>
                  <p:cNvSpPr/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0" name="Rectangle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Rectangle 140"/>
                  <p:cNvSpPr/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1" name="Rectangle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2" name="TextBox 141"/>
              <p:cNvSpPr txBox="1"/>
              <p:nvPr/>
            </p:nvSpPr>
            <p:spPr>
              <a:xfrm>
                <a:off x="7119987" y="512848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Transition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Arc 142"/>
              <p:cNvSpPr/>
              <p:nvPr/>
            </p:nvSpPr>
            <p:spPr>
              <a:xfrm rot="5400000">
                <a:off x="3856908" y="1393147"/>
                <a:ext cx="284343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Rectangle 143"/>
                  <p:cNvSpPr/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4" name="Rectangle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Arc 144"/>
              <p:cNvSpPr/>
              <p:nvPr/>
            </p:nvSpPr>
            <p:spPr>
              <a:xfrm rot="16200000">
                <a:off x="1853398" y="1361021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Rectangle 137"/>
                  <p:cNvSpPr/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Rectangle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4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Rectangle 138"/>
                  <p:cNvSpPr/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Rectangle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7" name="Straight Arrow Connector 146"/>
              <p:cNvCxnSpPr/>
              <p:nvPr/>
            </p:nvCxnSpPr>
            <p:spPr>
              <a:xfrm>
                <a:off x="3716912" y="1855565"/>
                <a:ext cx="17896" cy="1801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2282053" y="1849416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8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827717" y="778565"/>
            <a:ext cx="10659240" cy="5950986"/>
            <a:chOff x="827717" y="778565"/>
            <a:chExt cx="10659240" cy="59509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548429" y="4632091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548429" y="5337739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7717" y="794177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Hidden State Machine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5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48899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2400" b="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23753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19003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93857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899454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647994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600494" y="4816757"/>
              <a:ext cx="141966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349034" y="5076741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5523076" y="4816757"/>
              <a:ext cx="1393719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/>
                <p:cNvSpPr/>
                <p:nvPr/>
              </p:nvSpPr>
              <p:spPr>
                <a:xfrm>
                  <a:off x="5020156" y="4572917"/>
                  <a:ext cx="502920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156" y="4572917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41971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/>
                <p:cNvSpPr/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16825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12075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2800" b="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786929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8830177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/>
                <p:cNvSpPr/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57871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27975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Rectangle 111"/>
                <p:cNvSpPr/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/>
                <p:cNvSpPr/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/>
                <p:cNvSpPr/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/>
                <p:cNvSpPr/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/>
                <p:cNvSpPr/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/>
                <p:cNvSpPr/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Rectangle 124"/>
                <p:cNvSpPr/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513446" y="4106463"/>
              <a:ext cx="3714310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Example of a Generated </a:t>
              </a:r>
              <a:r>
                <a:rPr lang="en-US" sz="1911" b="1" dirty="0" smtClean="0"/>
                <a:t>Sequence</a:t>
              </a:r>
              <a:endParaRPr lang="en-US" sz="1911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934995" y="794177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Emission Probability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/>
                <p:cNvSpPr/>
                <p:nvPr/>
              </p:nvSpPr>
              <p:spPr>
                <a:xfrm>
                  <a:off x="7991215" y="178769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215" y="1787696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4"/>
                <p:cNvSpPr/>
                <p:nvPr/>
              </p:nvSpPr>
              <p:spPr>
                <a:xfrm>
                  <a:off x="8494135" y="1784336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4135" y="1784336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8997055" y="1786658"/>
                  <a:ext cx="502920" cy="50292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7055" y="1786658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8490995" y="128141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0995" y="1281416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/>
                <p:cNvSpPr/>
                <p:nvPr/>
              </p:nvSpPr>
              <p:spPr>
                <a:xfrm>
                  <a:off x="8997055" y="12812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7055" y="1281220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1092827" y="218098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827" y="2180982"/>
                  <a:ext cx="42191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>
              <a:stCxn id="5" idx="3"/>
              <a:endCxn id="112" idx="1"/>
            </p:cNvCxnSpPr>
            <p:nvPr/>
          </p:nvCxnSpPr>
          <p:spPr>
            <a:xfrm>
              <a:off x="1483037" y="5529511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2" idx="3"/>
            </p:cNvCxnSpPr>
            <p:nvPr/>
          </p:nvCxnSpPr>
          <p:spPr>
            <a:xfrm flipV="1">
              <a:off x="2191966" y="5520685"/>
              <a:ext cx="204075" cy="8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3" idx="3"/>
              <a:endCxn id="114" idx="1"/>
            </p:cNvCxnSpPr>
            <p:nvPr/>
          </p:nvCxnSpPr>
          <p:spPr>
            <a:xfrm>
              <a:off x="2897699" y="5529511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6713350" y="5522405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7422279" y="5521198"/>
              <a:ext cx="204075" cy="12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8128012" y="5522405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8830807" y="5519992"/>
              <a:ext cx="218272" cy="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Rectangle 156"/>
                <p:cNvSpPr/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Rectangle 157"/>
                <p:cNvSpPr/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Rectangle 164"/>
                <p:cNvSpPr/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Rectangle 167"/>
                <p:cNvSpPr/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Rectangle 168"/>
                <p:cNvSpPr/>
                <p:nvPr/>
              </p:nvSpPr>
              <p:spPr>
                <a:xfrm>
                  <a:off x="1171934" y="246967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69670"/>
                  <a:ext cx="237744" cy="241773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/>
            <p:nvPr/>
          </p:nvCxnSpPr>
          <p:spPr>
            <a:xfrm flipH="1">
              <a:off x="1590875" y="2239610"/>
              <a:ext cx="18288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/>
                <p:cNvSpPr/>
                <p:nvPr/>
              </p:nvSpPr>
              <p:spPr>
                <a:xfrm>
                  <a:off x="1442806" y="246967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69670"/>
                  <a:ext cx="237744" cy="241773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Rectangle 171"/>
                <p:cNvSpPr/>
                <p:nvPr/>
              </p:nvSpPr>
              <p:spPr>
                <a:xfrm>
                  <a:off x="1078011" y="263904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39040"/>
                  <a:ext cx="237744" cy="241773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Rectangle 172"/>
                <p:cNvSpPr/>
                <p:nvPr/>
              </p:nvSpPr>
              <p:spPr>
                <a:xfrm>
                  <a:off x="1360097" y="263904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39040"/>
                  <a:ext cx="237744" cy="241773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4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556"/>
            <a:stretch/>
          </p:blipFill>
          <p:spPr bwMode="auto">
            <a:xfrm>
              <a:off x="2763200" y="2402245"/>
              <a:ext cx="1048254" cy="971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5" name="Straight Arrow Connector 174"/>
            <p:cNvCxnSpPr/>
            <p:nvPr/>
          </p:nvCxnSpPr>
          <p:spPr>
            <a:xfrm>
              <a:off x="3017593" y="2260188"/>
              <a:ext cx="36396" cy="165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Rectangle 175"/>
                <p:cNvSpPr/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Rectangle 176"/>
                <p:cNvSpPr/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ectangle 177"/>
                <p:cNvSpPr/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 178"/>
                <p:cNvSpPr/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 179"/>
                <p:cNvSpPr/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/>
                <p:cNvSpPr/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181"/>
                <p:cNvSpPr/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Rectangle 183"/>
                <p:cNvSpPr/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Rectangle 184"/>
                <p:cNvSpPr/>
                <p:nvPr/>
              </p:nvSpPr>
              <p:spPr>
                <a:xfrm>
                  <a:off x="5098690" y="329010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29010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/>
                <p:cNvSpPr/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6108825" y="329026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290267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/>
                <p:cNvSpPr/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Rectangle 190"/>
                <p:cNvSpPr/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Rectangle 192"/>
                <p:cNvSpPr/>
                <p:nvPr/>
              </p:nvSpPr>
              <p:spPr>
                <a:xfrm>
                  <a:off x="2163186" y="2488070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86" y="2488070"/>
                  <a:ext cx="421910" cy="276999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Rectangle 193"/>
                <p:cNvSpPr/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Arrow Connector 194"/>
            <p:cNvCxnSpPr/>
            <p:nvPr/>
          </p:nvCxnSpPr>
          <p:spPr>
            <a:xfrm>
              <a:off x="6559019" y="3154807"/>
              <a:ext cx="355777" cy="4542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7018395" y="3408964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8395" y="3408964"/>
                  <a:ext cx="3977020" cy="40011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>
              <a:endCxn id="196" idx="1"/>
            </p:cNvCxnSpPr>
            <p:nvPr/>
          </p:nvCxnSpPr>
          <p:spPr>
            <a:xfrm>
              <a:off x="6914796" y="3609019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4061131" y="6083220"/>
              <a:ext cx="2420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Transcription Factor Binding Site</a:t>
              </a:r>
              <a:endParaRPr lang="en-US" dirty="0"/>
            </a:p>
          </p:txBody>
        </p:sp>
        <p:cxnSp>
          <p:nvCxnSpPr>
            <p:cNvPr id="200" name="Straight Arrow Connector 199"/>
            <p:cNvCxnSpPr>
              <a:stCxn id="198" idx="0"/>
              <a:endCxn id="205" idx="2"/>
            </p:cNvCxnSpPr>
            <p:nvPr/>
          </p:nvCxnSpPr>
          <p:spPr>
            <a:xfrm flipV="1">
              <a:off x="5271616" y="5954977"/>
              <a:ext cx="885" cy="1282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ight Bracket 204"/>
            <p:cNvSpPr/>
            <p:nvPr/>
          </p:nvSpPr>
          <p:spPr>
            <a:xfrm rot="5400000">
              <a:off x="5239600" y="4448736"/>
              <a:ext cx="65802" cy="2946680"/>
            </a:xfrm>
            <a:prstGeom prst="rightBracket">
              <a:avLst>
                <a:gd name="adj" fmla="val 5112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658042" y="778565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Transition Probability</a:t>
              </a:r>
              <a:endParaRPr lang="en-US" sz="1911" b="1" dirty="0"/>
            </a:p>
          </p:txBody>
        </p:sp>
        <p:cxnSp>
          <p:nvCxnSpPr>
            <p:cNvPr id="127" name="Straight Arrow Connector 126"/>
            <p:cNvCxnSpPr>
              <a:stCxn id="71" idx="2"/>
              <a:endCxn id="128" idx="1"/>
            </p:cNvCxnSpPr>
            <p:nvPr/>
          </p:nvCxnSpPr>
          <p:spPr>
            <a:xfrm>
              <a:off x="5271616" y="5060597"/>
              <a:ext cx="886" cy="1442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Left Bracket 127"/>
            <p:cNvSpPr/>
            <p:nvPr/>
          </p:nvSpPr>
          <p:spPr>
            <a:xfrm rot="5400000">
              <a:off x="5238783" y="3765204"/>
              <a:ext cx="67437" cy="2946678"/>
            </a:xfrm>
            <a:prstGeom prst="lef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7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810279" y="778565"/>
            <a:ext cx="9718976" cy="5526530"/>
            <a:chOff x="810279" y="778565"/>
            <a:chExt cx="9718976" cy="5526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/>
                <p:cNvSpPr/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Rectangle 520"/>
                <p:cNvSpPr/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he-IL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e-IL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27034" y="12743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719176" y="18491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3100" y="1628967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Rectangle 524"/>
                <p:cNvSpPr/>
                <p:nvPr/>
              </p:nvSpPr>
              <p:spPr>
                <a:xfrm>
                  <a:off x="1133012" y="2319888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12" y="2319888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51953" y="2089828"/>
              <a:ext cx="18288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Rectangle 526"/>
                <p:cNvSpPr/>
                <p:nvPr/>
              </p:nvSpPr>
              <p:spPr>
                <a:xfrm>
                  <a:off x="1403884" y="2319888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884" y="2319888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Rectangle 527"/>
                <p:cNvSpPr/>
                <p:nvPr/>
              </p:nvSpPr>
              <p:spPr>
                <a:xfrm>
                  <a:off x="1039089" y="2489258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89" y="2489258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/>
                <p:cNvSpPr/>
                <p:nvPr/>
              </p:nvSpPr>
              <p:spPr>
                <a:xfrm>
                  <a:off x="1321175" y="2489258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75" y="2489258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0" name="Rectangle 529"/>
                <p:cNvSpPr/>
                <p:nvPr/>
              </p:nvSpPr>
              <p:spPr>
                <a:xfrm>
                  <a:off x="909948" y="60253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0" name="Rectangle 5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48" y="6025303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1" name="Straight Arrow Connector 530"/>
            <p:cNvCxnSpPr>
              <a:stCxn id="532" idx="3"/>
              <a:endCxn id="534" idx="1"/>
            </p:cNvCxnSpPr>
            <p:nvPr/>
          </p:nvCxnSpPr>
          <p:spPr>
            <a:xfrm>
              <a:off x="1190223" y="56959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" name="Rectangle 531"/>
                <p:cNvSpPr/>
                <p:nvPr/>
              </p:nvSpPr>
              <p:spPr>
                <a:xfrm>
                  <a:off x="915903" y="555881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:r>
                    <a:rPr lang="en-US" sz="1700" b="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2" name="Rectangle 5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03" y="555881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3" name="Straight Arrow Connector 532"/>
            <p:cNvCxnSpPr>
              <a:stCxn id="532" idx="2"/>
              <a:endCxn id="530" idx="0"/>
            </p:cNvCxnSpPr>
            <p:nvPr/>
          </p:nvCxnSpPr>
          <p:spPr>
            <a:xfrm flipH="1">
              <a:off x="1047108" y="5833137"/>
              <a:ext cx="5955" cy="192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/>
                <p:cNvSpPr/>
                <p:nvPr/>
              </p:nvSpPr>
              <p:spPr>
                <a:xfrm>
                  <a:off x="1354815" y="555881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:r>
                    <a:rPr lang="en-US" sz="17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4" name="Rectangle 5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815" y="555881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5" name="Straight Arrow Connector 534"/>
            <p:cNvCxnSpPr>
              <a:stCxn id="534" idx="2"/>
              <a:endCxn id="536" idx="0"/>
            </p:cNvCxnSpPr>
            <p:nvPr/>
          </p:nvCxnSpPr>
          <p:spPr>
            <a:xfrm>
              <a:off x="1491975" y="5833137"/>
              <a:ext cx="1934" cy="192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/>
                <p:cNvSpPr/>
                <p:nvPr/>
              </p:nvSpPr>
              <p:spPr>
                <a:xfrm>
                  <a:off x="1356749" y="60253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749" y="6025303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7" name="Straight Arrow Connector 536"/>
            <p:cNvCxnSpPr>
              <a:stCxn id="530" idx="3"/>
              <a:endCxn id="536" idx="1"/>
            </p:cNvCxnSpPr>
            <p:nvPr/>
          </p:nvCxnSpPr>
          <p:spPr>
            <a:xfrm>
              <a:off x="1184268" y="6162463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534" idx="3"/>
              <a:endCxn id="539" idx="1"/>
            </p:cNvCxnSpPr>
            <p:nvPr/>
          </p:nvCxnSpPr>
          <p:spPr>
            <a:xfrm>
              <a:off x="1629135" y="5695977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Rectangle 538"/>
                <p:cNvSpPr/>
                <p:nvPr/>
              </p:nvSpPr>
              <p:spPr>
                <a:xfrm>
                  <a:off x="1797992" y="5560351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:r>
                    <a:rPr lang="en-US" sz="170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9" name="Rectangle 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992" y="556035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Straight Arrow Connector 539"/>
            <p:cNvCxnSpPr>
              <a:stCxn id="539" idx="2"/>
              <a:endCxn id="541" idx="0"/>
            </p:cNvCxnSpPr>
            <p:nvPr/>
          </p:nvCxnSpPr>
          <p:spPr>
            <a:xfrm>
              <a:off x="1935152" y="5834671"/>
              <a:ext cx="1934" cy="192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1" name="Rectangle 540"/>
                <p:cNvSpPr/>
                <p:nvPr/>
              </p:nvSpPr>
              <p:spPr>
                <a:xfrm>
                  <a:off x="1799926" y="602683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1" name="Rectangle 5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926" y="6026837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2" name="Straight Arrow Connector 541"/>
            <p:cNvCxnSpPr>
              <a:stCxn id="536" idx="3"/>
              <a:endCxn id="541" idx="1"/>
            </p:cNvCxnSpPr>
            <p:nvPr/>
          </p:nvCxnSpPr>
          <p:spPr>
            <a:xfrm>
              <a:off x="1631069" y="6162463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539" idx="3"/>
              <a:endCxn id="544" idx="1"/>
            </p:cNvCxnSpPr>
            <p:nvPr/>
          </p:nvCxnSpPr>
          <p:spPr>
            <a:xfrm flipV="1">
              <a:off x="2072312" y="5695952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Rectangle 543"/>
                <p:cNvSpPr/>
                <p:nvPr/>
              </p:nvSpPr>
              <p:spPr>
                <a:xfrm>
                  <a:off x="2246727" y="5558792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:r>
                    <a:rPr lang="en-US" sz="17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4" name="Rectangle 5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6727" y="5558792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5" name="Straight Arrow Connector 544"/>
            <p:cNvCxnSpPr>
              <a:stCxn id="544" idx="2"/>
              <a:endCxn id="546" idx="0"/>
            </p:cNvCxnSpPr>
            <p:nvPr/>
          </p:nvCxnSpPr>
          <p:spPr>
            <a:xfrm>
              <a:off x="2383887" y="5833112"/>
              <a:ext cx="1934" cy="192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Rectangle 545"/>
                <p:cNvSpPr/>
                <p:nvPr/>
              </p:nvSpPr>
              <p:spPr>
                <a:xfrm>
                  <a:off x="2248661" y="60252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6" name="Rectangle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661" y="6025278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Straight Arrow Connector 546"/>
            <p:cNvCxnSpPr>
              <a:stCxn id="541" idx="3"/>
              <a:endCxn id="546" idx="1"/>
            </p:cNvCxnSpPr>
            <p:nvPr/>
          </p:nvCxnSpPr>
          <p:spPr>
            <a:xfrm flipV="1">
              <a:off x="2074246" y="6162438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he-IL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e-IL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Rectangle 548"/>
                <p:cNvSpPr/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40070" y="13337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19176" y="12268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711741" y="1820363"/>
              <a:ext cx="1159539" cy="521497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714818" y="1820362"/>
              <a:ext cx="1681651" cy="559645"/>
            </a:xfrm>
            <a:prstGeom prst="arc">
              <a:avLst>
                <a:gd name="adj1" fmla="val 1079048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55" name="Picture 554"/>
            <p:cNvPicPr>
              <a:picLocks noChangeAspect="1"/>
            </p:cNvPicPr>
            <p:nvPr/>
          </p:nvPicPr>
          <p:blipFill rotWithShape="1">
            <a:blip r:embed="rId18"/>
            <a:srcRect l="57391" t="33523" r="16277" b="43922"/>
            <a:stretch/>
          </p:blipFill>
          <p:spPr>
            <a:xfrm>
              <a:off x="1783140" y="2414793"/>
              <a:ext cx="655853" cy="301388"/>
            </a:xfrm>
            <a:prstGeom prst="rect">
              <a:avLst/>
            </a:prstGeom>
          </p:spPr>
        </p:pic>
        <p:pic>
          <p:nvPicPr>
            <p:cNvPr id="556" name="Picture 555"/>
            <p:cNvPicPr>
              <a:picLocks noChangeAspect="1"/>
            </p:cNvPicPr>
            <p:nvPr/>
          </p:nvPicPr>
          <p:blipFill rotWithShape="1">
            <a:blip r:embed="rId19"/>
            <a:srcRect l="57228" t="33247" r="15870" b="44378"/>
            <a:stretch/>
          </p:blipFill>
          <p:spPr>
            <a:xfrm>
              <a:off x="2527883" y="2411337"/>
              <a:ext cx="700987" cy="312776"/>
            </a:xfrm>
            <a:prstGeom prst="rect">
              <a:avLst/>
            </a:prstGeom>
          </p:spPr>
        </p:pic>
        <p:cxnSp>
          <p:nvCxnSpPr>
            <p:cNvPr id="557" name="Straight Arrow Connector 556"/>
            <p:cNvCxnSpPr/>
            <p:nvPr/>
          </p:nvCxnSpPr>
          <p:spPr>
            <a:xfrm>
              <a:off x="3484887" y="2081112"/>
              <a:ext cx="85191" cy="2920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/>
            <p:cNvCxnSpPr/>
            <p:nvPr/>
          </p:nvCxnSpPr>
          <p:spPr>
            <a:xfrm>
              <a:off x="2913134" y="2092209"/>
              <a:ext cx="3646" cy="303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Arrow Connector 558"/>
            <p:cNvCxnSpPr/>
            <p:nvPr/>
          </p:nvCxnSpPr>
          <p:spPr>
            <a:xfrm flipH="1">
              <a:off x="2270589" y="2060810"/>
              <a:ext cx="71136" cy="3098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0" name="Rectangle 559"/>
                <p:cNvSpPr/>
                <p:nvPr/>
              </p:nvSpPr>
              <p:spPr>
                <a:xfrm>
                  <a:off x="3562997" y="555859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0" name="Rectangle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97" y="5558597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0638" r="-2128"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1" name="Rectangle 560"/>
                <p:cNvSpPr/>
                <p:nvPr/>
              </p:nvSpPr>
              <p:spPr>
                <a:xfrm>
                  <a:off x="2691100" y="602683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1" name="Rectangle 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100" y="6026837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2" name="Rectangle 561"/>
                <p:cNvSpPr/>
                <p:nvPr/>
              </p:nvSpPr>
              <p:spPr>
                <a:xfrm>
                  <a:off x="3041114" y="602683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2" name="Rectangle 5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114" y="6026837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3" name="Rectangle 562"/>
                <p:cNvSpPr/>
                <p:nvPr/>
              </p:nvSpPr>
              <p:spPr>
                <a:xfrm>
                  <a:off x="3389426" y="6025278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3" name="Rectangle 5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9426" y="6025278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4" name="Rectangle 563"/>
                <p:cNvSpPr/>
                <p:nvPr/>
              </p:nvSpPr>
              <p:spPr>
                <a:xfrm>
                  <a:off x="3739408" y="602683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4" name="Rectangle 5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08" y="6026837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5" name="Rectangle 564"/>
                <p:cNvSpPr/>
                <p:nvPr/>
              </p:nvSpPr>
              <p:spPr>
                <a:xfrm>
                  <a:off x="4089604" y="602683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5" name="Rectangle 5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9604" y="6026837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6" name="Rectangle 565"/>
                <p:cNvSpPr/>
                <p:nvPr/>
              </p:nvSpPr>
              <p:spPr>
                <a:xfrm>
                  <a:off x="4441085" y="602683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6" name="Rectangle 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1085" y="6026837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7" name="Rectangle 566"/>
                <p:cNvSpPr/>
                <p:nvPr/>
              </p:nvSpPr>
              <p:spPr>
                <a:xfrm>
                  <a:off x="4883537" y="602924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7" name="Rectangle 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537" y="6029241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8" name="Rectangle 567"/>
                <p:cNvSpPr/>
                <p:nvPr/>
              </p:nvSpPr>
              <p:spPr>
                <a:xfrm>
                  <a:off x="5326714" y="603077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8" name="Rectangle 5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714" y="6030775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9" name="Straight Arrow Connector 568"/>
            <p:cNvCxnSpPr>
              <a:stCxn id="567" idx="3"/>
              <a:endCxn id="568" idx="1"/>
            </p:cNvCxnSpPr>
            <p:nvPr/>
          </p:nvCxnSpPr>
          <p:spPr>
            <a:xfrm>
              <a:off x="5157857" y="616640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0" name="Rectangle 569"/>
                <p:cNvSpPr/>
                <p:nvPr/>
              </p:nvSpPr>
              <p:spPr>
                <a:xfrm>
                  <a:off x="5775449" y="602921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0" name="Rectangle 5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449" y="6029216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1" name="Straight Arrow Connector 570"/>
            <p:cNvCxnSpPr>
              <a:stCxn id="568" idx="3"/>
              <a:endCxn id="570" idx="1"/>
            </p:cNvCxnSpPr>
            <p:nvPr/>
          </p:nvCxnSpPr>
          <p:spPr>
            <a:xfrm flipV="1">
              <a:off x="5601034" y="616637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7" name="Rectangle 576"/>
                <p:cNvSpPr/>
                <p:nvPr/>
              </p:nvSpPr>
              <p:spPr>
                <a:xfrm>
                  <a:off x="8870560" y="60252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60" y="6025278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Straight Arrow Connector 580"/>
            <p:cNvCxnSpPr>
              <a:stCxn id="560" idx="2"/>
            </p:cNvCxnSpPr>
            <p:nvPr/>
          </p:nvCxnSpPr>
          <p:spPr>
            <a:xfrm flipH="1">
              <a:off x="3699615" y="5832917"/>
              <a:ext cx="542" cy="123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9" name="Rectangle 588"/>
                <p:cNvSpPr/>
                <p:nvPr/>
              </p:nvSpPr>
              <p:spPr>
                <a:xfrm>
                  <a:off x="7537284" y="5556440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284" y="5556440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5" name="Straight Arrow Connector 594"/>
            <p:cNvCxnSpPr/>
            <p:nvPr/>
          </p:nvCxnSpPr>
          <p:spPr>
            <a:xfrm>
              <a:off x="5018338" y="5854338"/>
              <a:ext cx="1934" cy="174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/>
            <p:cNvCxnSpPr/>
            <p:nvPr/>
          </p:nvCxnSpPr>
          <p:spPr>
            <a:xfrm>
              <a:off x="5461515" y="5855872"/>
              <a:ext cx="1934" cy="174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/>
            <p:cNvCxnSpPr/>
            <p:nvPr/>
          </p:nvCxnSpPr>
          <p:spPr>
            <a:xfrm>
              <a:off x="5910250" y="5854313"/>
              <a:ext cx="1934" cy="174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/>
            <p:cNvCxnSpPr>
              <a:stCxn id="589" idx="3"/>
              <a:endCxn id="599" idx="1"/>
            </p:cNvCxnSpPr>
            <p:nvPr/>
          </p:nvCxnSpPr>
          <p:spPr>
            <a:xfrm>
              <a:off x="7811604" y="5693600"/>
              <a:ext cx="10524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9" name="Rectangle 598"/>
                <p:cNvSpPr/>
                <p:nvPr/>
              </p:nvSpPr>
              <p:spPr>
                <a:xfrm>
                  <a:off x="8864097" y="55564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097" y="5556440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8511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Straight Arrow Connector 599"/>
            <p:cNvCxnSpPr>
              <a:stCxn id="599" idx="2"/>
              <a:endCxn id="577" idx="0"/>
            </p:cNvCxnSpPr>
            <p:nvPr/>
          </p:nvCxnSpPr>
          <p:spPr>
            <a:xfrm>
              <a:off x="9001257" y="5830760"/>
              <a:ext cx="6463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>
              <a:stCxn id="228" idx="3"/>
              <a:endCxn id="577" idx="1"/>
            </p:cNvCxnSpPr>
            <p:nvPr/>
          </p:nvCxnSpPr>
          <p:spPr>
            <a:xfrm flipV="1">
              <a:off x="8694745" y="6162438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>
              <a:stCxn id="250" idx="3"/>
              <a:endCxn id="589" idx="1"/>
            </p:cNvCxnSpPr>
            <p:nvPr/>
          </p:nvCxnSpPr>
          <p:spPr>
            <a:xfrm>
              <a:off x="6498006" y="5693600"/>
              <a:ext cx="103927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>
              <a:stCxn id="560" idx="3"/>
              <a:endCxn id="280" idx="1"/>
            </p:cNvCxnSpPr>
            <p:nvPr/>
          </p:nvCxnSpPr>
          <p:spPr>
            <a:xfrm flipV="1">
              <a:off x="3837317" y="5693625"/>
              <a:ext cx="1041212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>
              <a:stCxn id="566" idx="3"/>
              <a:endCxn id="567" idx="1"/>
            </p:cNvCxnSpPr>
            <p:nvPr/>
          </p:nvCxnSpPr>
          <p:spPr>
            <a:xfrm>
              <a:off x="4715405" y="6163997"/>
              <a:ext cx="168132" cy="2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/>
            <p:cNvCxnSpPr>
              <a:stCxn id="544" idx="3"/>
              <a:endCxn id="560" idx="1"/>
            </p:cNvCxnSpPr>
            <p:nvPr/>
          </p:nvCxnSpPr>
          <p:spPr>
            <a:xfrm flipV="1">
              <a:off x="2521047" y="5695757"/>
              <a:ext cx="104195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>
              <a:endCxn id="607" idx="1"/>
            </p:cNvCxnSpPr>
            <p:nvPr/>
          </p:nvCxnSpPr>
          <p:spPr>
            <a:xfrm>
              <a:off x="9144356" y="5692283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7" name="Rectangle 606"/>
                <p:cNvSpPr/>
                <p:nvPr/>
              </p:nvSpPr>
              <p:spPr>
                <a:xfrm>
                  <a:off x="9308948" y="5555123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8948" y="5555123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8511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8" name="Straight Arrow Connector 607"/>
            <p:cNvCxnSpPr>
              <a:stCxn id="607" idx="2"/>
              <a:endCxn id="609" idx="0"/>
            </p:cNvCxnSpPr>
            <p:nvPr/>
          </p:nvCxnSpPr>
          <p:spPr>
            <a:xfrm>
              <a:off x="9446108" y="5829443"/>
              <a:ext cx="6463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9" name="Rectangle 608"/>
                <p:cNvSpPr/>
                <p:nvPr/>
              </p:nvSpPr>
              <p:spPr>
                <a:xfrm>
                  <a:off x="9315411" y="60252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411" y="6025278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0" name="Straight Arrow Connector 609"/>
            <p:cNvCxnSpPr>
              <a:stCxn id="577" idx="3"/>
              <a:endCxn id="609" idx="1"/>
            </p:cNvCxnSpPr>
            <p:nvPr/>
          </p:nvCxnSpPr>
          <p:spPr>
            <a:xfrm>
              <a:off x="9144880" y="616243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/>
                <p:cNvSpPr/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/>
                <p:cNvSpPr/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he-IL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e-IL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/>
                <p:cNvSpPr/>
                <p:nvPr/>
              </p:nvSpPr>
              <p:spPr>
                <a:xfrm>
                  <a:off x="1151977" y="405463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Rectangle 2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977" y="4054634"/>
                  <a:ext cx="237744" cy="241773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/>
            <p:cNvCxnSpPr/>
            <p:nvPr/>
          </p:nvCxnSpPr>
          <p:spPr>
            <a:xfrm flipH="1">
              <a:off x="1570918" y="3824574"/>
              <a:ext cx="18288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/>
                <p:cNvSpPr/>
                <p:nvPr/>
              </p:nvSpPr>
              <p:spPr>
                <a:xfrm>
                  <a:off x="1422849" y="405463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49" y="4054634"/>
                  <a:ext cx="237744" cy="241773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Rectangle 264"/>
                <p:cNvSpPr/>
                <p:nvPr/>
              </p:nvSpPr>
              <p:spPr>
                <a:xfrm>
                  <a:off x="1058054" y="422400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5" name="Rectangle 2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54" y="4224004"/>
                  <a:ext cx="237744" cy="241773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/>
                <p:cNvSpPr/>
                <p:nvPr/>
              </p:nvSpPr>
              <p:spPr>
                <a:xfrm>
                  <a:off x="1340140" y="422400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Rectangle 2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140" y="4224004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Rectangle 266"/>
                <p:cNvSpPr/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he-IL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e-IL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Rectangle 2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/>
                <p:cNvSpPr/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he-IL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he-IL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Rectangle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Arc 278"/>
            <p:cNvSpPr/>
            <p:nvPr/>
          </p:nvSpPr>
          <p:spPr>
            <a:xfrm rot="16200000">
              <a:off x="250538" y="2176896"/>
              <a:ext cx="2178402" cy="1058920"/>
            </a:xfrm>
            <a:prstGeom prst="arc">
              <a:avLst>
                <a:gd name="adj1" fmla="val 10345294"/>
                <a:gd name="adj2" fmla="val 370568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Rectangle 279"/>
                <p:cNvSpPr/>
                <p:nvPr/>
              </p:nvSpPr>
              <p:spPr>
                <a:xfrm>
                  <a:off x="4878529" y="555646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:r>
                    <a:rPr lang="en-US" sz="17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0" name="Rectangle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529" y="5556465"/>
                  <a:ext cx="274320" cy="2743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Arrow Connector 280"/>
            <p:cNvCxnSpPr>
              <a:stCxn id="280" idx="3"/>
              <a:endCxn id="282" idx="1"/>
            </p:cNvCxnSpPr>
            <p:nvPr/>
          </p:nvCxnSpPr>
          <p:spPr>
            <a:xfrm>
              <a:off x="5152849" y="5693625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Rectangle 281"/>
                <p:cNvSpPr/>
                <p:nvPr/>
              </p:nvSpPr>
              <p:spPr>
                <a:xfrm>
                  <a:off x="5321706" y="5557999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:r>
                    <a:rPr lang="en-US" sz="170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2" name="Rectangle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1706" y="5557999"/>
                  <a:ext cx="274320" cy="2743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>
              <a:stCxn id="282" idx="3"/>
              <a:endCxn id="289" idx="1"/>
            </p:cNvCxnSpPr>
            <p:nvPr/>
          </p:nvCxnSpPr>
          <p:spPr>
            <a:xfrm flipV="1">
              <a:off x="5596026" y="5693600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Rectangle 288"/>
                <p:cNvSpPr/>
                <p:nvPr/>
              </p:nvSpPr>
              <p:spPr>
                <a:xfrm>
                  <a:off x="5770441" y="55564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:r>
                    <a:rPr lang="en-US" sz="1700" dirty="0" smtClean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9" name="Rectangle 2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441" y="5556440"/>
                  <a:ext cx="274320" cy="2743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50"/>
            <a:srcRect l="12770" t="13833" r="45053" b="37235"/>
            <a:stretch/>
          </p:blipFill>
          <p:spPr>
            <a:xfrm>
              <a:off x="3300365" y="2418293"/>
              <a:ext cx="512431" cy="318924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3934995" y="794177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Emission Probability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/>
                <p:cNvSpPr/>
                <p:nvPr/>
              </p:nvSpPr>
              <p:spPr>
                <a:xfrm>
                  <a:off x="7406582" y="181734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6582" y="1817346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7909502" y="1816526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502" y="1816526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Rectangle 125"/>
                <p:cNvSpPr/>
                <p:nvPr/>
              </p:nvSpPr>
              <p:spPr>
                <a:xfrm>
                  <a:off x="7911442" y="131360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442" y="1313606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TextBox 127"/>
            <p:cNvSpPr txBox="1"/>
            <p:nvPr/>
          </p:nvSpPr>
          <p:spPr>
            <a:xfrm>
              <a:off x="7658042" y="778565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Transition Probability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Rectangle 128"/>
                <p:cNvSpPr/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Rectangle 130"/>
                <p:cNvSpPr/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Rectangle 134"/>
                <p:cNvSpPr/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Rectangle 137"/>
                <p:cNvSpPr/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Rectangle 138"/>
                <p:cNvSpPr/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/>
                <p:cNvSpPr/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Rectangle 141"/>
                <p:cNvSpPr/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Rectangle 142"/>
                <p:cNvSpPr/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Rectangle 144"/>
                <p:cNvSpPr/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Rectangle 146"/>
                <p:cNvSpPr/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Rectangle 148"/>
                <p:cNvSpPr/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 178"/>
                <p:cNvSpPr/>
                <p:nvPr/>
              </p:nvSpPr>
              <p:spPr>
                <a:xfrm>
                  <a:off x="4852157" y="2188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2188525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 179"/>
                <p:cNvSpPr/>
                <p:nvPr/>
              </p:nvSpPr>
              <p:spPr>
                <a:xfrm>
                  <a:off x="5358748" y="218881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2188813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/>
                <p:cNvSpPr/>
                <p:nvPr/>
              </p:nvSpPr>
              <p:spPr>
                <a:xfrm>
                  <a:off x="4852386" y="16858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386" y="1685882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181"/>
                <p:cNvSpPr/>
                <p:nvPr/>
              </p:nvSpPr>
              <p:spPr>
                <a:xfrm>
                  <a:off x="5359983" y="168633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83" y="1686334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5865600" y="16858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600" y="1685882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Rectangle 183"/>
                <p:cNvSpPr/>
                <p:nvPr/>
              </p:nvSpPr>
              <p:spPr>
                <a:xfrm>
                  <a:off x="6369125" y="168633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125" y="1686334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Rectangle 184"/>
                <p:cNvSpPr/>
                <p:nvPr/>
              </p:nvSpPr>
              <p:spPr>
                <a:xfrm>
                  <a:off x="5863550" y="2188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2188525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/>
                <p:cNvSpPr/>
                <p:nvPr/>
              </p:nvSpPr>
              <p:spPr>
                <a:xfrm>
                  <a:off x="6368883" y="21889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2188977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4852157" y="2692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2692097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5358748" y="269238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2692385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5863550" y="269209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2692097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/>
                <p:cNvSpPr/>
                <p:nvPr/>
              </p:nvSpPr>
              <p:spPr>
                <a:xfrm>
                  <a:off x="6368883" y="269254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2692549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Rectangle 190"/>
                <p:cNvSpPr/>
                <p:nvPr/>
              </p:nvSpPr>
              <p:spPr>
                <a:xfrm>
                  <a:off x="4852157" y="319408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194088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Rectangle 191"/>
                <p:cNvSpPr/>
                <p:nvPr/>
              </p:nvSpPr>
              <p:spPr>
                <a:xfrm>
                  <a:off x="5358748" y="319437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194376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Rectangle 192"/>
                <p:cNvSpPr/>
                <p:nvPr/>
              </p:nvSpPr>
              <p:spPr>
                <a:xfrm>
                  <a:off x="5863550" y="3194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194088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Rectangle 193"/>
                <p:cNvSpPr/>
                <p:nvPr/>
              </p:nvSpPr>
              <p:spPr>
                <a:xfrm>
                  <a:off x="6368883" y="31945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194540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Rectangle 194"/>
                <p:cNvSpPr/>
                <p:nvPr/>
              </p:nvSpPr>
              <p:spPr>
                <a:xfrm>
                  <a:off x="4852157" y="3697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697660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Rectangle 195"/>
                <p:cNvSpPr/>
                <p:nvPr/>
              </p:nvSpPr>
              <p:spPr>
                <a:xfrm>
                  <a:off x="5358748" y="369794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697948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Rectangle 196"/>
                <p:cNvSpPr/>
                <p:nvPr/>
              </p:nvSpPr>
              <p:spPr>
                <a:xfrm>
                  <a:off x="5863550" y="3697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697660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Rectangle 197"/>
                <p:cNvSpPr/>
                <p:nvPr/>
              </p:nvSpPr>
              <p:spPr>
                <a:xfrm>
                  <a:off x="6368883" y="369811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698112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Rectangle 198"/>
                <p:cNvSpPr/>
                <p:nvPr/>
              </p:nvSpPr>
              <p:spPr>
                <a:xfrm>
                  <a:off x="4350761" y="21880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2188004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Rectangle 199"/>
                <p:cNvSpPr/>
                <p:nvPr/>
              </p:nvSpPr>
              <p:spPr>
                <a:xfrm>
                  <a:off x="4350761" y="269157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2691576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Rectangle 200"/>
                <p:cNvSpPr/>
                <p:nvPr/>
              </p:nvSpPr>
              <p:spPr>
                <a:xfrm>
                  <a:off x="4350761" y="3193567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3193567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 l="-1190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Rectangle 201"/>
                <p:cNvSpPr/>
                <p:nvPr/>
              </p:nvSpPr>
              <p:spPr>
                <a:xfrm>
                  <a:off x="4350761" y="369713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3697139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Rectangle 202"/>
                <p:cNvSpPr/>
                <p:nvPr/>
              </p:nvSpPr>
              <p:spPr>
                <a:xfrm>
                  <a:off x="4351617" y="168631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617" y="1686311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/>
                <p:cNvSpPr/>
                <p:nvPr/>
              </p:nvSpPr>
              <p:spPr>
                <a:xfrm>
                  <a:off x="7910424" y="231557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Rectangle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0424" y="2315571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Rectangle 205"/>
                <p:cNvSpPr/>
                <p:nvPr/>
              </p:nvSpPr>
              <p:spPr>
                <a:xfrm>
                  <a:off x="8921690" y="131682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1690" y="1316824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Rectangle 210"/>
                <p:cNvSpPr/>
                <p:nvPr/>
              </p:nvSpPr>
              <p:spPr>
                <a:xfrm>
                  <a:off x="9426492" y="131653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492" y="1316536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Rectangle 211"/>
                <p:cNvSpPr/>
                <p:nvPr/>
              </p:nvSpPr>
              <p:spPr>
                <a:xfrm>
                  <a:off x="9931825" y="131698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1825" y="1316988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/>
                <p:cNvSpPr/>
                <p:nvPr/>
              </p:nvSpPr>
              <p:spPr>
                <a:xfrm>
                  <a:off x="8412234" y="18185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2234" y="1818541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Rectangle 213"/>
                <p:cNvSpPr/>
                <p:nvPr/>
              </p:nvSpPr>
              <p:spPr>
                <a:xfrm>
                  <a:off x="8920095" y="181882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095" y="1818829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Rectangle 214"/>
                <p:cNvSpPr/>
                <p:nvPr/>
              </p:nvSpPr>
              <p:spPr>
                <a:xfrm>
                  <a:off x="9424897" y="18160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4897" y="1816001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Rectangle 215"/>
                <p:cNvSpPr/>
                <p:nvPr/>
              </p:nvSpPr>
              <p:spPr>
                <a:xfrm>
                  <a:off x="9930230" y="18164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Rectangl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0230" y="1816453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3571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/>
                <p:cNvSpPr/>
                <p:nvPr/>
              </p:nvSpPr>
              <p:spPr>
                <a:xfrm>
                  <a:off x="8414635" y="231641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4635" y="2316419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/>
                <p:cNvSpPr/>
                <p:nvPr/>
              </p:nvSpPr>
              <p:spPr>
                <a:xfrm>
                  <a:off x="8920095" y="231637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095" y="2316375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9424897" y="231799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4897" y="2317992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/>
                <p:cNvSpPr/>
                <p:nvPr/>
              </p:nvSpPr>
              <p:spPr>
                <a:xfrm>
                  <a:off x="9930230" y="231463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0230" y="2314634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" name="Rectangle 228"/>
                <p:cNvSpPr/>
                <p:nvPr/>
              </p:nvSpPr>
              <p:spPr>
                <a:xfrm>
                  <a:off x="7407344" y="2317805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344" y="2317805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Rectangle 229"/>
                <p:cNvSpPr/>
                <p:nvPr/>
              </p:nvSpPr>
              <p:spPr>
                <a:xfrm>
                  <a:off x="8414779" y="131656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4779" y="1316562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Arrow Connector 245"/>
            <p:cNvCxnSpPr>
              <a:endCxn id="250" idx="1"/>
            </p:cNvCxnSpPr>
            <p:nvPr/>
          </p:nvCxnSpPr>
          <p:spPr>
            <a:xfrm>
              <a:off x="6059094" y="5693600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Rectangle 249"/>
                <p:cNvSpPr/>
                <p:nvPr/>
              </p:nvSpPr>
              <p:spPr>
                <a:xfrm>
                  <a:off x="6223686" y="55564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0" name="Rectangle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686" y="5556440"/>
                  <a:ext cx="274320" cy="2743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8511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>
              <a:stCxn id="250" idx="2"/>
              <a:endCxn id="252" idx="0"/>
            </p:cNvCxnSpPr>
            <p:nvPr/>
          </p:nvCxnSpPr>
          <p:spPr>
            <a:xfrm>
              <a:off x="6360846" y="5830760"/>
              <a:ext cx="0" cy="1961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Rectangle 251"/>
                <p:cNvSpPr/>
                <p:nvPr/>
              </p:nvSpPr>
              <p:spPr>
                <a:xfrm>
                  <a:off x="6223686" y="602688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2" name="Rectangle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686" y="6026889"/>
                  <a:ext cx="274320" cy="2743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63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Arrow Connector 252"/>
            <p:cNvCxnSpPr>
              <a:stCxn id="570" idx="3"/>
              <a:endCxn id="252" idx="1"/>
            </p:cNvCxnSpPr>
            <p:nvPr/>
          </p:nvCxnSpPr>
          <p:spPr>
            <a:xfrm flipV="1">
              <a:off x="6049769" y="6164049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827717" y="794177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Hidden State Machine</a:t>
              </a:r>
              <a:endParaRPr lang="en-US" sz="1911" b="1" dirty="0"/>
            </a:p>
          </p:txBody>
        </p:sp>
        <p:cxnSp>
          <p:nvCxnSpPr>
            <p:cNvPr id="207" name="Straight Arrow Connector 206"/>
            <p:cNvCxnSpPr>
              <a:endCxn id="208" idx="1"/>
            </p:cNvCxnSpPr>
            <p:nvPr/>
          </p:nvCxnSpPr>
          <p:spPr>
            <a:xfrm>
              <a:off x="9590680" y="5692393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Rectangle 207"/>
                <p:cNvSpPr/>
                <p:nvPr/>
              </p:nvSpPr>
              <p:spPr>
                <a:xfrm>
                  <a:off x="9755272" y="5555233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5272" y="5555233"/>
                  <a:ext cx="274320" cy="2743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 l="-8511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>
              <a:stCxn id="208" idx="2"/>
              <a:endCxn id="210" idx="0"/>
            </p:cNvCxnSpPr>
            <p:nvPr/>
          </p:nvCxnSpPr>
          <p:spPr>
            <a:xfrm>
              <a:off x="9892432" y="5829553"/>
              <a:ext cx="6463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Rectangle 209"/>
                <p:cNvSpPr/>
                <p:nvPr/>
              </p:nvSpPr>
              <p:spPr>
                <a:xfrm>
                  <a:off x="9761735" y="602538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735" y="6025388"/>
                  <a:ext cx="274320" cy="274320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1" name="Straight Arrow Connector 220"/>
            <p:cNvCxnSpPr>
              <a:endCxn id="210" idx="1"/>
            </p:cNvCxnSpPr>
            <p:nvPr/>
          </p:nvCxnSpPr>
          <p:spPr>
            <a:xfrm>
              <a:off x="9591204" y="616254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Bracket 11"/>
            <p:cNvSpPr/>
            <p:nvPr/>
          </p:nvSpPr>
          <p:spPr>
            <a:xfrm rot="5400000">
              <a:off x="3663996" y="4954286"/>
              <a:ext cx="64299" cy="2064188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Rectangle 222"/>
                <p:cNvSpPr/>
                <p:nvPr/>
              </p:nvSpPr>
              <p:spPr>
                <a:xfrm>
                  <a:off x="6670440" y="60265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440" y="6026549"/>
                  <a:ext cx="274320" cy="274320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Rectangle 223"/>
                <p:cNvSpPr/>
                <p:nvPr/>
              </p:nvSpPr>
              <p:spPr>
                <a:xfrm>
                  <a:off x="7020454" y="60265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454" y="6026549"/>
                  <a:ext cx="274320" cy="274320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Rectangle 224"/>
                <p:cNvSpPr/>
                <p:nvPr/>
              </p:nvSpPr>
              <p:spPr>
                <a:xfrm>
                  <a:off x="7368766" y="602499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766" y="6024990"/>
                  <a:ext cx="274320" cy="274320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Rectangle 225"/>
                <p:cNvSpPr/>
                <p:nvPr/>
              </p:nvSpPr>
              <p:spPr>
                <a:xfrm>
                  <a:off x="7718748" y="60265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48" y="6026549"/>
                  <a:ext cx="274320" cy="2743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 l="-14894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Rectangle 226"/>
                <p:cNvSpPr/>
                <p:nvPr/>
              </p:nvSpPr>
              <p:spPr>
                <a:xfrm>
                  <a:off x="8068944" y="60265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944" y="6026549"/>
                  <a:ext cx="274320" cy="2743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Rectangle 227"/>
                <p:cNvSpPr/>
                <p:nvPr/>
              </p:nvSpPr>
              <p:spPr>
                <a:xfrm>
                  <a:off x="8420425" y="60265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25" y="6026549"/>
                  <a:ext cx="274320" cy="2743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1" name="Left Bracket 230"/>
            <p:cNvSpPr/>
            <p:nvPr/>
          </p:nvSpPr>
          <p:spPr>
            <a:xfrm rot="5400000">
              <a:off x="7643336" y="4953998"/>
              <a:ext cx="64299" cy="2064188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>
              <a:endCxn id="231" idx="1"/>
            </p:cNvCxnSpPr>
            <p:nvPr/>
          </p:nvCxnSpPr>
          <p:spPr>
            <a:xfrm>
              <a:off x="7675485" y="5844083"/>
              <a:ext cx="1" cy="1098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/>
            <p:cNvSpPr txBox="1"/>
            <p:nvPr/>
          </p:nvSpPr>
          <p:spPr>
            <a:xfrm>
              <a:off x="3513446" y="4984287"/>
              <a:ext cx="3714310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Example of a Generated </a:t>
              </a:r>
              <a:r>
                <a:rPr lang="en-US" sz="1911" b="1" dirty="0" smtClean="0"/>
                <a:t>Sequence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Rectangle 253"/>
                <p:cNvSpPr/>
                <p:nvPr/>
              </p:nvSpPr>
              <p:spPr>
                <a:xfrm>
                  <a:off x="1096924" y="1745697"/>
                  <a:ext cx="40267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54" name="Rectangle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924" y="1745697"/>
                  <a:ext cx="402674" cy="26161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Rectangle 255"/>
                <p:cNvSpPr/>
                <p:nvPr/>
              </p:nvSpPr>
              <p:spPr>
                <a:xfrm>
                  <a:off x="936827" y="1445522"/>
                  <a:ext cx="40267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27" y="1445522"/>
                  <a:ext cx="402674" cy="26161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Rectangle 256"/>
                <p:cNvSpPr/>
                <p:nvPr/>
              </p:nvSpPr>
              <p:spPr>
                <a:xfrm>
                  <a:off x="930791" y="3719045"/>
                  <a:ext cx="40267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791" y="3719045"/>
                  <a:ext cx="402674" cy="26161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Rectangle 257"/>
                <p:cNvSpPr/>
                <p:nvPr/>
              </p:nvSpPr>
              <p:spPr>
                <a:xfrm>
                  <a:off x="1999363" y="1342242"/>
                  <a:ext cx="1375969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58" name="Rectangle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363" y="1342242"/>
                  <a:ext cx="1375969" cy="253916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Rectangle 283"/>
                <p:cNvSpPr/>
                <p:nvPr/>
              </p:nvSpPr>
              <p:spPr>
                <a:xfrm>
                  <a:off x="1775103" y="2015958"/>
                  <a:ext cx="393056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84" name="Rectangle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103" y="2015958"/>
                  <a:ext cx="393056" cy="253916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" name="Arc 308"/>
            <p:cNvSpPr/>
            <p:nvPr/>
          </p:nvSpPr>
          <p:spPr>
            <a:xfrm>
              <a:off x="1747928" y="30127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0" name="Arc 309"/>
            <p:cNvSpPr/>
            <p:nvPr/>
          </p:nvSpPr>
          <p:spPr>
            <a:xfrm rot="10800000">
              <a:off x="1740070" y="35875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Arc 310"/>
            <p:cNvSpPr/>
            <p:nvPr/>
          </p:nvSpPr>
          <p:spPr>
            <a:xfrm rot="16200000">
              <a:off x="1203994" y="3367367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2" name="Straight Arrow Connector 311"/>
            <p:cNvCxnSpPr/>
            <p:nvPr/>
          </p:nvCxnSpPr>
          <p:spPr>
            <a:xfrm flipH="1">
              <a:off x="1572847" y="3828228"/>
              <a:ext cx="18288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Arc 314"/>
            <p:cNvSpPr/>
            <p:nvPr/>
          </p:nvSpPr>
          <p:spPr>
            <a:xfrm>
              <a:off x="1760964" y="30721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6" name="Arc 315"/>
            <p:cNvSpPr/>
            <p:nvPr/>
          </p:nvSpPr>
          <p:spPr>
            <a:xfrm>
              <a:off x="1740070" y="29652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7" name="Arc 316"/>
            <p:cNvSpPr/>
            <p:nvPr/>
          </p:nvSpPr>
          <p:spPr>
            <a:xfrm rot="10800000">
              <a:off x="1732635" y="3558763"/>
              <a:ext cx="1159539" cy="521497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Arc 317"/>
            <p:cNvSpPr/>
            <p:nvPr/>
          </p:nvSpPr>
          <p:spPr>
            <a:xfrm rot="10800000">
              <a:off x="1735712" y="3558762"/>
              <a:ext cx="1681651" cy="559645"/>
            </a:xfrm>
            <a:prstGeom prst="arc">
              <a:avLst>
                <a:gd name="adj1" fmla="val 1079048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9" name="Picture 318"/>
            <p:cNvPicPr>
              <a:picLocks noChangeAspect="1"/>
            </p:cNvPicPr>
            <p:nvPr/>
          </p:nvPicPr>
          <p:blipFill rotWithShape="1">
            <a:blip r:embed="rId18"/>
            <a:srcRect l="57391" t="33523" r="16277" b="43922"/>
            <a:stretch/>
          </p:blipFill>
          <p:spPr>
            <a:xfrm>
              <a:off x="1804034" y="4153193"/>
              <a:ext cx="655853" cy="301388"/>
            </a:xfrm>
            <a:prstGeom prst="rect">
              <a:avLst/>
            </a:prstGeom>
          </p:spPr>
        </p:pic>
        <p:pic>
          <p:nvPicPr>
            <p:cNvPr id="320" name="Picture 319"/>
            <p:cNvPicPr>
              <a:picLocks noChangeAspect="1"/>
            </p:cNvPicPr>
            <p:nvPr/>
          </p:nvPicPr>
          <p:blipFill rotWithShape="1">
            <a:blip r:embed="rId19"/>
            <a:srcRect l="57228" t="33247" r="15870" b="44378"/>
            <a:stretch/>
          </p:blipFill>
          <p:spPr>
            <a:xfrm>
              <a:off x="2548777" y="4149737"/>
              <a:ext cx="700987" cy="312776"/>
            </a:xfrm>
            <a:prstGeom prst="rect">
              <a:avLst/>
            </a:prstGeom>
          </p:spPr>
        </p:pic>
        <p:cxnSp>
          <p:nvCxnSpPr>
            <p:cNvPr id="321" name="Straight Arrow Connector 320"/>
            <p:cNvCxnSpPr/>
            <p:nvPr/>
          </p:nvCxnSpPr>
          <p:spPr>
            <a:xfrm>
              <a:off x="3505781" y="3819512"/>
              <a:ext cx="85191" cy="2920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>
              <a:off x="2934028" y="3830609"/>
              <a:ext cx="3646" cy="303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 flipH="1">
              <a:off x="2291483" y="3799210"/>
              <a:ext cx="71136" cy="3098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4" name="Picture 323"/>
            <p:cNvPicPr>
              <a:picLocks noChangeAspect="1"/>
            </p:cNvPicPr>
            <p:nvPr/>
          </p:nvPicPr>
          <p:blipFill rotWithShape="1">
            <a:blip r:embed="rId50"/>
            <a:srcRect l="12770" t="13833" r="45053" b="37235"/>
            <a:stretch/>
          </p:blipFill>
          <p:spPr>
            <a:xfrm>
              <a:off x="3321259" y="4156693"/>
              <a:ext cx="512431" cy="3189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5" name="Rectangle 324"/>
                <p:cNvSpPr/>
                <p:nvPr/>
              </p:nvSpPr>
              <p:spPr>
                <a:xfrm>
                  <a:off x="1117818" y="3484097"/>
                  <a:ext cx="40267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325" name="Rectangle 3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818" y="3484097"/>
                  <a:ext cx="402674" cy="26161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6" name="Rectangle 325"/>
                <p:cNvSpPr/>
                <p:nvPr/>
              </p:nvSpPr>
              <p:spPr>
                <a:xfrm>
                  <a:off x="2020257" y="3080642"/>
                  <a:ext cx="1375969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257" y="3080642"/>
                  <a:ext cx="1375969" cy="253916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7" name="Rectangle 326"/>
                <p:cNvSpPr/>
                <p:nvPr/>
              </p:nvSpPr>
              <p:spPr>
                <a:xfrm>
                  <a:off x="1795997" y="3754358"/>
                  <a:ext cx="393056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997" y="3754358"/>
                  <a:ext cx="393056" cy="253916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7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70564" y="655945"/>
            <a:ext cx="3506400" cy="5799289"/>
            <a:chOff x="670564" y="655945"/>
            <a:chExt cx="3506400" cy="5799289"/>
          </a:xfrm>
        </p:grpSpPr>
        <p:grpSp>
          <p:nvGrpSpPr>
            <p:cNvPr id="16" name="Group 15"/>
            <p:cNvGrpSpPr/>
            <p:nvPr/>
          </p:nvGrpSpPr>
          <p:grpSpPr>
            <a:xfrm>
              <a:off x="670564" y="655945"/>
              <a:ext cx="3506400" cy="5799289"/>
              <a:chOff x="670564" y="655945"/>
              <a:chExt cx="3506400" cy="57992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0" name="Rectangle 519"/>
                  <p:cNvSpPr/>
                  <p:nvPr/>
                </p:nvSpPr>
                <p:spPr>
                  <a:xfrm>
                    <a:off x="1503437" y="1617155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(1,0)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0" name="Rectangle 5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3437" y="1617155"/>
                    <a:ext cx="365760" cy="36576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516" r="-112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1" name="Rectangle 520"/>
                  <p:cNvSpPr/>
                  <p:nvPr/>
                </p:nvSpPr>
                <p:spPr>
                  <a:xfrm>
                    <a:off x="2248875" y="1619408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1" name="Rectangle 5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875" y="1619408"/>
                    <a:ext cx="365760" cy="36576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903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2" name="Arc 521"/>
              <p:cNvSpPr/>
              <p:nvPr/>
            </p:nvSpPr>
            <p:spPr>
              <a:xfrm>
                <a:off x="1727034" y="1274303"/>
                <a:ext cx="1164568" cy="512519"/>
              </a:xfrm>
              <a:prstGeom prst="arc">
                <a:avLst>
                  <a:gd name="adj1" fmla="val 10995027"/>
                  <a:gd name="adj2" fmla="val 8995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23" name="Arc 522"/>
              <p:cNvSpPr/>
              <p:nvPr/>
            </p:nvSpPr>
            <p:spPr>
              <a:xfrm rot="10800000">
                <a:off x="1719176" y="1849142"/>
                <a:ext cx="727876" cy="445338"/>
              </a:xfrm>
              <a:prstGeom prst="arc">
                <a:avLst>
                  <a:gd name="adj1" fmla="val 1097886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4" name="Arc 523"/>
              <p:cNvSpPr/>
              <p:nvPr/>
            </p:nvSpPr>
            <p:spPr>
              <a:xfrm rot="16200000">
                <a:off x="1199076" y="1544619"/>
                <a:ext cx="309639" cy="457200"/>
              </a:xfrm>
              <a:prstGeom prst="arc">
                <a:avLst>
                  <a:gd name="adj1" fmla="val 8739865"/>
                  <a:gd name="adj2" fmla="val 2713197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5" name="Rectangle 524"/>
                  <p:cNvSpPr/>
                  <p:nvPr/>
                </p:nvSpPr>
                <p:spPr>
                  <a:xfrm>
                    <a:off x="1133012" y="2319888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5" name="Rectangle 5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012" y="2319888"/>
                    <a:ext cx="237744" cy="24177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6" name="Straight Arrow Connector 525"/>
              <p:cNvCxnSpPr/>
              <p:nvPr/>
            </p:nvCxnSpPr>
            <p:spPr>
              <a:xfrm flipH="1">
                <a:off x="1551953" y="2089828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7" name="Rectangle 526"/>
                  <p:cNvSpPr/>
                  <p:nvPr/>
                </p:nvSpPr>
                <p:spPr>
                  <a:xfrm>
                    <a:off x="1403884" y="2319888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7" name="Rectangle 5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3884" y="2319888"/>
                    <a:ext cx="237744" cy="24177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8" name="Rectangle 527"/>
                  <p:cNvSpPr/>
                  <p:nvPr/>
                </p:nvSpPr>
                <p:spPr>
                  <a:xfrm>
                    <a:off x="1039089" y="2489258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8" name="Rectangle 5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089" y="2489258"/>
                    <a:ext cx="237744" cy="24177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9" name="Rectangle 528"/>
                  <p:cNvSpPr/>
                  <p:nvPr/>
                </p:nvSpPr>
                <p:spPr>
                  <a:xfrm>
                    <a:off x="1321175" y="2489258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9" name="Rectangle 5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175" y="2489258"/>
                    <a:ext cx="237744" cy="24177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8" name="Rectangle 547"/>
                  <p:cNvSpPr/>
                  <p:nvPr/>
                </p:nvSpPr>
                <p:spPr>
                  <a:xfrm>
                    <a:off x="2729390" y="1621017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8" name="Rectangle 5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9390" y="162101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4516" r="-112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9" name="Rectangle 548"/>
                  <p:cNvSpPr/>
                  <p:nvPr/>
                </p:nvSpPr>
                <p:spPr>
                  <a:xfrm>
                    <a:off x="3650810" y="1617155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9" name="Rectangle 5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810" y="1617155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6129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0" name="Arc 549"/>
              <p:cNvSpPr/>
              <p:nvPr/>
            </p:nvSpPr>
            <p:spPr>
              <a:xfrm>
                <a:off x="1733004" y="1333240"/>
                <a:ext cx="720020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1" name="Arc 550"/>
              <p:cNvSpPr/>
              <p:nvPr/>
            </p:nvSpPr>
            <p:spPr>
              <a:xfrm>
                <a:off x="1719176" y="1226866"/>
                <a:ext cx="2114514" cy="583991"/>
              </a:xfrm>
              <a:prstGeom prst="arc">
                <a:avLst>
                  <a:gd name="adj1" fmla="val 10896129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2" name="Arc 551"/>
              <p:cNvSpPr/>
              <p:nvPr/>
            </p:nvSpPr>
            <p:spPr>
              <a:xfrm rot="10800000">
                <a:off x="1711741" y="1820363"/>
                <a:ext cx="1159539" cy="521497"/>
              </a:xfrm>
              <a:prstGeom prst="arc">
                <a:avLst>
                  <a:gd name="adj1" fmla="val 1087374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Arc 552"/>
              <p:cNvSpPr/>
              <p:nvPr/>
            </p:nvSpPr>
            <p:spPr>
              <a:xfrm rot="10800000">
                <a:off x="1714818" y="1820362"/>
                <a:ext cx="1681651" cy="559645"/>
              </a:xfrm>
              <a:prstGeom prst="arc">
                <a:avLst>
                  <a:gd name="adj1" fmla="val 10790489"/>
                  <a:gd name="adj2" fmla="val 100777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55" name="Picture 554"/>
              <p:cNvPicPr>
                <a:picLocks noChangeAspect="1"/>
              </p:cNvPicPr>
              <p:nvPr/>
            </p:nvPicPr>
            <p:blipFill rotWithShape="1">
              <a:blip r:embed="rId11"/>
              <a:srcRect l="57391" t="33523" r="16277" b="43922"/>
              <a:stretch/>
            </p:blipFill>
            <p:spPr>
              <a:xfrm>
                <a:off x="1748743" y="2451337"/>
                <a:ext cx="655853" cy="301388"/>
              </a:xfrm>
              <a:prstGeom prst="rect">
                <a:avLst/>
              </a:prstGeom>
            </p:spPr>
          </p:pic>
          <p:pic>
            <p:nvPicPr>
              <p:cNvPr id="556" name="Picture 555"/>
              <p:cNvPicPr>
                <a:picLocks noChangeAspect="1"/>
              </p:cNvPicPr>
              <p:nvPr/>
            </p:nvPicPr>
            <p:blipFill rotWithShape="1">
              <a:blip r:embed="rId12"/>
              <a:srcRect l="57228" t="33247" r="15870" b="44378"/>
              <a:stretch/>
            </p:blipFill>
            <p:spPr>
              <a:xfrm>
                <a:off x="2641464" y="2432974"/>
                <a:ext cx="700987" cy="312776"/>
              </a:xfrm>
              <a:prstGeom prst="rect">
                <a:avLst/>
              </a:prstGeom>
            </p:spPr>
          </p:pic>
          <p:cxnSp>
            <p:nvCxnSpPr>
              <p:cNvPr id="557" name="Straight Arrow Connector 556"/>
              <p:cNvCxnSpPr>
                <a:stCxn id="549" idx="2"/>
              </p:cNvCxnSpPr>
              <p:nvPr/>
            </p:nvCxnSpPr>
            <p:spPr>
              <a:xfrm>
                <a:off x="3833690" y="1982915"/>
                <a:ext cx="80660" cy="3524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Arrow Connector 557"/>
              <p:cNvCxnSpPr>
                <a:stCxn id="548" idx="2"/>
              </p:cNvCxnSpPr>
              <p:nvPr/>
            </p:nvCxnSpPr>
            <p:spPr>
              <a:xfrm>
                <a:off x="2912270" y="1986777"/>
                <a:ext cx="107307" cy="4086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Arrow Connector 558"/>
              <p:cNvCxnSpPr>
                <a:stCxn id="521" idx="2"/>
              </p:cNvCxnSpPr>
              <p:nvPr/>
            </p:nvCxnSpPr>
            <p:spPr>
              <a:xfrm flipH="1">
                <a:off x="2197288" y="1985168"/>
                <a:ext cx="234467" cy="4027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Arc 278"/>
              <p:cNvSpPr/>
              <p:nvPr/>
            </p:nvSpPr>
            <p:spPr>
              <a:xfrm rot="16200000">
                <a:off x="250538" y="2176896"/>
                <a:ext cx="2178402" cy="1058920"/>
              </a:xfrm>
              <a:prstGeom prst="arc">
                <a:avLst>
                  <a:gd name="adj1" fmla="val 10345294"/>
                  <a:gd name="adj2" fmla="val 196503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7" name="Picture 116"/>
              <p:cNvPicPr>
                <a:picLocks noChangeAspect="1"/>
              </p:cNvPicPr>
              <p:nvPr/>
            </p:nvPicPr>
            <p:blipFill rotWithShape="1">
              <a:blip r:embed="rId13"/>
              <a:srcRect l="12770" t="13833" r="45053" b="37235"/>
              <a:stretch/>
            </p:blipFill>
            <p:spPr>
              <a:xfrm>
                <a:off x="3664533" y="2417055"/>
                <a:ext cx="512431" cy="318924"/>
              </a:xfrm>
              <a:prstGeom prst="rect">
                <a:avLst/>
              </a:prstGeom>
            </p:spPr>
          </p:pic>
          <p:sp>
            <p:nvSpPr>
              <p:cNvPr id="204" name="TextBox 203"/>
              <p:cNvSpPr txBox="1"/>
              <p:nvPr/>
            </p:nvSpPr>
            <p:spPr>
              <a:xfrm>
                <a:off x="1107268" y="65594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Hidden State Machine</a:t>
                </a:r>
                <a:endParaRPr lang="en-US" sz="1911" b="1" dirty="0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251011" y="1796190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42451" y="1796190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3439987" y="1796190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6" name="Rectangle 235"/>
                  <p:cNvSpPr/>
                  <p:nvPr/>
                </p:nvSpPr>
                <p:spPr>
                  <a:xfrm>
                    <a:off x="1503437" y="3240062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2,0</m:t>
                              </m:r>
                            </m:e>
                          </m:d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6" name="Rectangle 2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3437" y="3240062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7" name="Rectangle 236"/>
                  <p:cNvSpPr/>
                  <p:nvPr/>
                </p:nvSpPr>
                <p:spPr>
                  <a:xfrm>
                    <a:off x="2248875" y="3242315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(2,1)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7" name="Rectangle 2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875" y="3242315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2903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8" name="Arc 237"/>
              <p:cNvSpPr/>
              <p:nvPr/>
            </p:nvSpPr>
            <p:spPr>
              <a:xfrm>
                <a:off x="1727034" y="2897210"/>
                <a:ext cx="1164568" cy="512519"/>
              </a:xfrm>
              <a:prstGeom prst="arc">
                <a:avLst>
                  <a:gd name="adj1" fmla="val 10995027"/>
                  <a:gd name="adj2" fmla="val 8995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39" name="Arc 238"/>
              <p:cNvSpPr/>
              <p:nvPr/>
            </p:nvSpPr>
            <p:spPr>
              <a:xfrm rot="10800000">
                <a:off x="1719176" y="3472049"/>
                <a:ext cx="727876" cy="445338"/>
              </a:xfrm>
              <a:prstGeom prst="arc">
                <a:avLst>
                  <a:gd name="adj1" fmla="val 1097886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Arc 239"/>
              <p:cNvSpPr/>
              <p:nvPr/>
            </p:nvSpPr>
            <p:spPr>
              <a:xfrm rot="16200000">
                <a:off x="1200326" y="3213260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1" name="Rectangle 240"/>
                  <p:cNvSpPr/>
                  <p:nvPr/>
                </p:nvSpPr>
                <p:spPr>
                  <a:xfrm>
                    <a:off x="1133012" y="394279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1" name="Rectangle 2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012" y="394279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2" name="Straight Arrow Connector 241"/>
              <p:cNvCxnSpPr/>
              <p:nvPr/>
            </p:nvCxnSpPr>
            <p:spPr>
              <a:xfrm flipH="1">
                <a:off x="1551953" y="3712735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3" name="Rectangle 242"/>
                  <p:cNvSpPr/>
                  <p:nvPr/>
                </p:nvSpPr>
                <p:spPr>
                  <a:xfrm>
                    <a:off x="1403884" y="394279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3" name="Rectangle 2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3884" y="394279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4" name="Rectangle 243"/>
                  <p:cNvSpPr/>
                  <p:nvPr/>
                </p:nvSpPr>
                <p:spPr>
                  <a:xfrm>
                    <a:off x="1039089" y="411216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4" name="Rectangl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089" y="411216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9" name="Rectangle 248"/>
                  <p:cNvSpPr/>
                  <p:nvPr/>
                </p:nvSpPr>
                <p:spPr>
                  <a:xfrm>
                    <a:off x="1321175" y="411216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9" name="Rectangle 2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175" y="411216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5" name="Rectangle 254"/>
                  <p:cNvSpPr/>
                  <p:nvPr/>
                </p:nvSpPr>
                <p:spPr>
                  <a:xfrm>
                    <a:off x="2729390" y="324392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5" name="Rectangle 2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9390" y="324392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14516" r="-112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9" name="Rectangle 258"/>
                  <p:cNvSpPr/>
                  <p:nvPr/>
                </p:nvSpPr>
                <p:spPr>
                  <a:xfrm>
                    <a:off x="3650810" y="3240062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9" name="Rectangle 2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810" y="3240062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129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0" name="Arc 259"/>
              <p:cNvSpPr/>
              <p:nvPr/>
            </p:nvSpPr>
            <p:spPr>
              <a:xfrm>
                <a:off x="1733004" y="2956147"/>
                <a:ext cx="720020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1" name="Arc 260"/>
              <p:cNvSpPr/>
              <p:nvPr/>
            </p:nvSpPr>
            <p:spPr>
              <a:xfrm>
                <a:off x="1719176" y="2849773"/>
                <a:ext cx="2114514" cy="583991"/>
              </a:xfrm>
              <a:prstGeom prst="arc">
                <a:avLst>
                  <a:gd name="adj1" fmla="val 10896129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9" name="Arc 268"/>
              <p:cNvSpPr/>
              <p:nvPr/>
            </p:nvSpPr>
            <p:spPr>
              <a:xfrm rot="10800000">
                <a:off x="1711741" y="3443270"/>
                <a:ext cx="1159539" cy="521497"/>
              </a:xfrm>
              <a:prstGeom prst="arc">
                <a:avLst>
                  <a:gd name="adj1" fmla="val 1087374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Arc 269"/>
              <p:cNvSpPr/>
              <p:nvPr/>
            </p:nvSpPr>
            <p:spPr>
              <a:xfrm rot="10800000">
                <a:off x="1714818" y="3443269"/>
                <a:ext cx="1681651" cy="559645"/>
              </a:xfrm>
              <a:prstGeom prst="arc">
                <a:avLst>
                  <a:gd name="adj1" fmla="val 10790489"/>
                  <a:gd name="adj2" fmla="val 100777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71" name="Picture 270"/>
              <p:cNvPicPr>
                <a:picLocks noChangeAspect="1"/>
              </p:cNvPicPr>
              <p:nvPr/>
            </p:nvPicPr>
            <p:blipFill rotWithShape="1">
              <a:blip r:embed="rId11"/>
              <a:srcRect l="57391" t="33523" r="16277" b="43922"/>
              <a:stretch/>
            </p:blipFill>
            <p:spPr>
              <a:xfrm>
                <a:off x="1748743" y="4074244"/>
                <a:ext cx="655853" cy="301388"/>
              </a:xfrm>
              <a:prstGeom prst="rect">
                <a:avLst/>
              </a:prstGeom>
            </p:spPr>
          </p:pic>
          <p:pic>
            <p:nvPicPr>
              <p:cNvPr id="272" name="Picture 271"/>
              <p:cNvPicPr>
                <a:picLocks noChangeAspect="1"/>
              </p:cNvPicPr>
              <p:nvPr/>
            </p:nvPicPr>
            <p:blipFill rotWithShape="1">
              <a:blip r:embed="rId12"/>
              <a:srcRect l="57228" t="33247" r="15870" b="44378"/>
              <a:stretch/>
            </p:blipFill>
            <p:spPr>
              <a:xfrm>
                <a:off x="2641464" y="4055881"/>
                <a:ext cx="700987" cy="312776"/>
              </a:xfrm>
              <a:prstGeom prst="rect">
                <a:avLst/>
              </a:prstGeom>
            </p:spPr>
          </p:pic>
          <p:cxnSp>
            <p:nvCxnSpPr>
              <p:cNvPr id="273" name="Straight Arrow Connector 272"/>
              <p:cNvCxnSpPr>
                <a:stCxn id="259" idx="2"/>
              </p:cNvCxnSpPr>
              <p:nvPr/>
            </p:nvCxnSpPr>
            <p:spPr>
              <a:xfrm>
                <a:off x="3833690" y="3605822"/>
                <a:ext cx="80660" cy="3524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55" idx="2"/>
              </p:cNvCxnSpPr>
              <p:nvPr/>
            </p:nvCxnSpPr>
            <p:spPr>
              <a:xfrm>
                <a:off x="2912270" y="3609684"/>
                <a:ext cx="107307" cy="4086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stCxn id="237" idx="2"/>
              </p:cNvCxnSpPr>
              <p:nvPr/>
            </p:nvCxnSpPr>
            <p:spPr>
              <a:xfrm flipH="1">
                <a:off x="2197288" y="3608075"/>
                <a:ext cx="234467" cy="4027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" name="Picture 275"/>
              <p:cNvPicPr>
                <a:picLocks noChangeAspect="1"/>
              </p:cNvPicPr>
              <p:nvPr/>
            </p:nvPicPr>
            <p:blipFill rotWithShape="1">
              <a:blip r:embed="rId13"/>
              <a:srcRect l="12770" t="13833" r="45053" b="37235"/>
              <a:stretch/>
            </p:blipFill>
            <p:spPr>
              <a:xfrm>
                <a:off x="3664533" y="4039962"/>
                <a:ext cx="512431" cy="318924"/>
              </a:xfrm>
              <a:prstGeom prst="rect">
                <a:avLst/>
              </a:prstGeom>
            </p:spPr>
          </p:pic>
          <p:sp>
            <p:nvSpPr>
              <p:cNvPr id="278" name="Oval 277"/>
              <p:cNvSpPr/>
              <p:nvPr/>
            </p:nvSpPr>
            <p:spPr>
              <a:xfrm>
                <a:off x="3251011" y="3419097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3342451" y="3419097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439987" y="3419097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7" name="Rectangle 286"/>
                  <p:cNvSpPr/>
                  <p:nvPr/>
                </p:nvSpPr>
                <p:spPr>
                  <a:xfrm>
                    <a:off x="1503437" y="5319664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7" name="Rectangle 2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3437" y="531966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4516" r="-14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8" name="Rectangle 287"/>
                  <p:cNvSpPr/>
                  <p:nvPr/>
                </p:nvSpPr>
                <p:spPr>
                  <a:xfrm>
                    <a:off x="2248875" y="5321917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8" name="Rectangle 2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875" y="532191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14516" r="-14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Arc 289"/>
              <p:cNvSpPr/>
              <p:nvPr/>
            </p:nvSpPr>
            <p:spPr>
              <a:xfrm>
                <a:off x="1727034" y="4976812"/>
                <a:ext cx="1164568" cy="512519"/>
              </a:xfrm>
              <a:prstGeom prst="arc">
                <a:avLst>
                  <a:gd name="adj1" fmla="val 10995027"/>
                  <a:gd name="adj2" fmla="val 8995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91" name="Arc 290"/>
              <p:cNvSpPr/>
              <p:nvPr/>
            </p:nvSpPr>
            <p:spPr>
              <a:xfrm rot="10800000">
                <a:off x="1719176" y="5551651"/>
                <a:ext cx="727876" cy="445338"/>
              </a:xfrm>
              <a:prstGeom prst="arc">
                <a:avLst>
                  <a:gd name="adj1" fmla="val 1097886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Arc 291"/>
              <p:cNvSpPr/>
              <p:nvPr/>
            </p:nvSpPr>
            <p:spPr>
              <a:xfrm rot="16200000">
                <a:off x="1208416" y="5260433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3" name="Rectangle 292"/>
                  <p:cNvSpPr/>
                  <p:nvPr/>
                </p:nvSpPr>
                <p:spPr>
                  <a:xfrm>
                    <a:off x="1133012" y="6022397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3" name="Rectangle 2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012" y="6022397"/>
                    <a:ext cx="237744" cy="241773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4" name="Straight Arrow Connector 293"/>
              <p:cNvCxnSpPr/>
              <p:nvPr/>
            </p:nvCxnSpPr>
            <p:spPr>
              <a:xfrm flipH="1">
                <a:off x="1551953" y="5792337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5" name="Rectangle 294"/>
                  <p:cNvSpPr/>
                  <p:nvPr/>
                </p:nvSpPr>
                <p:spPr>
                  <a:xfrm>
                    <a:off x="1403884" y="6022397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5" name="Rectangle 2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3884" y="6022397"/>
                    <a:ext cx="237744" cy="241773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6" name="Rectangle 295"/>
                  <p:cNvSpPr/>
                  <p:nvPr/>
                </p:nvSpPr>
                <p:spPr>
                  <a:xfrm>
                    <a:off x="1039089" y="6191767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6" name="Rectangle 2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089" y="6191767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7" name="Rectangle 296"/>
                  <p:cNvSpPr/>
                  <p:nvPr/>
                </p:nvSpPr>
                <p:spPr>
                  <a:xfrm>
                    <a:off x="1321175" y="6191767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7" name="Rectangle 2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175" y="6191767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8" name="Rectangle 297"/>
                  <p:cNvSpPr/>
                  <p:nvPr/>
                </p:nvSpPr>
                <p:spPr>
                  <a:xfrm>
                    <a:off x="2729390" y="5323526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8" name="Rectangle 2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9390" y="5323526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4516" r="-14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9" name="Rectangle 298"/>
                  <p:cNvSpPr/>
                  <p:nvPr/>
                </p:nvSpPr>
                <p:spPr>
                  <a:xfrm>
                    <a:off x="3650810" y="531966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12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9" name="Rectangle 2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810" y="531966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14516" r="-14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0" name="Arc 299"/>
              <p:cNvSpPr/>
              <p:nvPr/>
            </p:nvSpPr>
            <p:spPr>
              <a:xfrm>
                <a:off x="1733004" y="5035749"/>
                <a:ext cx="720020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1" name="Arc 300"/>
              <p:cNvSpPr/>
              <p:nvPr/>
            </p:nvSpPr>
            <p:spPr>
              <a:xfrm>
                <a:off x="1719176" y="4929375"/>
                <a:ext cx="2114514" cy="583991"/>
              </a:xfrm>
              <a:prstGeom prst="arc">
                <a:avLst>
                  <a:gd name="adj1" fmla="val 10896129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2" name="Arc 301"/>
              <p:cNvSpPr/>
              <p:nvPr/>
            </p:nvSpPr>
            <p:spPr>
              <a:xfrm rot="10800000">
                <a:off x="1711741" y="5522872"/>
                <a:ext cx="1159539" cy="521497"/>
              </a:xfrm>
              <a:prstGeom prst="arc">
                <a:avLst>
                  <a:gd name="adj1" fmla="val 1087374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3" name="Arc 302"/>
              <p:cNvSpPr/>
              <p:nvPr/>
            </p:nvSpPr>
            <p:spPr>
              <a:xfrm rot="10800000">
                <a:off x="1714818" y="5522871"/>
                <a:ext cx="1681651" cy="559645"/>
              </a:xfrm>
              <a:prstGeom prst="arc">
                <a:avLst>
                  <a:gd name="adj1" fmla="val 10790489"/>
                  <a:gd name="adj2" fmla="val 100777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4" name="Picture 303"/>
              <p:cNvPicPr>
                <a:picLocks noChangeAspect="1"/>
              </p:cNvPicPr>
              <p:nvPr/>
            </p:nvPicPr>
            <p:blipFill rotWithShape="1">
              <a:blip r:embed="rId11"/>
              <a:srcRect l="57391" t="33523" r="16277" b="43922"/>
              <a:stretch/>
            </p:blipFill>
            <p:spPr>
              <a:xfrm>
                <a:off x="1748743" y="6153846"/>
                <a:ext cx="655853" cy="301388"/>
              </a:xfrm>
              <a:prstGeom prst="rect">
                <a:avLst/>
              </a:prstGeom>
            </p:spPr>
          </p:pic>
          <p:pic>
            <p:nvPicPr>
              <p:cNvPr id="305" name="Picture 304"/>
              <p:cNvPicPr>
                <a:picLocks noChangeAspect="1"/>
              </p:cNvPicPr>
              <p:nvPr/>
            </p:nvPicPr>
            <p:blipFill rotWithShape="1">
              <a:blip r:embed="rId12"/>
              <a:srcRect l="57228" t="33247" r="15870" b="44378"/>
              <a:stretch/>
            </p:blipFill>
            <p:spPr>
              <a:xfrm>
                <a:off x="2641464" y="6135483"/>
                <a:ext cx="700987" cy="312776"/>
              </a:xfrm>
              <a:prstGeom prst="rect">
                <a:avLst/>
              </a:prstGeom>
            </p:spPr>
          </p:pic>
          <p:cxnSp>
            <p:nvCxnSpPr>
              <p:cNvPr id="306" name="Straight Arrow Connector 305"/>
              <p:cNvCxnSpPr>
                <a:stCxn id="299" idx="2"/>
              </p:cNvCxnSpPr>
              <p:nvPr/>
            </p:nvCxnSpPr>
            <p:spPr>
              <a:xfrm>
                <a:off x="3833690" y="5685424"/>
                <a:ext cx="80660" cy="3524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>
                <a:stCxn id="298" idx="2"/>
              </p:cNvCxnSpPr>
              <p:nvPr/>
            </p:nvCxnSpPr>
            <p:spPr>
              <a:xfrm>
                <a:off x="2912270" y="5689286"/>
                <a:ext cx="107307" cy="4086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>
                <a:stCxn id="288" idx="2"/>
              </p:cNvCxnSpPr>
              <p:nvPr/>
            </p:nvCxnSpPr>
            <p:spPr>
              <a:xfrm flipH="1">
                <a:off x="2197288" y="5687677"/>
                <a:ext cx="234467" cy="4027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3" name="Picture 312"/>
              <p:cNvPicPr>
                <a:picLocks noChangeAspect="1"/>
              </p:cNvPicPr>
              <p:nvPr/>
            </p:nvPicPr>
            <p:blipFill rotWithShape="1">
              <a:blip r:embed="rId13"/>
              <a:srcRect l="12770" t="13833" r="45053" b="37235"/>
              <a:stretch/>
            </p:blipFill>
            <p:spPr>
              <a:xfrm>
                <a:off x="3664533" y="6119564"/>
                <a:ext cx="512431" cy="318924"/>
              </a:xfrm>
              <a:prstGeom prst="rect">
                <a:avLst/>
              </a:prstGeom>
            </p:spPr>
          </p:pic>
          <p:sp>
            <p:nvSpPr>
              <p:cNvPr id="328" name="Oval 327"/>
              <p:cNvSpPr/>
              <p:nvPr/>
            </p:nvSpPr>
            <p:spPr>
              <a:xfrm>
                <a:off x="3251011" y="549869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3342451" y="549869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439987" y="549869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1620300" y="4550777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1620300" y="4703177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1620300" y="4855577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Arc 333"/>
              <p:cNvSpPr/>
              <p:nvPr/>
            </p:nvSpPr>
            <p:spPr>
              <a:xfrm rot="16200000">
                <a:off x="-716284" y="2996306"/>
                <a:ext cx="4109011" cy="1335315"/>
              </a:xfrm>
              <a:prstGeom prst="arc">
                <a:avLst>
                  <a:gd name="adj1" fmla="val 10586889"/>
                  <a:gd name="adj2" fmla="val 126431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5" name="Arc 334"/>
            <p:cNvSpPr/>
            <p:nvPr/>
          </p:nvSpPr>
          <p:spPr>
            <a:xfrm rot="16200000">
              <a:off x="109127" y="4022560"/>
              <a:ext cx="2423732" cy="968086"/>
            </a:xfrm>
            <a:prstGeom prst="arc">
              <a:avLst>
                <a:gd name="adj1" fmla="val 10675263"/>
                <a:gd name="adj2" fmla="val 72174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4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9297" y="1274335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7" y="1274335"/>
                <a:ext cx="365760" cy="3657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94192" y="1274335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274335"/>
                <a:ext cx="365760" cy="365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598" y="326811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State Machine</a:t>
            </a:r>
            <a:endParaRPr lang="en-US" sz="1911" b="1" dirty="0"/>
          </a:p>
        </p:txBody>
      </p:sp>
      <p:sp>
        <p:nvSpPr>
          <p:cNvPr id="23" name="Arc 22"/>
          <p:cNvSpPr/>
          <p:nvPr/>
        </p:nvSpPr>
        <p:spPr>
          <a:xfrm>
            <a:off x="882893" y="1018852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3" name="Arc 42"/>
          <p:cNvSpPr/>
          <p:nvPr/>
        </p:nvSpPr>
        <p:spPr>
          <a:xfrm rot="10800000">
            <a:off x="881130" y="1506322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Arc 144"/>
          <p:cNvSpPr/>
          <p:nvPr/>
        </p:nvSpPr>
        <p:spPr>
          <a:xfrm rot="16200000">
            <a:off x="320266" y="1292961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288872" y="197706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2" y="1977068"/>
                <a:ext cx="237744" cy="2417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H="1">
            <a:off x="707813" y="174700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/>
              <p:cNvSpPr/>
              <p:nvPr/>
            </p:nvSpPr>
            <p:spPr>
              <a:xfrm>
                <a:off x="559744" y="197706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4" y="1977068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194949" y="214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9" y="2146438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477035" y="214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5" y="2146438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Picture 2" descr="Related imag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7"/>
          <a:stretch/>
        </p:blipFill>
        <p:spPr bwMode="auto">
          <a:xfrm>
            <a:off x="1889564" y="1924582"/>
            <a:ext cx="713080" cy="57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5" name="Straight Arrow Connector 174"/>
          <p:cNvCxnSpPr/>
          <p:nvPr/>
        </p:nvCxnSpPr>
        <p:spPr>
          <a:xfrm>
            <a:off x="2054405" y="1727524"/>
            <a:ext cx="37814" cy="197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15713" y="1986067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13" y="1986067"/>
                <a:ext cx="365760" cy="3657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4" idx="3"/>
            <a:endCxn id="57" idx="1"/>
          </p:cNvCxnSpPr>
          <p:nvPr/>
        </p:nvCxnSpPr>
        <p:spPr>
          <a:xfrm>
            <a:off x="5087428" y="1464717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721668" y="1281837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68" y="1281837"/>
                <a:ext cx="365760" cy="36576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  <a:endCxn id="5" idx="0"/>
          </p:cNvCxnSpPr>
          <p:nvPr/>
        </p:nvCxnSpPr>
        <p:spPr>
          <a:xfrm flipH="1">
            <a:off x="4898593" y="1647597"/>
            <a:ext cx="5955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270308" y="1281837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08" y="1281837"/>
                <a:ext cx="365760" cy="36576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5448108" y="1647597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1" idx="1"/>
          </p:cNvCxnSpPr>
          <p:nvPr/>
        </p:nvCxnSpPr>
        <p:spPr>
          <a:xfrm>
            <a:off x="6304453" y="1476052"/>
            <a:ext cx="17507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8055197" y="1293172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197" y="1293172"/>
                <a:ext cx="365760" cy="36576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71" idx="2"/>
          </p:cNvCxnSpPr>
          <p:nvPr/>
        </p:nvCxnSpPr>
        <p:spPr>
          <a:xfrm>
            <a:off x="8238077" y="1658932"/>
            <a:ext cx="4357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2"/>
          </p:cNvCxnSpPr>
          <p:nvPr/>
        </p:nvCxnSpPr>
        <p:spPr>
          <a:xfrm flipH="1">
            <a:off x="7312334" y="1658932"/>
            <a:ext cx="925743" cy="331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5272242" y="1986067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42" y="1986067"/>
                <a:ext cx="365760" cy="36576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/>
          <p:cNvCxnSpPr>
            <a:stCxn id="5" idx="3"/>
            <a:endCxn id="112" idx="1"/>
          </p:cNvCxnSpPr>
          <p:nvPr/>
        </p:nvCxnSpPr>
        <p:spPr>
          <a:xfrm>
            <a:off x="5081473" y="2168947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1" idx="2"/>
          </p:cNvCxnSpPr>
          <p:nvPr/>
        </p:nvCxnSpPr>
        <p:spPr>
          <a:xfrm flipH="1">
            <a:off x="7810874" y="1658932"/>
            <a:ext cx="427203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1" idx="2"/>
          </p:cNvCxnSpPr>
          <p:nvPr/>
        </p:nvCxnSpPr>
        <p:spPr>
          <a:xfrm>
            <a:off x="8238077" y="1658932"/>
            <a:ext cx="422840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2"/>
          </p:cNvCxnSpPr>
          <p:nvPr/>
        </p:nvCxnSpPr>
        <p:spPr>
          <a:xfrm>
            <a:off x="8238077" y="1658932"/>
            <a:ext cx="924636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7" idx="3"/>
            <a:endCxn id="128" idx="1"/>
          </p:cNvCxnSpPr>
          <p:nvPr/>
        </p:nvCxnSpPr>
        <p:spPr>
          <a:xfrm flipV="1">
            <a:off x="5636068" y="1464212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5826837" y="1281332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37" y="1281332"/>
                <a:ext cx="365760" cy="36576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/>
          <p:cNvCxnSpPr>
            <a:stCxn id="128" idx="2"/>
            <a:endCxn id="133" idx="0"/>
          </p:cNvCxnSpPr>
          <p:nvPr/>
        </p:nvCxnSpPr>
        <p:spPr>
          <a:xfrm>
            <a:off x="6009717" y="1647092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5828771" y="1985562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771" y="1985562"/>
                <a:ext cx="365760" cy="36576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>
            <a:stCxn id="112" idx="3"/>
            <a:endCxn id="133" idx="1"/>
          </p:cNvCxnSpPr>
          <p:nvPr/>
        </p:nvCxnSpPr>
        <p:spPr>
          <a:xfrm flipV="1">
            <a:off x="5638002" y="2168442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44" idx="1"/>
          </p:cNvCxnSpPr>
          <p:nvPr/>
        </p:nvCxnSpPr>
        <p:spPr>
          <a:xfrm>
            <a:off x="6200332" y="1464212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6383212" y="1281332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12" y="1281332"/>
                <a:ext cx="365760" cy="36576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/>
          <p:cNvCxnSpPr>
            <a:stCxn id="144" idx="2"/>
            <a:endCxn id="156" idx="0"/>
          </p:cNvCxnSpPr>
          <p:nvPr/>
        </p:nvCxnSpPr>
        <p:spPr>
          <a:xfrm>
            <a:off x="6566092" y="1647092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6385146" y="1985562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146" y="1985562"/>
                <a:ext cx="365760" cy="36576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>
            <a:endCxn id="156" idx="1"/>
          </p:cNvCxnSpPr>
          <p:nvPr/>
        </p:nvCxnSpPr>
        <p:spPr>
          <a:xfrm>
            <a:off x="6194377" y="2168442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6939587" y="1991179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87" y="1991179"/>
                <a:ext cx="365760" cy="3657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7496116" y="1991179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16" y="1991179"/>
                <a:ext cx="365760" cy="36576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8052645" y="1990674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645" y="1990674"/>
                <a:ext cx="365760" cy="36576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8609020" y="1990674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20" y="1990674"/>
                <a:ext cx="365760" cy="36576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9162713" y="1985540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713" y="1985540"/>
                <a:ext cx="365760" cy="36576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/>
              <p:cNvSpPr/>
              <p:nvPr/>
            </p:nvSpPr>
            <p:spPr>
              <a:xfrm>
                <a:off x="9716406" y="1986655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06" y="1986655"/>
                <a:ext cx="365760" cy="36576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/>
          <p:cNvCxnSpPr>
            <a:stCxn id="202" idx="3"/>
            <a:endCxn id="204" idx="1"/>
          </p:cNvCxnSpPr>
          <p:nvPr/>
        </p:nvCxnSpPr>
        <p:spPr>
          <a:xfrm>
            <a:off x="10082166" y="147042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/>
              <p:cNvSpPr/>
              <p:nvPr/>
            </p:nvSpPr>
            <p:spPr>
              <a:xfrm>
                <a:off x="9716406" y="1287544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Rectangle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06" y="1287544"/>
                <a:ext cx="365760" cy="36576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Straight Arrow Connector 202"/>
          <p:cNvCxnSpPr>
            <a:stCxn id="202" idx="2"/>
            <a:endCxn id="199" idx="0"/>
          </p:cNvCxnSpPr>
          <p:nvPr/>
        </p:nvCxnSpPr>
        <p:spPr>
          <a:xfrm>
            <a:off x="9899286" y="1653304"/>
            <a:ext cx="0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/>
              <p:cNvSpPr/>
              <p:nvPr/>
            </p:nvSpPr>
            <p:spPr>
              <a:xfrm>
                <a:off x="10265046" y="1287544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Rectangle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046" y="1287544"/>
                <a:ext cx="365760" cy="36576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/>
          <p:cNvCxnSpPr/>
          <p:nvPr/>
        </p:nvCxnSpPr>
        <p:spPr>
          <a:xfrm>
            <a:off x="10451070" y="1652907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/>
              <p:cNvSpPr/>
              <p:nvPr/>
            </p:nvSpPr>
            <p:spPr>
              <a:xfrm>
                <a:off x="10272935" y="1986655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7" name="Rectangle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935" y="1986655"/>
                <a:ext cx="365760" cy="36576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Arrow Connector 207"/>
          <p:cNvCxnSpPr>
            <a:stCxn id="199" idx="3"/>
            <a:endCxn id="207" idx="1"/>
          </p:cNvCxnSpPr>
          <p:nvPr/>
        </p:nvCxnSpPr>
        <p:spPr>
          <a:xfrm>
            <a:off x="10082166" y="2169535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4" idx="3"/>
            <a:endCxn id="210" idx="1"/>
          </p:cNvCxnSpPr>
          <p:nvPr/>
        </p:nvCxnSpPr>
        <p:spPr>
          <a:xfrm flipV="1">
            <a:off x="10630806" y="1469919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/>
              <p:cNvSpPr/>
              <p:nvPr/>
            </p:nvSpPr>
            <p:spPr>
              <a:xfrm>
                <a:off x="10821575" y="1287039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575" y="1287039"/>
                <a:ext cx="365760" cy="36576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Straight Arrow Connector 210"/>
          <p:cNvCxnSpPr>
            <a:stCxn id="210" idx="2"/>
            <a:endCxn id="212" idx="0"/>
          </p:cNvCxnSpPr>
          <p:nvPr/>
        </p:nvCxnSpPr>
        <p:spPr>
          <a:xfrm>
            <a:off x="11004455" y="1652799"/>
            <a:ext cx="7889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/>
              <p:cNvSpPr/>
              <p:nvPr/>
            </p:nvSpPr>
            <p:spPr>
              <a:xfrm>
                <a:off x="10829464" y="1986150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464" y="1986150"/>
                <a:ext cx="365760" cy="36576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Straight Arrow Connector 212"/>
          <p:cNvCxnSpPr>
            <a:stCxn id="207" idx="3"/>
            <a:endCxn id="212" idx="1"/>
          </p:cNvCxnSpPr>
          <p:nvPr/>
        </p:nvCxnSpPr>
        <p:spPr>
          <a:xfrm flipV="1">
            <a:off x="10638695" y="2169030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215" idx="1"/>
          </p:cNvCxnSpPr>
          <p:nvPr/>
        </p:nvCxnSpPr>
        <p:spPr>
          <a:xfrm>
            <a:off x="11195070" y="146991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/>
              <p:cNvSpPr/>
              <p:nvPr/>
            </p:nvSpPr>
            <p:spPr>
              <a:xfrm>
                <a:off x="11377950" y="1287039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950" y="1287039"/>
                <a:ext cx="365760" cy="36576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/>
          <p:cNvCxnSpPr>
            <a:stCxn id="215" idx="2"/>
            <a:endCxn id="217" idx="0"/>
          </p:cNvCxnSpPr>
          <p:nvPr/>
        </p:nvCxnSpPr>
        <p:spPr>
          <a:xfrm>
            <a:off x="11560830" y="1652799"/>
            <a:ext cx="7889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11385839" y="1986150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839" y="1986150"/>
                <a:ext cx="365760" cy="36576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Arrow Connector 217"/>
          <p:cNvCxnSpPr>
            <a:endCxn id="217" idx="1"/>
          </p:cNvCxnSpPr>
          <p:nvPr/>
        </p:nvCxnSpPr>
        <p:spPr>
          <a:xfrm>
            <a:off x="11195070" y="2169030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71" idx="3"/>
            <a:endCxn id="202" idx="1"/>
          </p:cNvCxnSpPr>
          <p:nvPr/>
        </p:nvCxnSpPr>
        <p:spPr>
          <a:xfrm flipV="1">
            <a:off x="8420957" y="1470424"/>
            <a:ext cx="1295449" cy="5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ctangle 220"/>
              <p:cNvSpPr/>
              <p:nvPr/>
            </p:nvSpPr>
            <p:spPr>
              <a:xfrm>
                <a:off x="659297" y="3189760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1" name="Rectangle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7" y="3189760"/>
                <a:ext cx="365760" cy="36576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angle 221"/>
              <p:cNvSpPr/>
              <p:nvPr/>
            </p:nvSpPr>
            <p:spPr>
              <a:xfrm>
                <a:off x="1404735" y="3192013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2" name="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35" y="3192013"/>
                <a:ext cx="365760" cy="36576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Arc 222"/>
          <p:cNvSpPr/>
          <p:nvPr/>
        </p:nvSpPr>
        <p:spPr>
          <a:xfrm>
            <a:off x="882894" y="2846908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24" name="Arc 223"/>
          <p:cNvSpPr/>
          <p:nvPr/>
        </p:nvSpPr>
        <p:spPr>
          <a:xfrm rot="10800000">
            <a:off x="875036" y="3421747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Arc 224"/>
          <p:cNvSpPr/>
          <p:nvPr/>
        </p:nvSpPr>
        <p:spPr>
          <a:xfrm rot="16200000">
            <a:off x="320266" y="320838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/>
              <p:cNvSpPr/>
              <p:nvPr/>
            </p:nvSpPr>
            <p:spPr>
              <a:xfrm>
                <a:off x="288872" y="389249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2" y="3892493"/>
                <a:ext cx="237744" cy="241773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/>
          <p:cNvCxnSpPr/>
          <p:nvPr/>
        </p:nvCxnSpPr>
        <p:spPr>
          <a:xfrm flipH="1">
            <a:off x="707813" y="3662433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/>
              <p:cNvSpPr/>
              <p:nvPr/>
            </p:nvSpPr>
            <p:spPr>
              <a:xfrm>
                <a:off x="559744" y="389249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4" y="3892493"/>
                <a:ext cx="237744" cy="241773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194949" y="406186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9" y="4061863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/>
              <p:cNvSpPr/>
              <p:nvPr/>
            </p:nvSpPr>
            <p:spPr>
              <a:xfrm>
                <a:off x="477035" y="406186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5" y="4061863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3328669" y="367659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69" y="3676591"/>
                <a:ext cx="274320" cy="274320"/>
              </a:xfrm>
              <a:prstGeom prst="rect">
                <a:avLst/>
              </a:prstGeom>
              <a:blipFill rotWithShape="0">
                <a:blip r:embed="rId35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Straight Arrow Connector 235"/>
          <p:cNvCxnSpPr>
            <a:stCxn id="237" idx="3"/>
            <a:endCxn id="239" idx="1"/>
          </p:cNvCxnSpPr>
          <p:nvPr/>
        </p:nvCxnSpPr>
        <p:spPr>
          <a:xfrm>
            <a:off x="3608944" y="3347265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/>
            </p:nvSpPr>
            <p:spPr>
              <a:xfrm>
                <a:off x="3334624" y="321010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24" y="3210105"/>
                <a:ext cx="274320" cy="2743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Straight Arrow Connector 237"/>
          <p:cNvCxnSpPr>
            <a:stCxn id="237" idx="2"/>
            <a:endCxn id="235" idx="0"/>
          </p:cNvCxnSpPr>
          <p:nvPr/>
        </p:nvCxnSpPr>
        <p:spPr>
          <a:xfrm flipH="1">
            <a:off x="3465829" y="3484425"/>
            <a:ext cx="5955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/>
              <p:cNvSpPr/>
              <p:nvPr/>
            </p:nvSpPr>
            <p:spPr>
              <a:xfrm>
                <a:off x="3773536" y="321010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Rectangle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36" y="3210105"/>
                <a:ext cx="274320" cy="2743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/>
          <p:cNvCxnSpPr>
            <a:stCxn id="239" idx="2"/>
            <a:endCxn id="245" idx="0"/>
          </p:cNvCxnSpPr>
          <p:nvPr/>
        </p:nvCxnSpPr>
        <p:spPr>
          <a:xfrm>
            <a:off x="3910696" y="3484425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/>
              <p:cNvSpPr/>
              <p:nvPr/>
            </p:nvSpPr>
            <p:spPr>
              <a:xfrm>
                <a:off x="3775470" y="367659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Rectangle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470" y="3676591"/>
                <a:ext cx="274320" cy="274320"/>
              </a:xfrm>
              <a:prstGeom prst="rect">
                <a:avLst/>
              </a:prstGeom>
              <a:blipFill rotWithShape="0">
                <a:blip r:embed="rId3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/>
          <p:cNvCxnSpPr>
            <a:stCxn id="235" idx="3"/>
            <a:endCxn id="245" idx="1"/>
          </p:cNvCxnSpPr>
          <p:nvPr/>
        </p:nvCxnSpPr>
        <p:spPr>
          <a:xfrm>
            <a:off x="3602989" y="3813751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39" idx="3"/>
            <a:endCxn id="251" idx="1"/>
          </p:cNvCxnSpPr>
          <p:nvPr/>
        </p:nvCxnSpPr>
        <p:spPr>
          <a:xfrm>
            <a:off x="4047856" y="3347265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/>
              <p:cNvSpPr/>
              <p:nvPr/>
            </p:nvSpPr>
            <p:spPr>
              <a:xfrm>
                <a:off x="4216713" y="3211639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1" name="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713" y="3211639"/>
                <a:ext cx="274320" cy="27432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Arrow Connector 251"/>
          <p:cNvCxnSpPr>
            <a:stCxn id="251" idx="2"/>
            <a:endCxn id="253" idx="0"/>
          </p:cNvCxnSpPr>
          <p:nvPr/>
        </p:nvCxnSpPr>
        <p:spPr>
          <a:xfrm>
            <a:off x="4353873" y="3485959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/>
              <p:cNvSpPr/>
              <p:nvPr/>
            </p:nvSpPr>
            <p:spPr>
              <a:xfrm>
                <a:off x="4218647" y="367812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Rectangle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47" y="3678125"/>
                <a:ext cx="274320" cy="274320"/>
              </a:xfrm>
              <a:prstGeom prst="rect">
                <a:avLst/>
              </a:prstGeom>
              <a:blipFill rotWithShape="0">
                <a:blip r:embed="rId4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4" name="Straight Arrow Connector 253"/>
          <p:cNvCxnSpPr>
            <a:stCxn id="245" idx="3"/>
            <a:endCxn id="253" idx="1"/>
          </p:cNvCxnSpPr>
          <p:nvPr/>
        </p:nvCxnSpPr>
        <p:spPr>
          <a:xfrm>
            <a:off x="4049790" y="3813751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51" idx="3"/>
            <a:endCxn id="256" idx="1"/>
          </p:cNvCxnSpPr>
          <p:nvPr/>
        </p:nvCxnSpPr>
        <p:spPr>
          <a:xfrm flipV="1">
            <a:off x="4491033" y="3347240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/>
              <p:cNvSpPr/>
              <p:nvPr/>
            </p:nvSpPr>
            <p:spPr>
              <a:xfrm>
                <a:off x="4665448" y="3210080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6" name="Rectangle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448" y="3210080"/>
                <a:ext cx="274320" cy="2743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/>
          <p:cNvCxnSpPr>
            <a:stCxn id="256" idx="2"/>
            <a:endCxn id="258" idx="0"/>
          </p:cNvCxnSpPr>
          <p:nvPr/>
        </p:nvCxnSpPr>
        <p:spPr>
          <a:xfrm>
            <a:off x="4802608" y="3484400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/>
              <p:cNvSpPr/>
              <p:nvPr/>
            </p:nvSpPr>
            <p:spPr>
              <a:xfrm>
                <a:off x="4667382" y="367656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82" y="3676566"/>
                <a:ext cx="274320" cy="274320"/>
              </a:xfrm>
              <a:prstGeom prst="rect">
                <a:avLst/>
              </a:prstGeom>
              <a:blipFill rotWithShape="0">
                <a:blip r:embed="rId4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Straight Arrow Connector 258"/>
          <p:cNvCxnSpPr>
            <a:stCxn id="253" idx="3"/>
            <a:endCxn id="258" idx="1"/>
          </p:cNvCxnSpPr>
          <p:nvPr/>
        </p:nvCxnSpPr>
        <p:spPr>
          <a:xfrm flipV="1">
            <a:off x="4492967" y="3813726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/>
              <p:cNvSpPr/>
              <p:nvPr/>
            </p:nvSpPr>
            <p:spPr>
              <a:xfrm>
                <a:off x="1885250" y="3193622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4" name="Rectangle 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50" y="3193622"/>
                <a:ext cx="365760" cy="36576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/>
              <p:cNvSpPr/>
              <p:nvPr/>
            </p:nvSpPr>
            <p:spPr>
              <a:xfrm>
                <a:off x="2365765" y="3189760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5" name="Rectangle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65" y="3189760"/>
                <a:ext cx="365760" cy="36576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Arc 285"/>
          <p:cNvSpPr/>
          <p:nvPr/>
        </p:nvSpPr>
        <p:spPr>
          <a:xfrm>
            <a:off x="895930" y="2906387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87" name="Arc 286"/>
          <p:cNvSpPr/>
          <p:nvPr/>
        </p:nvSpPr>
        <p:spPr>
          <a:xfrm>
            <a:off x="875036" y="2799471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88" name="Arc 287"/>
          <p:cNvSpPr/>
          <p:nvPr/>
        </p:nvSpPr>
        <p:spPr>
          <a:xfrm rot="10800000">
            <a:off x="867601" y="3392968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Arc 289"/>
          <p:cNvSpPr/>
          <p:nvPr/>
        </p:nvSpPr>
        <p:spPr>
          <a:xfrm rot="10800000">
            <a:off x="870678" y="3392967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26"/>
          <a:srcRect l="653" t="13833" r="45053" b="37235"/>
          <a:stretch/>
        </p:blipFill>
        <p:spPr>
          <a:xfrm>
            <a:off x="2448763" y="3997327"/>
            <a:ext cx="633546" cy="30630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/>
          <a:srcRect l="57391" t="33523" r="16277" b="43922"/>
          <a:stretch/>
        </p:blipFill>
        <p:spPr>
          <a:xfrm>
            <a:off x="939000" y="3987398"/>
            <a:ext cx="655853" cy="30138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3"/>
          <a:srcRect l="57228" t="33247" r="15870" b="44378"/>
          <a:stretch/>
        </p:blipFill>
        <p:spPr>
          <a:xfrm>
            <a:off x="1683743" y="3983942"/>
            <a:ext cx="700987" cy="312776"/>
          </a:xfrm>
          <a:prstGeom prst="rect">
            <a:avLst/>
          </a:prstGeom>
        </p:spPr>
      </p:pic>
      <p:cxnSp>
        <p:nvCxnSpPr>
          <p:cNvPr id="291" name="Straight Arrow Connector 290"/>
          <p:cNvCxnSpPr/>
          <p:nvPr/>
        </p:nvCxnSpPr>
        <p:spPr>
          <a:xfrm>
            <a:off x="2640747" y="3653717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2068994" y="3664814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H="1">
            <a:off x="1426449" y="3633415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Rectangle 294"/>
              <p:cNvSpPr/>
              <p:nvPr/>
            </p:nvSpPr>
            <p:spPr>
              <a:xfrm>
                <a:off x="6222473" y="3210080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5" name="Rectangle 2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73" y="3210080"/>
                <a:ext cx="274320" cy="274320"/>
              </a:xfrm>
              <a:prstGeom prst="rect">
                <a:avLst/>
              </a:prstGeom>
              <a:blipFill rotWithShape="0">
                <a:blip r:embed="rId48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Rectangle 295"/>
              <p:cNvSpPr/>
              <p:nvPr/>
            </p:nvSpPr>
            <p:spPr>
              <a:xfrm>
                <a:off x="5115380" y="367659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6" name="Rectangle 2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80" y="3676591"/>
                <a:ext cx="274320" cy="274320"/>
              </a:xfrm>
              <a:prstGeom prst="rect">
                <a:avLst/>
              </a:prstGeom>
              <a:blipFill rotWithShape="0">
                <a:blip r:embed="rId4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Rectangle 296"/>
              <p:cNvSpPr/>
              <p:nvPr/>
            </p:nvSpPr>
            <p:spPr>
              <a:xfrm>
                <a:off x="5558557" y="367812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7" name="Rectangle 2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557" y="3678125"/>
                <a:ext cx="274320" cy="274320"/>
              </a:xfrm>
              <a:prstGeom prst="rect">
                <a:avLst/>
              </a:prstGeom>
              <a:blipFill rotWithShape="0">
                <a:blip r:embed="rId5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Rectangle 298"/>
              <p:cNvSpPr/>
              <p:nvPr/>
            </p:nvSpPr>
            <p:spPr>
              <a:xfrm>
                <a:off x="6007292" y="367656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9" name="Rectangle 2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92" y="3676566"/>
                <a:ext cx="274320" cy="274320"/>
              </a:xfrm>
              <a:prstGeom prst="rect">
                <a:avLst/>
              </a:prstGeom>
              <a:blipFill rotWithShape="0">
                <a:blip r:embed="rId5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Rectangle 300"/>
              <p:cNvSpPr/>
              <p:nvPr/>
            </p:nvSpPr>
            <p:spPr>
              <a:xfrm>
                <a:off x="6449732" y="36740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1" name="Rectangle 3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732" y="3674037"/>
                <a:ext cx="274320" cy="274320"/>
              </a:xfrm>
              <a:prstGeom prst="rect">
                <a:avLst/>
              </a:prstGeom>
              <a:blipFill rotWithShape="0">
                <a:blip r:embed="rId5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Rectangle 301"/>
              <p:cNvSpPr/>
              <p:nvPr/>
            </p:nvSpPr>
            <p:spPr>
              <a:xfrm>
                <a:off x="6892909" y="367557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2" name="Rectangle 3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09" y="3675571"/>
                <a:ext cx="274320" cy="274320"/>
              </a:xfrm>
              <a:prstGeom prst="rect">
                <a:avLst/>
              </a:prstGeom>
              <a:blipFill rotWithShape="0">
                <a:blip r:embed="rId53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/>
              <p:cNvSpPr/>
              <p:nvPr/>
            </p:nvSpPr>
            <p:spPr>
              <a:xfrm>
                <a:off x="7341644" y="367401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4" name="Rectangle 3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644" y="3674012"/>
                <a:ext cx="274320" cy="274320"/>
              </a:xfrm>
              <a:prstGeom prst="rect">
                <a:avLst/>
              </a:prstGeom>
              <a:blipFill rotWithShape="0">
                <a:blip r:embed="rId5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/>
              <p:cNvSpPr/>
              <p:nvPr/>
            </p:nvSpPr>
            <p:spPr>
              <a:xfrm>
                <a:off x="7789642" y="367403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6" name="Rectangle 3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642" y="3674037"/>
                <a:ext cx="274320" cy="274320"/>
              </a:xfrm>
              <a:prstGeom prst="rect">
                <a:avLst/>
              </a:prstGeom>
              <a:blipFill rotWithShape="0">
                <a:blip r:embed="rId55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/>
              <p:cNvSpPr/>
              <p:nvPr/>
            </p:nvSpPr>
            <p:spPr>
              <a:xfrm>
                <a:off x="8232819" y="367557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Rectangle 3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19" y="3675571"/>
                <a:ext cx="274320" cy="274320"/>
              </a:xfrm>
              <a:prstGeom prst="rect">
                <a:avLst/>
              </a:prstGeom>
              <a:blipFill rotWithShape="0">
                <a:blip r:embed="rId56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Arrow Connector 307"/>
          <p:cNvCxnSpPr>
            <a:stCxn id="306" idx="3"/>
            <a:endCxn id="307" idx="1"/>
          </p:cNvCxnSpPr>
          <p:nvPr/>
        </p:nvCxnSpPr>
        <p:spPr>
          <a:xfrm>
            <a:off x="8063962" y="381119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ctangle 308"/>
              <p:cNvSpPr/>
              <p:nvPr/>
            </p:nvSpPr>
            <p:spPr>
              <a:xfrm>
                <a:off x="8681554" y="367401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9" name="Rectangle 3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54" y="3674012"/>
                <a:ext cx="274320" cy="274320"/>
              </a:xfrm>
              <a:prstGeom prst="rect">
                <a:avLst/>
              </a:prstGeom>
              <a:blipFill rotWithShape="0">
                <a:blip r:embed="rId5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Straight Arrow Connector 309"/>
          <p:cNvCxnSpPr>
            <a:stCxn id="307" idx="3"/>
            <a:endCxn id="309" idx="1"/>
          </p:cNvCxnSpPr>
          <p:nvPr/>
        </p:nvCxnSpPr>
        <p:spPr>
          <a:xfrm flipV="1">
            <a:off x="8507139" y="381117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Rectangle 332"/>
              <p:cNvSpPr/>
              <p:nvPr/>
            </p:nvSpPr>
            <p:spPr>
              <a:xfrm>
                <a:off x="9129552" y="368033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Rectangle 3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552" y="3680339"/>
                <a:ext cx="274320" cy="274320"/>
              </a:xfrm>
              <a:prstGeom prst="rect">
                <a:avLst/>
              </a:prstGeom>
              <a:blipFill rotWithShape="0">
                <a:blip r:embed="rId5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Rectangle 333"/>
              <p:cNvSpPr/>
              <p:nvPr/>
            </p:nvSpPr>
            <p:spPr>
              <a:xfrm>
                <a:off x="9578287" y="367878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4" name="Rectangle 3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287" y="3678780"/>
                <a:ext cx="274320" cy="274320"/>
              </a:xfrm>
              <a:prstGeom prst="rect">
                <a:avLst/>
              </a:prstGeom>
              <a:blipFill rotWithShape="0">
                <a:blip r:embed="rId5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Rectangle 335"/>
              <p:cNvSpPr/>
              <p:nvPr/>
            </p:nvSpPr>
            <p:spPr>
              <a:xfrm>
                <a:off x="10026285" y="367880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6" name="Rectangle 3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85" y="3678805"/>
                <a:ext cx="274320" cy="274320"/>
              </a:xfrm>
              <a:prstGeom prst="rect">
                <a:avLst/>
              </a:prstGeom>
              <a:blipFill rotWithShape="0">
                <a:blip r:embed="rId60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Rectangle 336"/>
              <p:cNvSpPr/>
              <p:nvPr/>
            </p:nvSpPr>
            <p:spPr>
              <a:xfrm>
                <a:off x="10469462" y="368033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7" name="Rectangle 3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462" y="3680339"/>
                <a:ext cx="274320" cy="274320"/>
              </a:xfrm>
              <a:prstGeom prst="rect">
                <a:avLst/>
              </a:prstGeom>
              <a:blipFill rotWithShape="0">
                <a:blip r:embed="rId61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Rectangle 338"/>
              <p:cNvSpPr/>
              <p:nvPr/>
            </p:nvSpPr>
            <p:spPr>
              <a:xfrm>
                <a:off x="10918197" y="367878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Rectangle 3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197" y="3678780"/>
                <a:ext cx="274320" cy="274320"/>
              </a:xfrm>
              <a:prstGeom prst="rect">
                <a:avLst/>
              </a:prstGeom>
              <a:blipFill rotWithShape="0">
                <a:blip r:embed="rId6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Rectangle 340"/>
              <p:cNvSpPr/>
              <p:nvPr/>
            </p:nvSpPr>
            <p:spPr>
              <a:xfrm>
                <a:off x="11360637" y="367625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Rectangle 3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637" y="3676251"/>
                <a:ext cx="274320" cy="274320"/>
              </a:xfrm>
              <a:prstGeom prst="rect">
                <a:avLst/>
              </a:prstGeom>
              <a:blipFill rotWithShape="0">
                <a:blip r:embed="rId63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1" name="Straight Arrow Connector 350"/>
          <p:cNvCxnSpPr>
            <a:stCxn id="295" idx="2"/>
            <a:endCxn id="299" idx="0"/>
          </p:cNvCxnSpPr>
          <p:nvPr/>
        </p:nvCxnSpPr>
        <p:spPr>
          <a:xfrm flipH="1">
            <a:off x="6144452" y="3484400"/>
            <a:ext cx="215181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295" idx="2"/>
          </p:cNvCxnSpPr>
          <p:nvPr/>
        </p:nvCxnSpPr>
        <p:spPr>
          <a:xfrm flipH="1">
            <a:off x="5846299" y="3484400"/>
            <a:ext cx="513334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295" idx="2"/>
          </p:cNvCxnSpPr>
          <p:nvPr/>
        </p:nvCxnSpPr>
        <p:spPr>
          <a:xfrm flipH="1">
            <a:off x="5395440" y="3484400"/>
            <a:ext cx="964193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stCxn id="295" idx="2"/>
            <a:endCxn id="301" idx="0"/>
          </p:cNvCxnSpPr>
          <p:nvPr/>
        </p:nvCxnSpPr>
        <p:spPr>
          <a:xfrm>
            <a:off x="6359633" y="3484400"/>
            <a:ext cx="227259" cy="189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295" idx="2"/>
          </p:cNvCxnSpPr>
          <p:nvPr/>
        </p:nvCxnSpPr>
        <p:spPr>
          <a:xfrm>
            <a:off x="6359633" y="3484400"/>
            <a:ext cx="538097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295" idx="2"/>
          </p:cNvCxnSpPr>
          <p:nvPr/>
        </p:nvCxnSpPr>
        <p:spPr>
          <a:xfrm>
            <a:off x="6359633" y="3484400"/>
            <a:ext cx="992390" cy="180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ctangle 375"/>
              <p:cNvSpPr/>
              <p:nvPr/>
            </p:nvSpPr>
            <p:spPr>
              <a:xfrm>
                <a:off x="7784634" y="3217010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6" name="Rectangle 3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34" y="3217010"/>
                <a:ext cx="274320" cy="274320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Straight Arrow Connector 376"/>
          <p:cNvCxnSpPr>
            <a:stCxn id="376" idx="3"/>
            <a:endCxn id="378" idx="1"/>
          </p:cNvCxnSpPr>
          <p:nvPr/>
        </p:nvCxnSpPr>
        <p:spPr>
          <a:xfrm>
            <a:off x="8058954" y="3354170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/>
              <p:cNvSpPr/>
              <p:nvPr/>
            </p:nvSpPr>
            <p:spPr>
              <a:xfrm>
                <a:off x="8227811" y="3218544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ctangle 3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811" y="3218544"/>
                <a:ext cx="274320" cy="274320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Straight Arrow Connector 378"/>
          <p:cNvCxnSpPr>
            <a:stCxn id="378" idx="3"/>
            <a:endCxn id="380" idx="1"/>
          </p:cNvCxnSpPr>
          <p:nvPr/>
        </p:nvCxnSpPr>
        <p:spPr>
          <a:xfrm flipV="1">
            <a:off x="8502131" y="3354145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/>
              <p:cNvSpPr/>
              <p:nvPr/>
            </p:nvSpPr>
            <p:spPr>
              <a:xfrm>
                <a:off x="8676546" y="321698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0" name="Rectangle 3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546" y="3216985"/>
                <a:ext cx="274320" cy="274320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/>
              <p:cNvSpPr/>
              <p:nvPr/>
            </p:nvSpPr>
            <p:spPr>
              <a:xfrm>
                <a:off x="10026285" y="32236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1" name="Rectangle 3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85" y="3223644"/>
                <a:ext cx="274320" cy="274320"/>
              </a:xfrm>
              <a:prstGeom prst="rect">
                <a:avLst/>
              </a:prstGeom>
              <a:blipFill rotWithShape="0"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2" name="Straight Arrow Connector 381"/>
          <p:cNvCxnSpPr>
            <a:stCxn id="381" idx="2"/>
            <a:endCxn id="336" idx="0"/>
          </p:cNvCxnSpPr>
          <p:nvPr/>
        </p:nvCxnSpPr>
        <p:spPr>
          <a:xfrm>
            <a:off x="10163445" y="3497964"/>
            <a:ext cx="0" cy="180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stCxn id="381" idx="2"/>
          </p:cNvCxnSpPr>
          <p:nvPr/>
        </p:nvCxnSpPr>
        <p:spPr>
          <a:xfrm flipH="1">
            <a:off x="9856691" y="3497964"/>
            <a:ext cx="306754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>
            <a:stCxn id="381" idx="2"/>
          </p:cNvCxnSpPr>
          <p:nvPr/>
        </p:nvCxnSpPr>
        <p:spPr>
          <a:xfrm flipH="1">
            <a:off x="9408693" y="3497964"/>
            <a:ext cx="754752" cy="187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stCxn id="381" idx="2"/>
          </p:cNvCxnSpPr>
          <p:nvPr/>
        </p:nvCxnSpPr>
        <p:spPr>
          <a:xfrm>
            <a:off x="10163445" y="3497964"/>
            <a:ext cx="290099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stCxn id="381" idx="2"/>
          </p:cNvCxnSpPr>
          <p:nvPr/>
        </p:nvCxnSpPr>
        <p:spPr>
          <a:xfrm>
            <a:off x="10163445" y="3497964"/>
            <a:ext cx="759573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7924443" y="3499134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/>
          <p:nvPr/>
        </p:nvCxnSpPr>
        <p:spPr>
          <a:xfrm>
            <a:off x="8367620" y="3500668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8816355" y="3499109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81" idx="3"/>
            <a:endCxn id="405" idx="1"/>
          </p:cNvCxnSpPr>
          <p:nvPr/>
        </p:nvCxnSpPr>
        <p:spPr>
          <a:xfrm flipV="1">
            <a:off x="10300605" y="3354145"/>
            <a:ext cx="1060032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Rectangle 404"/>
              <p:cNvSpPr/>
              <p:nvPr/>
            </p:nvSpPr>
            <p:spPr>
              <a:xfrm>
                <a:off x="11360637" y="321698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5" name="Rectangle 4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637" y="3216985"/>
                <a:ext cx="274320" cy="274320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6" name="Straight Arrow Connector 405"/>
          <p:cNvCxnSpPr/>
          <p:nvPr/>
        </p:nvCxnSpPr>
        <p:spPr>
          <a:xfrm>
            <a:off x="11500446" y="3499109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>
            <a:stCxn id="339" idx="3"/>
            <a:endCxn id="341" idx="1"/>
          </p:cNvCxnSpPr>
          <p:nvPr/>
        </p:nvCxnSpPr>
        <p:spPr>
          <a:xfrm flipV="1">
            <a:off x="11192517" y="3813411"/>
            <a:ext cx="168120" cy="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>
            <a:stCxn id="380" idx="3"/>
            <a:endCxn id="381" idx="1"/>
          </p:cNvCxnSpPr>
          <p:nvPr/>
        </p:nvCxnSpPr>
        <p:spPr>
          <a:xfrm>
            <a:off x="8950866" y="3354145"/>
            <a:ext cx="1075419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stCxn id="295" idx="3"/>
            <a:endCxn id="376" idx="1"/>
          </p:cNvCxnSpPr>
          <p:nvPr/>
        </p:nvCxnSpPr>
        <p:spPr>
          <a:xfrm>
            <a:off x="6496793" y="3347240"/>
            <a:ext cx="1287841" cy="6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04" idx="3"/>
            <a:endCxn id="306" idx="1"/>
          </p:cNvCxnSpPr>
          <p:nvPr/>
        </p:nvCxnSpPr>
        <p:spPr>
          <a:xfrm>
            <a:off x="7615964" y="3811172"/>
            <a:ext cx="173678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256" idx="3"/>
            <a:endCxn id="295" idx="1"/>
          </p:cNvCxnSpPr>
          <p:nvPr/>
        </p:nvCxnSpPr>
        <p:spPr>
          <a:xfrm>
            <a:off x="4939768" y="3347240"/>
            <a:ext cx="1282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endCxn id="423" idx="1"/>
          </p:cNvCxnSpPr>
          <p:nvPr/>
        </p:nvCxnSpPr>
        <p:spPr>
          <a:xfrm>
            <a:off x="11645907" y="3358003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/>
              <p:cNvSpPr/>
              <p:nvPr/>
            </p:nvSpPr>
            <p:spPr>
              <a:xfrm>
                <a:off x="11810499" y="3220843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499" y="3220843"/>
                <a:ext cx="274320" cy="274320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4" name="Straight Arrow Connector 423"/>
          <p:cNvCxnSpPr>
            <a:stCxn id="423" idx="2"/>
            <a:endCxn id="425" idx="0"/>
          </p:cNvCxnSpPr>
          <p:nvPr/>
        </p:nvCxnSpPr>
        <p:spPr>
          <a:xfrm>
            <a:off x="11947659" y="3495163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/>
              <p:cNvSpPr/>
              <p:nvPr/>
            </p:nvSpPr>
            <p:spPr>
              <a:xfrm>
                <a:off x="11812433" y="368732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5" name="Rectangle 4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433" y="3687329"/>
                <a:ext cx="274320" cy="274320"/>
              </a:xfrm>
              <a:prstGeom prst="rect">
                <a:avLst/>
              </a:prstGeom>
              <a:blipFill rotWithShape="0">
                <a:blip r:embed="rId70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6" name="Straight Arrow Connector 425"/>
          <p:cNvCxnSpPr>
            <a:endCxn id="425" idx="1"/>
          </p:cNvCxnSpPr>
          <p:nvPr/>
        </p:nvCxnSpPr>
        <p:spPr>
          <a:xfrm>
            <a:off x="11639952" y="3824489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24742</TotalTime>
  <Words>954</Words>
  <Application>Microsoft Office PowerPoint</Application>
  <PresentationFormat>Widescreen</PresentationFormat>
  <Paragraphs>536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200</cp:revision>
  <dcterms:created xsi:type="dcterms:W3CDTF">2017-07-30T07:55:30Z</dcterms:created>
  <dcterms:modified xsi:type="dcterms:W3CDTF">2019-05-13T11:00:42Z</dcterms:modified>
</cp:coreProperties>
</file>