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577"/>
    <a:srgbClr val="6E277F"/>
    <a:srgbClr val="D6541B"/>
    <a:srgbClr val="037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431320" y="954660"/>
            <a:ext cx="12709166" cy="4721520"/>
            <a:chOff x="-422693" y="971913"/>
            <a:chExt cx="12709166" cy="4721520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738" y="1164567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56" y="1161288"/>
              <a:ext cx="5714520" cy="4526280"/>
            </a:xfrm>
            <a:prstGeom prst="rect">
              <a:avLst/>
            </a:prstGeom>
            <a:grpFill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6" y="1164566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161288"/>
              <a:ext cx="5714520" cy="4526280"/>
            </a:xfrm>
            <a:prstGeom prst="rect">
              <a:avLst/>
            </a:prstGeom>
            <a:grpFill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2660161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422693" y="2320637"/>
              <a:ext cx="1648062" cy="221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Root Mean Square Error (RMSE)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</a:p>
                <a:p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  <a:endPara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47" t="-28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7274" y="2071617"/>
              <a:ext cx="416538" cy="206830"/>
            </a:xfrm>
            <a:prstGeom prst="rect">
              <a:avLst/>
            </a:prstGeom>
            <a:grpFill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5750" y="2337828"/>
              <a:ext cx="416538" cy="45719"/>
            </a:xfrm>
            <a:prstGeom prst="rect">
              <a:avLst/>
            </a:prstGeom>
            <a:grpFill/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911713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103620" y="2320637"/>
              <a:ext cx="380163" cy="21980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716487" y="971913"/>
              <a:ext cx="3835883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519685" y="971913"/>
              <a:ext cx="2827832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2129" y="1354347"/>
            <a:ext cx="12752242" cy="4675517"/>
            <a:chOff x="-632129" y="1354347"/>
            <a:chExt cx="12752242" cy="4675517"/>
          </a:xfrm>
        </p:grpSpPr>
        <p:sp>
          <p:nvSpPr>
            <p:cNvPr id="6" name="Rectangle 5"/>
            <p:cNvSpPr/>
            <p:nvPr/>
          </p:nvSpPr>
          <p:spPr>
            <a:xfrm>
              <a:off x="-77638" y="1354347"/>
              <a:ext cx="12197751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-632129" y="1420946"/>
              <a:ext cx="12681889" cy="4539222"/>
              <a:chOff x="-632129" y="1420946"/>
              <a:chExt cx="12681889" cy="4539222"/>
            </a:xfrm>
            <a:solidFill>
              <a:schemeClr val="bg1"/>
            </a:solidFill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8166" y="1433888"/>
                <a:ext cx="5714520" cy="4526280"/>
              </a:xfrm>
              <a:prstGeom prst="rect">
                <a:avLst/>
              </a:prstGeom>
              <a:grpFill/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510" y="1433888"/>
                <a:ext cx="5714520" cy="4526280"/>
              </a:xfrm>
              <a:prstGeom prst="rect">
                <a:avLst/>
              </a:prstGeom>
              <a:grpFill/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2524838" y="5587218"/>
                    <a:ext cx="2450203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2E36643D-EEA2-42A8-BBCF-DC12D9FC8B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4838" y="5587218"/>
                    <a:ext cx="2450203" cy="28738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498" t="-31915" r="-498" b="-5744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7776390" y="5587218"/>
                    <a:ext cx="2450203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2E36643D-EEA2-42A8-BBCF-DC12D9FC8B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6390" y="5587218"/>
                    <a:ext cx="2450203" cy="2873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46" t="-31915" r="-249" b="-5744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6180918" y="2592023"/>
                <a:ext cx="380163" cy="21980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1839554" y="1420946"/>
                <a:ext cx="3820771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7593146" y="1420946"/>
                <a:ext cx="2816691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9690587" y="4528714"/>
                <a:ext cx="2359173" cy="738850"/>
                <a:chOff x="7630783" y="9049989"/>
                <a:chExt cx="3842991" cy="73885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7663188" y="9049989"/>
                      <a:ext cx="3810586" cy="7388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 in final EM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iteration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during EM iterations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3188" y="9049989"/>
                      <a:ext cx="3810586" cy="7388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Oval 20"/>
                <p:cNvSpPr/>
                <p:nvPr/>
              </p:nvSpPr>
              <p:spPr>
                <a:xfrm>
                  <a:off x="7630783" y="9284960"/>
                  <a:ext cx="67808" cy="45719"/>
                </a:xfrm>
                <a:prstGeom prst="ellipse">
                  <a:avLst/>
                </a:prstGeom>
                <a:grpFill/>
                <a:ln>
                  <a:solidFill>
                    <a:srgbClr val="0009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09E1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630783" y="9515533"/>
                  <a:ext cx="67808" cy="45719"/>
                </a:xfrm>
                <a:prstGeom prst="ellipse">
                  <a:avLst/>
                </a:prstGeom>
                <a:grpFill/>
                <a:ln>
                  <a:solidFill>
                    <a:srgbClr val="C4C5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09E1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id="{6D2C8BE0-B0D2-4978-A1B5-FFF5137A4C82}"/>
                      </a:ext>
                    </a:extLst>
                  </p:cNvPr>
                  <p:cNvSpPr/>
                  <p:nvPr/>
                </p:nvSpPr>
                <p:spPr>
                  <a:xfrm>
                    <a:off x="-632129" y="2988104"/>
                    <a:ext cx="1969094" cy="14058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Estimated</a:t>
                    </a:r>
                    <a:endParaRPr lang="en-US" sz="2000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  <a:endPara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6D2C8BE0-B0D2-4978-A1B5-FFF5137A4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32129" y="2988104"/>
                    <a:ext cx="1969094" cy="140585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67419" y="412334"/>
            <a:ext cx="13034513" cy="4789394"/>
            <a:chOff x="-267419" y="412334"/>
            <a:chExt cx="13034513" cy="4789394"/>
          </a:xfrm>
        </p:grpSpPr>
        <p:grpSp>
          <p:nvGrpSpPr>
            <p:cNvPr id="5" name="Group 4"/>
            <p:cNvGrpSpPr/>
            <p:nvPr/>
          </p:nvGrpSpPr>
          <p:grpSpPr>
            <a:xfrm>
              <a:off x="-267419" y="526211"/>
              <a:ext cx="13034513" cy="4675517"/>
              <a:chOff x="-267419" y="526211"/>
              <a:chExt cx="13034513" cy="467551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-267419" y="526211"/>
                <a:ext cx="13034513" cy="4675517"/>
                <a:chOff x="-267419" y="526211"/>
                <a:chExt cx="13034513" cy="467551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-267419" y="526211"/>
                  <a:ext cx="13034513" cy="46755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-193576" y="612648"/>
                  <a:ext cx="12871732" cy="4526280"/>
                  <a:chOff x="-219455" y="612648"/>
                  <a:chExt cx="12871732" cy="4526280"/>
                </a:xfrm>
                <a:solidFill>
                  <a:schemeClr val="bg1"/>
                </a:solidFill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5800" y="612648"/>
                    <a:ext cx="5714520" cy="4526280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4456" y="612648"/>
                    <a:ext cx="5714520" cy="4526280"/>
                  </a:xfrm>
                  <a:prstGeom prst="rect">
                    <a:avLst/>
                  </a:prstGeom>
                  <a:grpFill/>
                </p:spPr>
              </p:pic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2666338" y="4779611"/>
                    <a:ext cx="2024961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EM Iterations</a:t>
                    </a:r>
                    <a:endPara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7917890" y="4779611"/>
                    <a:ext cx="2024961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EM Iterations</a:t>
                    </a:r>
                    <a:endPara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  </a:ext>
                    </a:extLst>
                  </p:cNvPr>
                  <p:cNvSpPr/>
                  <p:nvPr/>
                </p:nvSpPr>
                <p:spPr>
                  <a:xfrm>
                    <a:off x="6109797" y="1769063"/>
                    <a:ext cx="380163" cy="21980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xmlns="" id="{6D2C8BE0-B0D2-4978-A1B5-FFF5137A4C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19455" y="1962088"/>
                        <a:ext cx="1395983" cy="185297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Mean Log Likelihood</a:t>
                        </a:r>
                        <a:endParaRPr lang="he-IL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xmlns="" xmlns:a14="http://schemas.microsoft.com/office/drawing/2010/main" id="{6D2C8BE0-B0D2-4978-A1B5-FFF5137A4C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219455" y="1962088"/>
                        <a:ext cx="1395983" cy="185297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183" r="-262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7233424" y="2875788"/>
                    <a:ext cx="5418853" cy="1636437"/>
                    <a:chOff x="7352267" y="2302272"/>
                    <a:chExt cx="5418853" cy="1636437"/>
                  </a:xfrm>
                  <a:grpFill/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7822640" y="2302272"/>
                          <a:ext cx="4948480" cy="1636437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Likelihood of learned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on train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sequences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(single run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Likelihood of learned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on test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sequences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single run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Likelihood of learned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on train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sequences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of runs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Likelihood of learned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on test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sequences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of runs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Likelihood of true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on train sequences</a:t>
                          </a:r>
                        </a:p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Likelihood of true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on test sequences</a:t>
                          </a:r>
                        </a:p>
                        <a:p>
                          <a:endPara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22640" y="2302272"/>
                          <a:ext cx="4948480" cy="163643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246" t="-5556"/>
                          </a:stretch>
                        </a:blipFill>
                        <a:ln>
                          <a:solidFill>
                            <a:schemeClr val="bg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7352269" y="3428429"/>
                      <a:ext cx="470371" cy="2743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7352269" y="3212263"/>
                      <a:ext cx="470371" cy="2743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7352268" y="3009813"/>
                      <a:ext cx="470371" cy="2743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7352269" y="2799549"/>
                      <a:ext cx="470371" cy="2743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7352267" y="2593253"/>
                      <a:ext cx="470371" cy="0"/>
                    </a:xfrm>
                    <a:prstGeom prst="rect">
                      <a:avLst/>
                    </a:prstGeom>
                    <a:grpFill/>
                    <a:ln w="6350">
                      <a:solidFill>
                        <a:srgbClr val="D6541B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7352268" y="2382989"/>
                      <a:ext cx="470371" cy="0"/>
                    </a:xfrm>
                    <a:prstGeom prst="rect">
                      <a:avLst/>
                    </a:prstGeom>
                    <a:grpFill/>
                    <a:ln w="6350">
                      <a:solidFill>
                        <a:srgbClr val="0376C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4507984" y="3938709"/>
                    <a:ext cx="1336831" cy="6667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9821417" y="3938709"/>
                    <a:ext cx="1336831" cy="6667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7259303" y="4001945"/>
                <a:ext cx="470371" cy="27432"/>
              </a:xfrm>
              <a:prstGeom prst="rect">
                <a:avLst/>
              </a:prstGeom>
              <a:solidFill>
                <a:srgbClr val="C0B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259303" y="3785779"/>
                <a:ext cx="470371" cy="27432"/>
              </a:xfrm>
              <a:prstGeom prst="rect">
                <a:avLst/>
              </a:prstGeom>
              <a:solidFill>
                <a:srgbClr val="6E27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259302" y="3583329"/>
                <a:ext cx="470371" cy="274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59303" y="3373065"/>
                <a:ext cx="470371" cy="274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716487" y="412334"/>
              <a:ext cx="3835883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519685" y="412334"/>
              <a:ext cx="2827832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628562" y="1230497"/>
            <a:ext cx="12809834" cy="4743727"/>
            <a:chOff x="-1628562" y="1230497"/>
            <a:chExt cx="12809834" cy="4743727"/>
          </a:xfrm>
        </p:grpSpPr>
        <p:grpSp>
          <p:nvGrpSpPr>
            <p:cNvPr id="3" name="Group 2"/>
            <p:cNvGrpSpPr/>
            <p:nvPr/>
          </p:nvGrpSpPr>
          <p:grpSpPr>
            <a:xfrm>
              <a:off x="-1628562" y="1298707"/>
              <a:ext cx="12809834" cy="4675517"/>
              <a:chOff x="-1552362" y="1164566"/>
              <a:chExt cx="12809834" cy="467551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026543" y="1164566"/>
                <a:ext cx="12284015" cy="4675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-1552362" y="1226450"/>
                <a:ext cx="12735881" cy="4541311"/>
                <a:chOff x="-655215" y="1278209"/>
                <a:chExt cx="12735881" cy="4541311"/>
              </a:xfrm>
              <a:solidFill>
                <a:schemeClr val="bg1"/>
              </a:solidFill>
            </p:grpSpPr>
            <p:sp>
              <p:nvSpPr>
                <p:cNvPr id="45" name="Oval 44"/>
                <p:cNvSpPr/>
                <p:nvPr/>
              </p:nvSpPr>
              <p:spPr>
                <a:xfrm>
                  <a:off x="2093694" y="4799487"/>
                  <a:ext cx="328566" cy="291486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4749003" y="4389836"/>
                  <a:ext cx="2744576" cy="2531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083586" y="4464608"/>
                  <a:ext cx="2687737" cy="9289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592226" y="5444481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843778" y="5444481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6035685" y="2449286"/>
                  <a:ext cx="380163" cy="21980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4433872" y="4618932"/>
                  <a:ext cx="1336831" cy="6667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9747305" y="4618932"/>
                  <a:ext cx="1336831" cy="6667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1883" y="1293240"/>
                  <a:ext cx="5714520" cy="452628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947" y="1293240"/>
                  <a:ext cx="5715000" cy="4526280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58" name="Group 57"/>
                <p:cNvGrpSpPr/>
                <p:nvPr/>
              </p:nvGrpSpPr>
              <p:grpSpPr>
                <a:xfrm>
                  <a:off x="7361245" y="2572487"/>
                  <a:ext cx="4719421" cy="1268708"/>
                  <a:chOff x="8212725" y="-1744489"/>
                  <a:chExt cx="4719421" cy="1268708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8691724" y="-1744489"/>
                        <a:ext cx="4240422" cy="1268708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Viterbi train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e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rror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with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(single run)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Viterbi test error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with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(single run)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Viterbi train error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with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(average of runs)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Viterbi test error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with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(average of runs)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Viterbi train error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with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true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endPara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Viterbi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test error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with true </a:t>
                        </a:r>
                        <a14:m>
                          <m:oMath xmlns:m="http://schemas.openxmlformats.org/officeDocument/2006/math">
                            <m: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1724" y="-1744489"/>
                        <a:ext cx="4240422" cy="1268708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87" t="-5238" b="-8095"/>
                        </a:stretch>
                      </a:blip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0" name="Rectangle 59"/>
                  <p:cNvSpPr/>
                  <p:nvPr/>
                </p:nvSpPr>
                <p:spPr>
                  <a:xfrm>
                    <a:off x="8212727" y="-601081"/>
                    <a:ext cx="470371" cy="27432"/>
                  </a:xfrm>
                  <a:prstGeom prst="rect">
                    <a:avLst/>
                  </a:prstGeom>
                  <a:solidFill>
                    <a:srgbClr val="C0B57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8212727" y="-817247"/>
                    <a:ext cx="470371" cy="27432"/>
                  </a:xfrm>
                  <a:prstGeom prst="rect">
                    <a:avLst/>
                  </a:prstGeom>
                  <a:solidFill>
                    <a:srgbClr val="6E27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8212726" y="-1019697"/>
                    <a:ext cx="470371" cy="27432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8212727" y="-1229961"/>
                    <a:ext cx="470371" cy="2743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8212725" y="-1436257"/>
                    <a:ext cx="470371" cy="0"/>
                  </a:xfrm>
                  <a:prstGeom prst="rect">
                    <a:avLst/>
                  </a:prstGeom>
                  <a:grpFill/>
                  <a:ln w="6350">
                    <a:solidFill>
                      <a:srgbClr val="D6541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8212726" y="-1646521"/>
                    <a:ext cx="470371" cy="0"/>
                  </a:xfrm>
                  <a:prstGeom prst="rect">
                    <a:avLst/>
                  </a:prstGeom>
                  <a:grpFill/>
                  <a:ln w="6350">
                    <a:solidFill>
                      <a:srgbClr val="0376C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4259962" y="3484804"/>
                  <a:ext cx="1395983" cy="78372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8014887" y="1490829"/>
                  <a:ext cx="3111343" cy="78372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7894339" y="1278209"/>
                  <a:ext cx="1923838" cy="5214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Regularization 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2299887" y="1278209"/>
                  <a:ext cx="2609638" cy="5214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Without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Regularization 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655215" y="2531698"/>
                  <a:ext cx="1868500" cy="19062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Miss Classification Rate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961473" y="1230497"/>
              <a:ext cx="3835883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764671" y="1230497"/>
              <a:ext cx="2827832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1669440" y="5548316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6920992" y="5548316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8990" y="370306"/>
            <a:ext cx="12880589" cy="6117388"/>
            <a:chOff x="-78990" y="370306"/>
            <a:chExt cx="12880589" cy="6117388"/>
          </a:xfrm>
        </p:grpSpPr>
        <p:sp>
          <p:nvSpPr>
            <p:cNvPr id="5" name="Rectangle 4"/>
            <p:cNvSpPr/>
            <p:nvPr/>
          </p:nvSpPr>
          <p:spPr>
            <a:xfrm>
              <a:off x="4686299" y="370306"/>
              <a:ext cx="2004060" cy="25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09" y="544094"/>
              <a:ext cx="12192000" cy="594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0996810" y="499846"/>
              <a:ext cx="1681600" cy="828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95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5823067" y="803174"/>
              <a:ext cx="19594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3553" y="5995272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36679" y="1231366"/>
              <a:ext cx="1264920" cy="4663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6097" y="5582386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5885" y="778100"/>
              <a:ext cx="6096000" cy="8617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H1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BMP4 Derived </a:t>
              </a:r>
              <a:r>
                <a:rPr lang="en-US" sz="16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Cultured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Cells (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E004) 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Fetal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Adrenal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Gland (E080)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22" t="4241" r="6321" b="89231"/>
            <a:stretch/>
          </p:blipFill>
          <p:spPr>
            <a:xfrm>
              <a:off x="2472114" y="849236"/>
              <a:ext cx="664091" cy="739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650" y="6937787"/>
            <a:ext cx="3259138" cy="1742251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2175" y="340468"/>
            <a:ext cx="12439295" cy="6517532"/>
            <a:chOff x="-12175" y="340468"/>
            <a:chExt cx="12439295" cy="65175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20" y="340468"/>
              <a:ext cx="12192000" cy="651753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260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5434927" y="6228176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471" y="5815290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/>
                <p:cNvSpPr/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82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46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23092" y="-24746"/>
            <a:ext cx="13054619" cy="6555579"/>
            <a:chOff x="-123092" y="-24746"/>
            <a:chExt cx="13054619" cy="6555579"/>
          </a:xfrm>
        </p:grpSpPr>
        <p:sp>
          <p:nvSpPr>
            <p:cNvPr id="24" name="Rectangle 23"/>
            <p:cNvSpPr/>
            <p:nvPr/>
          </p:nvSpPr>
          <p:spPr>
            <a:xfrm>
              <a:off x="250166" y="103517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327166"/>
              <a:ext cx="12192000" cy="6203667"/>
              <a:chOff x="0" y="327166"/>
              <a:chExt cx="12192000" cy="62036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27166"/>
                <a:ext cx="12192000" cy="620366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77425" y="5377814"/>
                <a:ext cx="308610" cy="85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4781641" y="-24746"/>
              <a:ext cx="3120155" cy="807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 and Posterior Probability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23092" y="1033451"/>
              <a:ext cx="1494571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23092" y="293663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23092" y="479562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61" y="1050776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61" y="2944270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61" y="4781695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39843" y="1763552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39843" y="3624337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51265" y="5484116"/>
              <a:ext cx="1799829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584960" y="2009014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84960" y="386147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84960" y="572782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4728612" y="6017456"/>
              <a:ext cx="3173184" cy="28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65970</TotalTime>
  <Words>276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34</cp:revision>
  <dcterms:created xsi:type="dcterms:W3CDTF">2019-08-26T10:24:43Z</dcterms:created>
  <dcterms:modified xsi:type="dcterms:W3CDTF">2020-02-10T11:11:09Z</dcterms:modified>
</cp:coreProperties>
</file>