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8" y="206"/>
      </p:cViewPr>
      <p:guideLst>
        <p:guide orient="horz" pos="32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46CA-8449-4093-AFD2-C0AC0B226312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A9E9E-94B4-4366-BC00-95889C765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5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27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0" dirty="0" smtClean="0"/>
              <a:t> state HOP HMM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600F8-7735-4B63-AD20-DD3F5BF93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1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1799D-7711-45F8-9991-C8477D1B3E46}" type="datetimeFigureOut">
              <a:rPr lang="en-US" smtClean="0"/>
              <a:t>2020-02-09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CDD3-ADE4-4E54-A4B6-56367B7D4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6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42" Type="http://schemas.openxmlformats.org/officeDocument/2006/relationships/image" Target="../media/image74.png"/><Relationship Id="rId47" Type="http://schemas.openxmlformats.org/officeDocument/2006/relationships/image" Target="../media/image79.png"/><Relationship Id="rId63" Type="http://schemas.openxmlformats.org/officeDocument/2006/relationships/image" Target="../media/image95.png"/><Relationship Id="rId68" Type="http://schemas.openxmlformats.org/officeDocument/2006/relationships/image" Target="../media/image100.png"/><Relationship Id="rId16" Type="http://schemas.openxmlformats.org/officeDocument/2006/relationships/image" Target="../media/image49.png"/><Relationship Id="rId11" Type="http://schemas.openxmlformats.org/officeDocument/2006/relationships/image" Target="../media/image44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45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image" Target="../media/image90.png"/><Relationship Id="rId66" Type="http://schemas.openxmlformats.org/officeDocument/2006/relationships/image" Target="../media/image98.png"/><Relationship Id="rId74" Type="http://schemas.openxmlformats.org/officeDocument/2006/relationships/image" Target="../media/image106.png"/><Relationship Id="rId5" Type="http://schemas.openxmlformats.org/officeDocument/2006/relationships/image" Target="../media/image38.png"/><Relationship Id="rId61" Type="http://schemas.openxmlformats.org/officeDocument/2006/relationships/image" Target="../media/image93.png"/><Relationship Id="rId19" Type="http://schemas.openxmlformats.org/officeDocument/2006/relationships/image" Target="../media/image51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43" Type="http://schemas.openxmlformats.org/officeDocument/2006/relationships/image" Target="../media/image75.png"/><Relationship Id="rId48" Type="http://schemas.openxmlformats.org/officeDocument/2006/relationships/image" Target="../media/image80.png"/><Relationship Id="rId56" Type="http://schemas.openxmlformats.org/officeDocument/2006/relationships/image" Target="../media/image88.png"/><Relationship Id="rId64" Type="http://schemas.openxmlformats.org/officeDocument/2006/relationships/image" Target="../media/image96.png"/><Relationship Id="rId69" Type="http://schemas.openxmlformats.org/officeDocument/2006/relationships/image" Target="../media/image101.png"/><Relationship Id="rId77" Type="http://schemas.openxmlformats.org/officeDocument/2006/relationships/image" Target="../media/image109.png"/><Relationship Id="rId8" Type="http://schemas.openxmlformats.org/officeDocument/2006/relationships/image" Target="../media/image41.png"/><Relationship Id="rId51" Type="http://schemas.openxmlformats.org/officeDocument/2006/relationships/image" Target="../media/image83.png"/><Relationship Id="rId72" Type="http://schemas.openxmlformats.org/officeDocument/2006/relationships/image" Target="../media/image104.png"/><Relationship Id="rId3" Type="http://schemas.openxmlformats.org/officeDocument/2006/relationships/image" Target="../media/image36.png"/><Relationship Id="rId12" Type="http://schemas.openxmlformats.org/officeDocument/2006/relationships/image" Target="../media/image45.png"/><Relationship Id="rId17" Type="http://schemas.openxmlformats.org/officeDocument/2006/relationships/image" Target="../media/image16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46" Type="http://schemas.openxmlformats.org/officeDocument/2006/relationships/image" Target="../media/image78.png"/><Relationship Id="rId59" Type="http://schemas.openxmlformats.org/officeDocument/2006/relationships/image" Target="../media/image91.png"/><Relationship Id="rId67" Type="http://schemas.openxmlformats.org/officeDocument/2006/relationships/image" Target="../media/image99.png"/><Relationship Id="rId20" Type="http://schemas.openxmlformats.org/officeDocument/2006/relationships/image" Target="../media/image52.png"/><Relationship Id="rId41" Type="http://schemas.openxmlformats.org/officeDocument/2006/relationships/image" Target="../media/image73.png"/><Relationship Id="rId54" Type="http://schemas.openxmlformats.org/officeDocument/2006/relationships/image" Target="../media/image86.png"/><Relationship Id="rId62" Type="http://schemas.openxmlformats.org/officeDocument/2006/relationships/image" Target="../media/image94.png"/><Relationship Id="rId70" Type="http://schemas.openxmlformats.org/officeDocument/2006/relationships/image" Target="../media/image102.png"/><Relationship Id="rId75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49" Type="http://schemas.openxmlformats.org/officeDocument/2006/relationships/image" Target="../media/image81.png"/><Relationship Id="rId57" Type="http://schemas.openxmlformats.org/officeDocument/2006/relationships/image" Target="../media/image89.png"/><Relationship Id="rId10" Type="http://schemas.openxmlformats.org/officeDocument/2006/relationships/image" Target="../media/image43.png"/><Relationship Id="rId31" Type="http://schemas.openxmlformats.org/officeDocument/2006/relationships/image" Target="../media/image63.png"/><Relationship Id="rId44" Type="http://schemas.openxmlformats.org/officeDocument/2006/relationships/image" Target="../media/image76.png"/><Relationship Id="rId52" Type="http://schemas.openxmlformats.org/officeDocument/2006/relationships/image" Target="../media/image84.png"/><Relationship Id="rId60" Type="http://schemas.openxmlformats.org/officeDocument/2006/relationships/image" Target="../media/image92.png"/><Relationship Id="rId65" Type="http://schemas.openxmlformats.org/officeDocument/2006/relationships/image" Target="../media/image97.png"/><Relationship Id="rId73" Type="http://schemas.openxmlformats.org/officeDocument/2006/relationships/image" Target="../media/image105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3" Type="http://schemas.openxmlformats.org/officeDocument/2006/relationships/image" Target="../media/image46.png"/><Relationship Id="rId18" Type="http://schemas.openxmlformats.org/officeDocument/2006/relationships/image" Target="../media/image50.png"/><Relationship Id="rId39" Type="http://schemas.openxmlformats.org/officeDocument/2006/relationships/image" Target="../media/image71.png"/><Relationship Id="rId34" Type="http://schemas.openxmlformats.org/officeDocument/2006/relationships/image" Target="../media/image66.png"/><Relationship Id="rId50" Type="http://schemas.openxmlformats.org/officeDocument/2006/relationships/image" Target="../media/image82.png"/><Relationship Id="rId55" Type="http://schemas.openxmlformats.org/officeDocument/2006/relationships/image" Target="../media/image87.png"/><Relationship Id="rId76" Type="http://schemas.openxmlformats.org/officeDocument/2006/relationships/image" Target="../media/image108.png"/><Relationship Id="rId7" Type="http://schemas.openxmlformats.org/officeDocument/2006/relationships/image" Target="../media/image40.png"/><Relationship Id="rId71" Type="http://schemas.openxmlformats.org/officeDocument/2006/relationships/image" Target="../media/image10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50" Type="http://schemas.openxmlformats.org/officeDocument/2006/relationships/image" Target="../media/image157.png"/><Relationship Id="rId55" Type="http://schemas.openxmlformats.org/officeDocument/2006/relationships/image" Target="../media/image162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3.png"/><Relationship Id="rId29" Type="http://schemas.openxmlformats.org/officeDocument/2006/relationships/image" Target="../media/image136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3" Type="http://schemas.openxmlformats.org/officeDocument/2006/relationships/image" Target="../media/image160.png"/><Relationship Id="rId5" Type="http://schemas.openxmlformats.org/officeDocument/2006/relationships/image" Target="../media/image112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43" Type="http://schemas.openxmlformats.org/officeDocument/2006/relationships/image" Target="../media/image150.png"/><Relationship Id="rId48" Type="http://schemas.openxmlformats.org/officeDocument/2006/relationships/image" Target="../media/image155.png"/><Relationship Id="rId56" Type="http://schemas.openxmlformats.org/officeDocument/2006/relationships/image" Target="../media/image163.png"/><Relationship Id="rId8" Type="http://schemas.openxmlformats.org/officeDocument/2006/relationships/image" Target="../media/image115.png"/><Relationship Id="rId51" Type="http://schemas.openxmlformats.org/officeDocument/2006/relationships/image" Target="../media/image158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46" Type="http://schemas.openxmlformats.org/officeDocument/2006/relationships/image" Target="../media/image153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54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49" Type="http://schemas.openxmlformats.org/officeDocument/2006/relationships/image" Target="../media/image156.png"/><Relationship Id="rId57" Type="http://schemas.openxmlformats.org/officeDocument/2006/relationships/image" Target="../media/image164.png"/><Relationship Id="rId10" Type="http://schemas.openxmlformats.org/officeDocument/2006/relationships/image" Target="../media/image117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52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26" y="3535372"/>
                <a:ext cx="6635562" cy="682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84" y="3086836"/>
                <a:ext cx="784973" cy="3077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09497" y="1252604"/>
            <a:ext cx="4483626" cy="341184"/>
            <a:chOff x="2909497" y="125260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285044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285044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285044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255" r="-4255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283485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283485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281926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283485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283485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283485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286643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286643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285084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285084"/>
                  <a:ext cx="274320" cy="27432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383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721" y="125260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2909497" y="1619600"/>
            <a:ext cx="4483626" cy="341184"/>
            <a:chOff x="2909497" y="161960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16530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16530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16530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16530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16530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16530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16530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16530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16530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16530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16530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16530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165303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3904" y="161960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909497" y="1988120"/>
            <a:ext cx="4483626" cy="341184"/>
            <a:chOff x="2909497" y="1988120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01879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01879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01879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01879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01879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01879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01879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01879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01879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01879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01879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01879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01879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16" y="1988120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909497" y="2353484"/>
            <a:ext cx="4483626" cy="341184"/>
            <a:chOff x="2909497" y="2353484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38455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38455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38455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38455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38455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38455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38455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38455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38455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38455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38455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38455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606" y="2353484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2909497" y="2718848"/>
            <a:ext cx="4483626" cy="341184"/>
            <a:chOff x="2909497" y="2718848"/>
            <a:chExt cx="4483626" cy="34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97" y="275031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9693" y="275031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174" y="275031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76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17" y="275031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5929" y="275031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911" y="275031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107" y="275031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88" y="275031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165" y="275031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179" y="275031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491" y="275031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8803" y="275031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58" y="2718848"/>
                  <a:ext cx="1750695" cy="341184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77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70639" y="160854"/>
            <a:ext cx="8029030" cy="6236073"/>
            <a:chOff x="1185295" y="386406"/>
            <a:chExt cx="8029030" cy="62360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+|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|−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295" y="5389513"/>
                  <a:ext cx="8029030" cy="123296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Rectangle 321"/>
                <p:cNvSpPr/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2" name="Rectangle 3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946840"/>
                  <a:ext cx="274320" cy="274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Rectangle 322"/>
                <p:cNvSpPr/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3" name="Rectangle 3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946840"/>
                  <a:ext cx="274320" cy="2743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Rectangle 323"/>
                <p:cNvSpPr/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4" name="Rectangle 3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946840"/>
                  <a:ext cx="274320" cy="2743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Rectangle 325"/>
                <p:cNvSpPr/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6" name="Rectangle 3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945281"/>
                  <a:ext cx="274320" cy="2743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Rectangle 327"/>
                <p:cNvSpPr/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8" name="Rectangle 3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945281"/>
                  <a:ext cx="274320" cy="2743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ctangle 328"/>
                <p:cNvSpPr/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9" name="Rectangle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943722"/>
                  <a:ext cx="274320" cy="2743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4255" r="-2128"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0" name="Rectangle 329"/>
                <p:cNvSpPr/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0" name="Rectangle 3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945281"/>
                  <a:ext cx="274320" cy="2743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945281"/>
                  <a:ext cx="274320" cy="2743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Rectangle 331"/>
                <p:cNvSpPr/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2" name="Rectangle 3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945281"/>
                  <a:ext cx="274320" cy="2743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Rectangle 332"/>
                <p:cNvSpPr/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3" name="Rectangle 3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948439"/>
                  <a:ext cx="274320" cy="2743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383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Rectangle 333"/>
                <p:cNvSpPr/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4" name="Rectangle 3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948439"/>
                  <a:ext cx="274320" cy="2743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4255" r="-2128" b="-42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Rectangle 334"/>
                <p:cNvSpPr/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5" name="Rectangle 3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946880"/>
                  <a:ext cx="274320" cy="2743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Rectangle 335"/>
                <p:cNvSpPr/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6" name="Rectangle 3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946880"/>
                  <a:ext cx="274320" cy="27432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424" y="9144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5" name="Rectangle 394"/>
                <p:cNvSpPr/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5" name="Rectangle 3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862232"/>
                  <a:ext cx="274320" cy="2743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Rectangle 395"/>
                <p:cNvSpPr/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6" name="Rectangle 3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1862232"/>
                  <a:ext cx="274320" cy="2743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Rectangle 396"/>
                <p:cNvSpPr/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7" name="Rectangle 3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1862232"/>
                  <a:ext cx="274320" cy="2743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Rectangle 397"/>
                <p:cNvSpPr/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8" name="Rectangle 3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1862232"/>
                  <a:ext cx="274320" cy="274320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Rectangle 398"/>
                <p:cNvSpPr/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9" name="Rectangle 3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1862232"/>
                  <a:ext cx="274320" cy="27432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Rectangle 399"/>
                <p:cNvSpPr/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0" name="Rectangle 3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1862232"/>
                  <a:ext cx="274320" cy="27432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Rectangle 400"/>
                <p:cNvSpPr/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1" name="Rectangle 4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1862232"/>
                  <a:ext cx="274320" cy="27432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Rectangle 401"/>
                <p:cNvSpPr/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2" name="Rectangle 4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1862232"/>
                  <a:ext cx="274320" cy="274320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Rectangle 402"/>
                <p:cNvSpPr/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3" name="Rectangle 4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1862232"/>
                  <a:ext cx="274320" cy="274320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Rectangle 403"/>
                <p:cNvSpPr/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4" name="Rectangle 4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1862232"/>
                  <a:ext cx="274320" cy="274320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Rectangle 404"/>
                <p:cNvSpPr/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5" name="Rectangle 4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1862232"/>
                  <a:ext cx="274320" cy="274320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Rectangle 405"/>
                <p:cNvSpPr/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6" name="Rectangle 4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1862232"/>
                  <a:ext cx="274320" cy="274320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Rectangle 406"/>
                <p:cNvSpPr/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7" name="Rectangle 4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1862232"/>
                  <a:ext cx="274320" cy="27432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/>
                <p:cNvSpPr/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607" y="18288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Rectangle 454"/>
                <p:cNvSpPr/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5" name="Rectangle 4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773872"/>
                  <a:ext cx="274320" cy="274320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Rectangle 455"/>
                <p:cNvSpPr/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6" name="Rectangle 4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2773872"/>
                  <a:ext cx="274320" cy="274320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Rectangle 456"/>
                <p:cNvSpPr/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Rectangle 4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2773872"/>
                  <a:ext cx="274320" cy="274320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Rectangle 457"/>
                <p:cNvSpPr/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8" name="Rectangle 4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2773872"/>
                  <a:ext cx="274320" cy="274320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Rectangle 458"/>
                <p:cNvSpPr/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Rectangle 4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2773872"/>
                  <a:ext cx="274320" cy="274320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Rectangle 459"/>
                <p:cNvSpPr/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0" name="Rectangle 4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2773872"/>
                  <a:ext cx="274320" cy="274320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Rectangle 460"/>
                <p:cNvSpPr/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Rectangle 4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2773872"/>
                  <a:ext cx="274320" cy="27432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Rectangle 461"/>
                <p:cNvSpPr/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2" name="Rectangle 4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2773872"/>
                  <a:ext cx="274320" cy="274320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Rectangle 462"/>
                <p:cNvSpPr/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Rectangle 4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2773872"/>
                  <a:ext cx="274320" cy="274320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Rectangle 463"/>
                <p:cNvSpPr/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4" name="Rectangle 4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2773872"/>
                  <a:ext cx="274320" cy="274320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Rectangle 464"/>
                <p:cNvSpPr/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5" name="Rectangle 4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2773872"/>
                  <a:ext cx="274320" cy="274320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Rectangle 465"/>
                <p:cNvSpPr/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6" name="Rectangle 4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2773872"/>
                  <a:ext cx="274320" cy="274320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Rectangle 466"/>
                <p:cNvSpPr/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7" name="Rectangle 4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2773872"/>
                  <a:ext cx="274320" cy="274320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119" y="27432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Rectangle 439"/>
                <p:cNvSpPr/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0" name="Rectangle 4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3688668"/>
                  <a:ext cx="274320" cy="274320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Rectangle 440"/>
                <p:cNvSpPr/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1" name="Rectangle 4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3688668"/>
                  <a:ext cx="274320" cy="274320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Rectangle 441"/>
                <p:cNvSpPr/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2" name="Rectangle 4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3688668"/>
                  <a:ext cx="274320" cy="274320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 l="-4255" r="-4255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Rectangle 442"/>
                <p:cNvSpPr/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Rectangle 4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3688668"/>
                  <a:ext cx="274320" cy="274320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Rectangle 443"/>
                <p:cNvSpPr/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Rectangle 4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3688668"/>
                  <a:ext cx="274320" cy="274320"/>
                </a:xfrm>
                <a:prstGeom prst="rect">
                  <a:avLst/>
                </a:prstGeom>
                <a:blipFill rotWithShape="0">
                  <a:blip r:embed="rId48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Rectangle 444"/>
                <p:cNvSpPr/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5" name="Rectangle 4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3688668"/>
                  <a:ext cx="274320" cy="274320"/>
                </a:xfrm>
                <a:prstGeom prst="rect">
                  <a:avLst/>
                </a:prstGeom>
                <a:blipFill rotWithShape="0">
                  <a:blip r:embed="rId49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Rectangle 445"/>
                <p:cNvSpPr/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6" name="Rectangle 4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3688668"/>
                  <a:ext cx="274320" cy="274320"/>
                </a:xfrm>
                <a:prstGeom prst="rect">
                  <a:avLst/>
                </a:prstGeom>
                <a:blipFill rotWithShape="0">
                  <a:blip r:embed="rId5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Rectangle 446"/>
                <p:cNvSpPr/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7" name="Rectangle 4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3688668"/>
                  <a:ext cx="274320" cy="274320"/>
                </a:xfrm>
                <a:prstGeom prst="rect">
                  <a:avLst/>
                </a:prstGeom>
                <a:blipFill rotWithShape="0">
                  <a:blip r:embed="rId5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Rectangle 447"/>
                <p:cNvSpPr/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8" name="Rectangle 4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3688668"/>
                  <a:ext cx="274320" cy="274320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Rectangle 448"/>
                <p:cNvSpPr/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9" name="Rectangle 4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3688668"/>
                  <a:ext cx="274320" cy="274320"/>
                </a:xfrm>
                <a:prstGeom prst="rect">
                  <a:avLst/>
                </a:prstGeom>
                <a:blipFill rotWithShape="0">
                  <a:blip r:embed="rId53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Rectangle 449"/>
                <p:cNvSpPr/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0" name="Rectangle 4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3688668"/>
                  <a:ext cx="274320" cy="274320"/>
                </a:xfrm>
                <a:prstGeom prst="rect">
                  <a:avLst/>
                </a:prstGeom>
                <a:blipFill rotWithShape="0">
                  <a:blip r:embed="rId5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Rectangle 450"/>
                <p:cNvSpPr/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1" name="Rectangle 4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3688668"/>
                  <a:ext cx="274320" cy="274320"/>
                </a:xfrm>
                <a:prstGeom prst="rect">
                  <a:avLst/>
                </a:prstGeom>
                <a:blipFill rotWithShape="0">
                  <a:blip r:embed="rId55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Rectangle 451"/>
                <p:cNvSpPr/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2" name="Rectangle 4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3688668"/>
                  <a:ext cx="274320" cy="274320"/>
                </a:xfrm>
                <a:prstGeom prst="rect">
                  <a:avLst/>
                </a:prstGeom>
                <a:blipFill rotWithShape="0">
                  <a:blip r:embed="rId5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309" y="36576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Rectangle 484"/>
                <p:cNvSpPr/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Rectangle 4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4603464"/>
                  <a:ext cx="274320" cy="274320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Rectangle 485"/>
                <p:cNvSpPr/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6" name="Rectangle 4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3396" y="4603464"/>
                  <a:ext cx="274320" cy="274320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Rectangle 486"/>
                <p:cNvSpPr/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Rectangle 4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877" y="4603464"/>
                  <a:ext cx="274320" cy="274320"/>
                </a:xfrm>
                <a:prstGeom prst="rect">
                  <a:avLst/>
                </a:prstGeom>
                <a:blipFill rotWithShape="0">
                  <a:blip r:embed="rId59"/>
                  <a:stretch>
                    <a:fillRect l="-4255" r="-4255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Rectangle 487"/>
                <p:cNvSpPr/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8" name="Rectangle 4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13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Rectangle 488"/>
                <p:cNvSpPr/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Rectangle 4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320" y="4603464"/>
                  <a:ext cx="274320" cy="274320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Rectangle 489"/>
                <p:cNvSpPr/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0" name="Rectangle 4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632" y="4603464"/>
                  <a:ext cx="274320" cy="274320"/>
                </a:xfrm>
                <a:prstGeom prst="rect">
                  <a:avLst/>
                </a:prstGeom>
                <a:blipFill rotWithShape="0">
                  <a:blip r:embed="rId62"/>
                  <a:stretch>
                    <a:fillRect l="-4255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Rectangle 490"/>
                <p:cNvSpPr/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Rectangle 4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614" y="4603464"/>
                  <a:ext cx="274320" cy="274320"/>
                </a:xfrm>
                <a:prstGeom prst="rect">
                  <a:avLst/>
                </a:prstGeom>
                <a:blipFill rotWithShape="0">
                  <a:blip r:embed="rId63"/>
                  <a:stretch>
                    <a:fillRect l="-6383" r="-2128" b="-638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Rectangle 491"/>
                <p:cNvSpPr/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2" name="Rectangle 4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10" y="4603464"/>
                  <a:ext cx="274320" cy="274320"/>
                </a:xfrm>
                <a:prstGeom prst="rect">
                  <a:avLst/>
                </a:prstGeom>
                <a:blipFill rotWithShape="0">
                  <a:blip r:embed="rId64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Rectangle 492"/>
                <p:cNvSpPr/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3" name="Rectangle 4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291" y="4603464"/>
                  <a:ext cx="274320" cy="274320"/>
                </a:xfrm>
                <a:prstGeom prst="rect">
                  <a:avLst/>
                </a:prstGeom>
                <a:blipFill rotWithShape="0">
                  <a:blip r:embed="rId65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Rectangle 493"/>
                <p:cNvSpPr/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4" name="Rectangle 4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868" y="4603464"/>
                  <a:ext cx="274320" cy="274320"/>
                </a:xfrm>
                <a:prstGeom prst="rect">
                  <a:avLst/>
                </a:prstGeom>
                <a:blipFill rotWithShape="0">
                  <a:blip r:embed="rId66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Rectangle 494"/>
                <p:cNvSpPr/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Rectangle 4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882" y="4603464"/>
                  <a:ext cx="274320" cy="274320"/>
                </a:xfrm>
                <a:prstGeom prst="rect">
                  <a:avLst/>
                </a:prstGeom>
                <a:blipFill rotWithShape="0">
                  <a:blip r:embed="rId67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Rectangle 495"/>
                <p:cNvSpPr/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6" name="Rectangle 4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4194" y="4603464"/>
                  <a:ext cx="274320" cy="274320"/>
                </a:xfrm>
                <a:prstGeom prst="rect">
                  <a:avLst/>
                </a:prstGeom>
                <a:blipFill rotWithShape="0">
                  <a:blip r:embed="rId68"/>
                  <a:stretch>
                    <a:fillRect l="-4255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Rectangle 496"/>
                <p:cNvSpPr/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7" name="Rectangle 4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2506" y="4603464"/>
                  <a:ext cx="274320" cy="274320"/>
                </a:xfrm>
                <a:prstGeom prst="rect">
                  <a:avLst/>
                </a:prstGeom>
                <a:blipFill rotWithShape="0">
                  <a:blip r:embed="rId69"/>
                  <a:stretch>
                    <a:fillRect l="-6383" r="-2128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6861" y="4572000"/>
                  <a:ext cx="1750695" cy="341184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/>
            <p:cNvSpPr/>
            <p:nvPr/>
          </p:nvSpPr>
          <p:spPr>
            <a:xfrm rot="5400000">
              <a:off x="5605604" y="-6438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+|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179" y="386406"/>
                  <a:ext cx="2386253" cy="361702"/>
                </a:xfrm>
                <a:prstGeom prst="rect">
                  <a:avLst/>
                </a:prstGeom>
                <a:blipFill rotWithShape="0">
                  <a:blip r:embed="rId70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Left Brace 136"/>
            <p:cNvSpPr/>
            <p:nvPr/>
          </p:nvSpPr>
          <p:spPr>
            <a:xfrm rot="5400000">
              <a:off x="5257619" y="845178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194" y="1295969"/>
                  <a:ext cx="2386253" cy="361702"/>
                </a:xfrm>
                <a:prstGeom prst="rect">
                  <a:avLst/>
                </a:prstGeom>
                <a:blipFill rotWithShape="0">
                  <a:blip r:embed="rId71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0" name="Left Brace 139"/>
            <p:cNvSpPr/>
            <p:nvPr/>
          </p:nvSpPr>
          <p:spPr>
            <a:xfrm rot="5400000">
              <a:off x="4908065" y="1758415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640" y="2209206"/>
                  <a:ext cx="2386253" cy="361702"/>
                </a:xfrm>
                <a:prstGeom prst="rect">
                  <a:avLst/>
                </a:prstGeom>
                <a:blipFill rotWithShape="0">
                  <a:blip r:embed="rId7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3" name="Left Brace 142"/>
            <p:cNvSpPr/>
            <p:nvPr/>
          </p:nvSpPr>
          <p:spPr>
            <a:xfrm rot="5400000">
              <a:off x="4555882" y="267376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57" y="3124560"/>
                  <a:ext cx="2386253" cy="361702"/>
                </a:xfrm>
                <a:prstGeom prst="rect">
                  <a:avLst/>
                </a:prstGeom>
                <a:blipFill rotWithShape="0">
                  <a:blip r:embed="rId73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Left Brace 145"/>
            <p:cNvSpPr/>
            <p:nvPr/>
          </p:nvSpPr>
          <p:spPr>
            <a:xfrm rot="5400000">
              <a:off x="4200693" y="3590189"/>
              <a:ext cx="168337" cy="1750697"/>
            </a:xfrm>
            <a:prstGeom prst="leftBrace">
              <a:avLst>
                <a:gd name="adj1" fmla="val 59229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2268" y="4040980"/>
                  <a:ext cx="2386253" cy="361702"/>
                </a:xfrm>
                <a:prstGeom prst="rect">
                  <a:avLst/>
                </a:prstGeom>
                <a:blipFill rotWithShape="0">
                  <a:blip r:embed="rId74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2743200" y="4969764"/>
              <a:ext cx="4640580" cy="378917"/>
              <a:chOff x="2743200" y="4946904"/>
              <a:chExt cx="4640580" cy="37891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4339" y="4987267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-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550" y="498348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49" name="TextBox 1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0555" y="4986290"/>
                    <a:ext cx="784973" cy="338554"/>
                  </a:xfrm>
                  <a:prstGeom prst="rect">
                    <a:avLst/>
                  </a:prstGeom>
                  <a:blipFill rotWithShape="0"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 flipV="1">
                <a:off x="2743200" y="4951592"/>
                <a:ext cx="4640580" cy="6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393041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996826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3585960" y="4946904"/>
                <a:ext cx="1" cy="7310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754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3100669" y="391265"/>
                <a:ext cx="2995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True</m:t>
                      </m:r>
                      <m: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Parameters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69" y="391265"/>
                <a:ext cx="299533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3208162" y="1010919"/>
            <a:ext cx="5286027" cy="2313677"/>
            <a:chOff x="749013" y="2225615"/>
            <a:chExt cx="6548934" cy="28109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/>
                <p:cNvSpPr/>
                <p:nvPr/>
              </p:nvSpPr>
              <p:spPr>
                <a:xfrm>
                  <a:off x="766300" y="2539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00" y="2539438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>
              <a:stCxn id="94" idx="3"/>
              <a:endCxn id="96" idx="1"/>
            </p:cNvCxnSpPr>
            <p:nvPr/>
          </p:nvCxnSpPr>
          <p:spPr>
            <a:xfrm>
              <a:off x="966895" y="2319628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3"/>
                <p:cNvSpPr/>
                <p:nvPr/>
              </p:nvSpPr>
              <p:spPr>
                <a:xfrm>
                  <a:off x="770562" y="222808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62" y="222808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>
              <a:stCxn id="94" idx="2"/>
              <a:endCxn id="92" idx="0"/>
            </p:cNvCxnSpPr>
            <p:nvPr/>
          </p:nvCxnSpPr>
          <p:spPr>
            <a:xfrm flipH="1">
              <a:off x="864467" y="2411176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Rectangle 95"/>
                <p:cNvSpPr/>
                <p:nvPr/>
              </p:nvSpPr>
              <p:spPr>
                <a:xfrm>
                  <a:off x="1084696" y="222808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696" y="222808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stCxn id="96" idx="2"/>
              <a:endCxn id="98" idx="0"/>
            </p:cNvCxnSpPr>
            <p:nvPr/>
          </p:nvCxnSpPr>
          <p:spPr>
            <a:xfrm>
              <a:off x="1182862" y="2411176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/>
                <p:cNvSpPr/>
                <p:nvPr/>
              </p:nvSpPr>
              <p:spPr>
                <a:xfrm>
                  <a:off x="1086080" y="2539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80" y="2539438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Straight Arrow Connector 98"/>
            <p:cNvCxnSpPr>
              <a:stCxn id="92" idx="3"/>
              <a:endCxn id="98" idx="1"/>
            </p:cNvCxnSpPr>
            <p:nvPr/>
          </p:nvCxnSpPr>
          <p:spPr>
            <a:xfrm>
              <a:off x="962633" y="2630986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96" idx="3"/>
              <a:endCxn id="101" idx="1"/>
            </p:cNvCxnSpPr>
            <p:nvPr/>
          </p:nvCxnSpPr>
          <p:spPr>
            <a:xfrm>
              <a:off x="1281029" y="231962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/>
                <p:cNvSpPr/>
                <p:nvPr/>
              </p:nvSpPr>
              <p:spPr>
                <a:xfrm>
                  <a:off x="1401882" y="222910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882" y="2229104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/>
            <p:cNvCxnSpPr>
              <a:stCxn id="101" idx="2"/>
              <a:endCxn id="103" idx="0"/>
            </p:cNvCxnSpPr>
            <p:nvPr/>
          </p:nvCxnSpPr>
          <p:spPr>
            <a:xfrm>
              <a:off x="1500049" y="241220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/>
                <p:cNvSpPr/>
                <p:nvPr/>
              </p:nvSpPr>
              <p:spPr>
                <a:xfrm>
                  <a:off x="1403266" y="254046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266" y="2540462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/>
            <p:cNvCxnSpPr>
              <a:stCxn id="98" idx="3"/>
              <a:endCxn id="103" idx="1"/>
            </p:cNvCxnSpPr>
            <p:nvPr/>
          </p:nvCxnSpPr>
          <p:spPr>
            <a:xfrm>
              <a:off x="1282413" y="263098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101" idx="3"/>
              <a:endCxn id="106" idx="1"/>
            </p:cNvCxnSpPr>
            <p:nvPr/>
          </p:nvCxnSpPr>
          <p:spPr>
            <a:xfrm flipV="1">
              <a:off x="1598215" y="231961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1723046" y="222806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046" y="2228064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>
              <a:stCxn id="106" idx="2"/>
              <a:endCxn id="108" idx="0"/>
            </p:cNvCxnSpPr>
            <p:nvPr/>
          </p:nvCxnSpPr>
          <p:spPr>
            <a:xfrm>
              <a:off x="1821213" y="2411159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/>
                <p:cNvSpPr/>
                <p:nvPr/>
              </p:nvSpPr>
              <p:spPr>
                <a:xfrm>
                  <a:off x="1724430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0" y="2539421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/>
            <p:cNvCxnSpPr>
              <a:stCxn id="103" idx="3"/>
              <a:endCxn id="108" idx="1"/>
            </p:cNvCxnSpPr>
            <p:nvPr/>
          </p:nvCxnSpPr>
          <p:spPr>
            <a:xfrm flipV="1">
              <a:off x="1599600" y="263096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2037858" y="2227934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858" y="2227934"/>
                  <a:ext cx="1451369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2036800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800" y="2536686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Rectangle 111"/>
                <p:cNvSpPr/>
                <p:nvPr/>
              </p:nvSpPr>
              <p:spPr>
                <a:xfrm>
                  <a:off x="2287308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08" y="2536686"/>
                  <a:ext cx="196334" cy="18309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Rectangle 112"/>
                <p:cNvSpPr/>
                <p:nvPr/>
              </p:nvSpPr>
              <p:spPr>
                <a:xfrm>
                  <a:off x="2536599" y="253564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599" y="2535646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/>
                <p:cNvSpPr/>
                <p:nvPr/>
              </p:nvSpPr>
              <p:spPr>
                <a:xfrm>
                  <a:off x="2787084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084" y="2536686"/>
                  <a:ext cx="196334" cy="1830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/>
                <p:cNvSpPr/>
                <p:nvPr/>
              </p:nvSpPr>
              <p:spPr>
                <a:xfrm>
                  <a:off x="3037723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5" name="Rectangle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23" y="2536686"/>
                  <a:ext cx="196334" cy="18309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571" r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Rectangle 115"/>
                <p:cNvSpPr/>
                <p:nvPr/>
              </p:nvSpPr>
              <p:spPr>
                <a:xfrm>
                  <a:off x="3289282" y="2536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82" y="2536686"/>
                  <a:ext cx="196334" cy="18309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7143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/>
                <p:cNvSpPr/>
                <p:nvPr/>
              </p:nvSpPr>
              <p:spPr>
                <a:xfrm>
                  <a:off x="3611600" y="253422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7" name="Rectangle 1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600" y="2534228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Rectangle 117"/>
                <p:cNvSpPr/>
                <p:nvPr/>
              </p:nvSpPr>
              <p:spPr>
                <a:xfrm>
                  <a:off x="3928786" y="25352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6" y="2535252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/>
            <p:cNvCxnSpPr>
              <a:stCxn id="117" idx="3"/>
              <a:endCxn id="118" idx="1"/>
            </p:cNvCxnSpPr>
            <p:nvPr/>
          </p:nvCxnSpPr>
          <p:spPr>
            <a:xfrm>
              <a:off x="3807933" y="262577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/>
                <p:cNvSpPr/>
                <p:nvPr/>
              </p:nvSpPr>
              <p:spPr>
                <a:xfrm>
                  <a:off x="4249950" y="253421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0" name="Rectangle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50" y="2534212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/>
            <p:cNvCxnSpPr>
              <a:stCxn id="118" idx="3"/>
              <a:endCxn id="120" idx="1"/>
            </p:cNvCxnSpPr>
            <p:nvPr/>
          </p:nvCxnSpPr>
          <p:spPr>
            <a:xfrm flipV="1">
              <a:off x="4125120" y="262575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Rectangle 121"/>
                <p:cNvSpPr/>
                <p:nvPr/>
              </p:nvSpPr>
              <p:spPr>
                <a:xfrm>
                  <a:off x="6463790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2" name="Rectangle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539421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>
              <a:endCxn id="113" idx="0"/>
            </p:cNvCxnSpPr>
            <p:nvPr/>
          </p:nvCxnSpPr>
          <p:spPr>
            <a:xfrm>
              <a:off x="2629975" y="2410595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Rectangle 123"/>
                <p:cNvSpPr/>
                <p:nvPr/>
              </p:nvSpPr>
              <p:spPr>
                <a:xfrm>
                  <a:off x="4887780" y="2226494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4" name="Rectangle 1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0" y="2226494"/>
                  <a:ext cx="1448279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Arrow Connector 124"/>
            <p:cNvCxnSpPr>
              <a:stCxn id="151" idx="2"/>
              <a:endCxn id="117" idx="0"/>
            </p:cNvCxnSpPr>
            <p:nvPr/>
          </p:nvCxnSpPr>
          <p:spPr>
            <a:xfrm>
              <a:off x="3704820" y="2409606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53" idx="2"/>
              <a:endCxn id="118" idx="0"/>
            </p:cNvCxnSpPr>
            <p:nvPr/>
          </p:nvCxnSpPr>
          <p:spPr>
            <a:xfrm>
              <a:off x="4022006" y="241063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57" idx="2"/>
              <a:endCxn id="120" idx="0"/>
            </p:cNvCxnSpPr>
            <p:nvPr/>
          </p:nvCxnSpPr>
          <p:spPr>
            <a:xfrm>
              <a:off x="4343171" y="240959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endCxn id="129" idx="1"/>
            </p:cNvCxnSpPr>
            <p:nvPr/>
          </p:nvCxnSpPr>
          <p:spPr>
            <a:xfrm>
              <a:off x="6340685" y="2318042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Rectangle 128"/>
                <p:cNvSpPr/>
                <p:nvPr/>
              </p:nvSpPr>
              <p:spPr>
                <a:xfrm>
                  <a:off x="6463790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29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226494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Arrow Connector 129"/>
            <p:cNvCxnSpPr>
              <a:stCxn id="129" idx="2"/>
              <a:endCxn id="122" idx="0"/>
            </p:cNvCxnSpPr>
            <p:nvPr/>
          </p:nvCxnSpPr>
          <p:spPr>
            <a:xfrm>
              <a:off x="6561957" y="2409590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73" idx="3"/>
              <a:endCxn id="122" idx="1"/>
            </p:cNvCxnSpPr>
            <p:nvPr/>
          </p:nvCxnSpPr>
          <p:spPr>
            <a:xfrm flipV="1">
              <a:off x="6337958" y="2630969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59" idx="3"/>
              <a:endCxn id="124" idx="1"/>
            </p:cNvCxnSpPr>
            <p:nvPr/>
          </p:nvCxnSpPr>
          <p:spPr>
            <a:xfrm>
              <a:off x="4765729" y="2318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10" idx="3"/>
              <a:endCxn id="151" idx="1"/>
            </p:cNvCxnSpPr>
            <p:nvPr/>
          </p:nvCxnSpPr>
          <p:spPr>
            <a:xfrm flipV="1">
              <a:off x="3489228" y="2318058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16" idx="3"/>
              <a:endCxn id="117" idx="1"/>
            </p:cNvCxnSpPr>
            <p:nvPr/>
          </p:nvCxnSpPr>
          <p:spPr>
            <a:xfrm flipV="1">
              <a:off x="3485615" y="2625776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06" idx="3"/>
              <a:endCxn id="110" idx="1"/>
            </p:cNvCxnSpPr>
            <p:nvPr/>
          </p:nvCxnSpPr>
          <p:spPr>
            <a:xfrm flipV="1">
              <a:off x="1919380" y="2319481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9" idx="1"/>
            </p:cNvCxnSpPr>
            <p:nvPr/>
          </p:nvCxnSpPr>
          <p:spPr>
            <a:xfrm>
              <a:off x="6664375" y="231716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Rectangle 138"/>
                <p:cNvSpPr/>
                <p:nvPr/>
              </p:nvSpPr>
              <p:spPr>
                <a:xfrm>
                  <a:off x="6782175" y="2225615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9" name="Rectangle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225615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>
              <a:stCxn id="139" idx="2"/>
              <a:endCxn id="145" idx="0"/>
            </p:cNvCxnSpPr>
            <p:nvPr/>
          </p:nvCxnSpPr>
          <p:spPr>
            <a:xfrm>
              <a:off x="6880342" y="2408711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Rectangle 144"/>
                <p:cNvSpPr/>
                <p:nvPr/>
              </p:nvSpPr>
              <p:spPr>
                <a:xfrm>
                  <a:off x="6782175" y="2539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Rectangle 1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539421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stCxn id="122" idx="3"/>
              <a:endCxn id="145" idx="1"/>
            </p:cNvCxnSpPr>
            <p:nvPr/>
          </p:nvCxnSpPr>
          <p:spPr>
            <a:xfrm>
              <a:off x="6660124" y="2630969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Rectangle 150"/>
                <p:cNvSpPr/>
                <p:nvPr/>
              </p:nvSpPr>
              <p:spPr>
                <a:xfrm>
                  <a:off x="3606653" y="2226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1" name="Rectangle 1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53" y="2226511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/>
            <p:cNvCxnSpPr>
              <a:stCxn id="151" idx="3"/>
              <a:endCxn id="153" idx="1"/>
            </p:cNvCxnSpPr>
            <p:nvPr/>
          </p:nvCxnSpPr>
          <p:spPr>
            <a:xfrm>
              <a:off x="3802987" y="231805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/>
                <p:cNvSpPr/>
                <p:nvPr/>
              </p:nvSpPr>
              <p:spPr>
                <a:xfrm>
                  <a:off x="3923840" y="222753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40" y="2227535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53" idx="3"/>
              <a:endCxn id="157" idx="1"/>
            </p:cNvCxnSpPr>
            <p:nvPr/>
          </p:nvCxnSpPr>
          <p:spPr>
            <a:xfrm flipV="1">
              <a:off x="4120173" y="2318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/>
                <p:cNvSpPr/>
                <p:nvPr/>
              </p:nvSpPr>
              <p:spPr>
                <a:xfrm>
                  <a:off x="4245004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004" y="2226494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Arrow Connector 157"/>
            <p:cNvCxnSpPr>
              <a:endCxn id="159" idx="1"/>
            </p:cNvCxnSpPr>
            <p:nvPr/>
          </p:nvCxnSpPr>
          <p:spPr>
            <a:xfrm>
              <a:off x="4451596" y="2318042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Rectangle 158"/>
                <p:cNvSpPr/>
                <p:nvPr/>
              </p:nvSpPr>
              <p:spPr>
                <a:xfrm>
                  <a:off x="4569396" y="2226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96" y="2226494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Straight Arrow Connector 159"/>
            <p:cNvCxnSpPr>
              <a:stCxn id="159" idx="2"/>
              <a:endCxn id="161" idx="0"/>
            </p:cNvCxnSpPr>
            <p:nvPr/>
          </p:nvCxnSpPr>
          <p:spPr>
            <a:xfrm>
              <a:off x="4667563" y="2409590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/>
                <p:cNvSpPr/>
                <p:nvPr/>
              </p:nvSpPr>
              <p:spPr>
                <a:xfrm>
                  <a:off x="4570758" y="253265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Rectangle 1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758" y="2532658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Straight Arrow Connector 161"/>
            <p:cNvCxnSpPr>
              <a:stCxn id="120" idx="3"/>
              <a:endCxn id="161" idx="1"/>
            </p:cNvCxnSpPr>
            <p:nvPr/>
          </p:nvCxnSpPr>
          <p:spPr>
            <a:xfrm flipV="1">
              <a:off x="4446284" y="2624206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endCxn id="164" idx="1"/>
            </p:cNvCxnSpPr>
            <p:nvPr/>
          </p:nvCxnSpPr>
          <p:spPr>
            <a:xfrm>
              <a:off x="6983813" y="2317236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/>
                <p:cNvSpPr/>
                <p:nvPr/>
              </p:nvSpPr>
              <p:spPr>
                <a:xfrm>
                  <a:off x="7101613" y="2225688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4" name="Rectangle 1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225688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stCxn id="164" idx="2"/>
              <a:endCxn id="166" idx="0"/>
            </p:cNvCxnSpPr>
            <p:nvPr/>
          </p:nvCxnSpPr>
          <p:spPr>
            <a:xfrm>
              <a:off x="7199780" y="2408784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/>
                <p:cNvSpPr/>
                <p:nvPr/>
              </p:nvSpPr>
              <p:spPr>
                <a:xfrm>
                  <a:off x="7101613" y="2539494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Rectangle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539494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Arrow Connector 166"/>
            <p:cNvCxnSpPr>
              <a:endCxn id="166" idx="1"/>
            </p:cNvCxnSpPr>
            <p:nvPr/>
          </p:nvCxnSpPr>
          <p:spPr>
            <a:xfrm>
              <a:off x="6979563" y="2631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/>
                <p:cNvSpPr/>
                <p:nvPr/>
              </p:nvSpPr>
              <p:spPr>
                <a:xfrm>
                  <a:off x="4889142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8" name="Rectangle 1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142" y="2540269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Rectangle 168"/>
                <p:cNvSpPr/>
                <p:nvPr/>
              </p:nvSpPr>
              <p:spPr>
                <a:xfrm>
                  <a:off x="5139651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2540269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Rectangle 169"/>
                <p:cNvSpPr/>
                <p:nvPr/>
              </p:nvSpPr>
              <p:spPr>
                <a:xfrm>
                  <a:off x="5388941" y="253922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941" y="2539229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/>
                <p:cNvSpPr/>
                <p:nvPr/>
              </p:nvSpPr>
              <p:spPr>
                <a:xfrm>
                  <a:off x="5639427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427" y="2540269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/>
                <p:cNvSpPr/>
                <p:nvPr/>
              </p:nvSpPr>
              <p:spPr>
                <a:xfrm>
                  <a:off x="5890066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2" name="Rectangle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66" y="2540269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Rectangle 172"/>
                <p:cNvSpPr/>
                <p:nvPr/>
              </p:nvSpPr>
              <p:spPr>
                <a:xfrm>
                  <a:off x="6141624" y="2540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73" name="Rectangle 1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624" y="2540269"/>
                  <a:ext cx="196334" cy="18309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Arrow Connector 174"/>
            <p:cNvCxnSpPr>
              <a:endCxn id="114" idx="0"/>
            </p:cNvCxnSpPr>
            <p:nvPr/>
          </p:nvCxnSpPr>
          <p:spPr>
            <a:xfrm>
              <a:off x="2874344" y="2412779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>
              <a:endCxn id="115" idx="0"/>
            </p:cNvCxnSpPr>
            <p:nvPr/>
          </p:nvCxnSpPr>
          <p:spPr>
            <a:xfrm flipH="1">
              <a:off x="3135890" y="2415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endCxn id="116" idx="0"/>
            </p:cNvCxnSpPr>
            <p:nvPr/>
          </p:nvCxnSpPr>
          <p:spPr>
            <a:xfrm>
              <a:off x="3387449" y="2416155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endCxn id="112" idx="0"/>
            </p:cNvCxnSpPr>
            <p:nvPr/>
          </p:nvCxnSpPr>
          <p:spPr>
            <a:xfrm>
              <a:off x="2383334" y="2415326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endCxn id="111" idx="0"/>
            </p:cNvCxnSpPr>
            <p:nvPr/>
          </p:nvCxnSpPr>
          <p:spPr>
            <a:xfrm>
              <a:off x="2126369" y="2415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5496640" y="24153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5741009" y="2417511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H="1">
              <a:off x="6002555" y="2420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>
              <a:off x="6254114" y="2420887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>
              <a:off x="5250000" y="2420058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/>
            <p:nvPr/>
          </p:nvCxnSpPr>
          <p:spPr>
            <a:xfrm>
              <a:off x="4993035" y="2420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6" name="Rectangle 275"/>
                <p:cNvSpPr/>
                <p:nvPr/>
              </p:nvSpPr>
              <p:spPr>
                <a:xfrm>
                  <a:off x="766300" y="320469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6" name="Rectangle 2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00" y="3204699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7" name="Straight Arrow Connector 276"/>
            <p:cNvCxnSpPr>
              <a:stCxn id="278" idx="3"/>
              <a:endCxn id="280" idx="1"/>
            </p:cNvCxnSpPr>
            <p:nvPr/>
          </p:nvCxnSpPr>
          <p:spPr>
            <a:xfrm>
              <a:off x="966895" y="2984889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8" name="Rectangle 277"/>
                <p:cNvSpPr/>
                <p:nvPr/>
              </p:nvSpPr>
              <p:spPr>
                <a:xfrm>
                  <a:off x="770562" y="289334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8" name="Rectangle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62" y="2893342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Arrow Connector 278"/>
            <p:cNvCxnSpPr>
              <a:stCxn id="278" idx="2"/>
              <a:endCxn id="276" idx="0"/>
            </p:cNvCxnSpPr>
            <p:nvPr/>
          </p:nvCxnSpPr>
          <p:spPr>
            <a:xfrm flipH="1">
              <a:off x="864467" y="3076437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0" name="Rectangle 279"/>
                <p:cNvSpPr/>
                <p:nvPr/>
              </p:nvSpPr>
              <p:spPr>
                <a:xfrm>
                  <a:off x="1084696" y="289334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0" name="Rectangle 2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696" y="2893342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Arrow Connector 280"/>
            <p:cNvCxnSpPr>
              <a:stCxn id="280" idx="2"/>
              <a:endCxn id="282" idx="0"/>
            </p:cNvCxnSpPr>
            <p:nvPr/>
          </p:nvCxnSpPr>
          <p:spPr>
            <a:xfrm>
              <a:off x="1182862" y="3076437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Rectangle 281"/>
                <p:cNvSpPr/>
                <p:nvPr/>
              </p:nvSpPr>
              <p:spPr>
                <a:xfrm>
                  <a:off x="1086080" y="320469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2" name="Rectangle 2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80" y="3204699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3" name="Straight Arrow Connector 282"/>
            <p:cNvCxnSpPr>
              <a:stCxn id="276" idx="3"/>
              <a:endCxn id="282" idx="1"/>
            </p:cNvCxnSpPr>
            <p:nvPr/>
          </p:nvCxnSpPr>
          <p:spPr>
            <a:xfrm>
              <a:off x="962633" y="3296247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280" idx="3"/>
              <a:endCxn id="285" idx="1"/>
            </p:cNvCxnSpPr>
            <p:nvPr/>
          </p:nvCxnSpPr>
          <p:spPr>
            <a:xfrm>
              <a:off x="1281029" y="298488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Rectangle 284"/>
                <p:cNvSpPr/>
                <p:nvPr/>
              </p:nvSpPr>
              <p:spPr>
                <a:xfrm>
                  <a:off x="1401882" y="2894366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5" name="Rectangle 2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1882" y="2894366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6" name="Straight Arrow Connector 285"/>
            <p:cNvCxnSpPr>
              <a:stCxn id="285" idx="2"/>
              <a:endCxn id="287" idx="0"/>
            </p:cNvCxnSpPr>
            <p:nvPr/>
          </p:nvCxnSpPr>
          <p:spPr>
            <a:xfrm>
              <a:off x="1500049" y="3077461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Rectangle 286"/>
                <p:cNvSpPr/>
                <p:nvPr/>
              </p:nvSpPr>
              <p:spPr>
                <a:xfrm>
                  <a:off x="1403266" y="320572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7" name="Rectangle 2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266" y="3205723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8" name="Straight Arrow Connector 287"/>
            <p:cNvCxnSpPr>
              <a:stCxn id="282" idx="3"/>
              <a:endCxn id="287" idx="1"/>
            </p:cNvCxnSpPr>
            <p:nvPr/>
          </p:nvCxnSpPr>
          <p:spPr>
            <a:xfrm>
              <a:off x="1282413" y="329624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3"/>
              <a:endCxn id="290" idx="1"/>
            </p:cNvCxnSpPr>
            <p:nvPr/>
          </p:nvCxnSpPr>
          <p:spPr>
            <a:xfrm flipV="1">
              <a:off x="1598215" y="298487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0" name="Rectangle 289"/>
                <p:cNvSpPr/>
                <p:nvPr/>
              </p:nvSpPr>
              <p:spPr>
                <a:xfrm>
                  <a:off x="1723046" y="289332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0" name="Rectangle 2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046" y="2893325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1" name="Straight Arrow Connector 290"/>
            <p:cNvCxnSpPr>
              <a:stCxn id="290" idx="2"/>
              <a:endCxn id="292" idx="0"/>
            </p:cNvCxnSpPr>
            <p:nvPr/>
          </p:nvCxnSpPr>
          <p:spPr>
            <a:xfrm>
              <a:off x="1821213" y="307642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Rectangle 291"/>
                <p:cNvSpPr/>
                <p:nvPr/>
              </p:nvSpPr>
              <p:spPr>
                <a:xfrm>
                  <a:off x="1724430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2" name="Rectangle 2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30" y="3204682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3" name="Straight Arrow Connector 292"/>
            <p:cNvCxnSpPr>
              <a:stCxn id="287" idx="3"/>
              <a:endCxn id="292" idx="1"/>
            </p:cNvCxnSpPr>
            <p:nvPr/>
          </p:nvCxnSpPr>
          <p:spPr>
            <a:xfrm flipV="1">
              <a:off x="1599600" y="329623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4" name="Rectangle 293"/>
                <p:cNvSpPr/>
                <p:nvPr/>
              </p:nvSpPr>
              <p:spPr>
                <a:xfrm>
                  <a:off x="2037858" y="2893195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4" name="Rectangle 2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7858" y="2893195"/>
                  <a:ext cx="1451369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Rectangle 294"/>
                <p:cNvSpPr/>
                <p:nvPr/>
              </p:nvSpPr>
              <p:spPr>
                <a:xfrm>
                  <a:off x="2036800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5" name="Rectangle 2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800" y="3201948"/>
                  <a:ext cx="196334" cy="18309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6" name="Rectangle 295"/>
                <p:cNvSpPr/>
                <p:nvPr/>
              </p:nvSpPr>
              <p:spPr>
                <a:xfrm>
                  <a:off x="2287308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6" name="Rectangle 2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308" y="3201948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7" name="Rectangle 296"/>
                <p:cNvSpPr/>
                <p:nvPr/>
              </p:nvSpPr>
              <p:spPr>
                <a:xfrm>
                  <a:off x="2536599" y="320090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7" name="Rectangle 2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599" y="3200907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Rectangle 297"/>
                <p:cNvSpPr/>
                <p:nvPr/>
              </p:nvSpPr>
              <p:spPr>
                <a:xfrm>
                  <a:off x="2787084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8" name="Rectangle 2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084" y="3201948"/>
                  <a:ext cx="196334" cy="18309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9" name="Rectangle 298"/>
                <p:cNvSpPr/>
                <p:nvPr/>
              </p:nvSpPr>
              <p:spPr>
                <a:xfrm>
                  <a:off x="3037723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99" name="Rectangle 2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23" y="3201948"/>
                  <a:ext cx="196334" cy="18309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0" name="Rectangle 299"/>
                <p:cNvSpPr/>
                <p:nvPr/>
              </p:nvSpPr>
              <p:spPr>
                <a:xfrm>
                  <a:off x="3289282" y="3201948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0" name="Rectangle 2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282" y="3201948"/>
                  <a:ext cx="196334" cy="183096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7143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Rectangle 300"/>
                <p:cNvSpPr/>
                <p:nvPr/>
              </p:nvSpPr>
              <p:spPr>
                <a:xfrm>
                  <a:off x="3611600" y="319948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1" name="Rectangle 3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1600" y="3199489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2" name="Rectangle 301"/>
                <p:cNvSpPr/>
                <p:nvPr/>
              </p:nvSpPr>
              <p:spPr>
                <a:xfrm>
                  <a:off x="3928786" y="320051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2" name="Rectangle 3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8786" y="3200513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3" name="Straight Arrow Connector 302"/>
            <p:cNvCxnSpPr>
              <a:stCxn id="301" idx="3"/>
              <a:endCxn id="302" idx="1"/>
            </p:cNvCxnSpPr>
            <p:nvPr/>
          </p:nvCxnSpPr>
          <p:spPr>
            <a:xfrm>
              <a:off x="3807933" y="329103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4" name="Rectangle 303"/>
                <p:cNvSpPr/>
                <p:nvPr/>
              </p:nvSpPr>
              <p:spPr>
                <a:xfrm>
                  <a:off x="4249950" y="319947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4" name="Rectangle 3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50" y="3199473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Straight Arrow Connector 304"/>
            <p:cNvCxnSpPr>
              <a:stCxn id="302" idx="3"/>
              <a:endCxn id="304" idx="1"/>
            </p:cNvCxnSpPr>
            <p:nvPr/>
          </p:nvCxnSpPr>
          <p:spPr>
            <a:xfrm flipV="1">
              <a:off x="4125120" y="329102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Rectangle 305"/>
                <p:cNvSpPr/>
                <p:nvPr/>
              </p:nvSpPr>
              <p:spPr>
                <a:xfrm>
                  <a:off x="6463790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6" name="Rectangle 3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3204682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7" name="Straight Arrow Connector 306"/>
            <p:cNvCxnSpPr>
              <a:endCxn id="297" idx="0"/>
            </p:cNvCxnSpPr>
            <p:nvPr/>
          </p:nvCxnSpPr>
          <p:spPr>
            <a:xfrm>
              <a:off x="2629975" y="307585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Rectangle 307"/>
                <p:cNvSpPr/>
                <p:nvPr/>
              </p:nvSpPr>
              <p:spPr>
                <a:xfrm>
                  <a:off x="4887780" y="2891755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8" name="Rectangle 3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80" y="2891755"/>
                  <a:ext cx="1448279" cy="183096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9" name="Straight Arrow Connector 308"/>
            <p:cNvCxnSpPr>
              <a:stCxn id="338" idx="2"/>
              <a:endCxn id="301" idx="0"/>
            </p:cNvCxnSpPr>
            <p:nvPr/>
          </p:nvCxnSpPr>
          <p:spPr>
            <a:xfrm>
              <a:off x="3704820" y="3074867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340" idx="2"/>
              <a:endCxn id="302" idx="0"/>
            </p:cNvCxnSpPr>
            <p:nvPr/>
          </p:nvCxnSpPr>
          <p:spPr>
            <a:xfrm>
              <a:off x="4022006" y="307589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342" idx="2"/>
              <a:endCxn id="304" idx="0"/>
            </p:cNvCxnSpPr>
            <p:nvPr/>
          </p:nvCxnSpPr>
          <p:spPr>
            <a:xfrm>
              <a:off x="4343171" y="307485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endCxn id="313" idx="1"/>
            </p:cNvCxnSpPr>
            <p:nvPr/>
          </p:nvCxnSpPr>
          <p:spPr>
            <a:xfrm>
              <a:off x="6340685" y="2983303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3" name="Rectangle 312"/>
                <p:cNvSpPr/>
                <p:nvPr/>
              </p:nvSpPr>
              <p:spPr>
                <a:xfrm>
                  <a:off x="6463790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3" name="Rectangle 3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790" y="2891755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Arrow Connector 313"/>
            <p:cNvCxnSpPr>
              <a:stCxn id="313" idx="2"/>
              <a:endCxn id="306" idx="0"/>
            </p:cNvCxnSpPr>
            <p:nvPr/>
          </p:nvCxnSpPr>
          <p:spPr>
            <a:xfrm>
              <a:off x="6561957" y="3074851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358" idx="3"/>
              <a:endCxn id="306" idx="1"/>
            </p:cNvCxnSpPr>
            <p:nvPr/>
          </p:nvCxnSpPr>
          <p:spPr>
            <a:xfrm flipV="1">
              <a:off x="6337958" y="3296230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>
              <a:stCxn id="344" idx="3"/>
              <a:endCxn id="308" idx="1"/>
            </p:cNvCxnSpPr>
            <p:nvPr/>
          </p:nvCxnSpPr>
          <p:spPr>
            <a:xfrm>
              <a:off x="4765729" y="298330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/>
            <p:cNvCxnSpPr>
              <a:stCxn id="294" idx="3"/>
              <a:endCxn id="338" idx="1"/>
            </p:cNvCxnSpPr>
            <p:nvPr/>
          </p:nvCxnSpPr>
          <p:spPr>
            <a:xfrm flipV="1">
              <a:off x="3489228" y="2983320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/>
            <p:cNvCxnSpPr>
              <a:stCxn id="300" idx="3"/>
              <a:endCxn id="301" idx="1"/>
            </p:cNvCxnSpPr>
            <p:nvPr/>
          </p:nvCxnSpPr>
          <p:spPr>
            <a:xfrm flipV="1">
              <a:off x="3485615" y="3291037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90" idx="3"/>
              <a:endCxn id="294" idx="1"/>
            </p:cNvCxnSpPr>
            <p:nvPr/>
          </p:nvCxnSpPr>
          <p:spPr>
            <a:xfrm flipV="1">
              <a:off x="1919380" y="2984743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321" idx="1"/>
            </p:cNvCxnSpPr>
            <p:nvPr/>
          </p:nvCxnSpPr>
          <p:spPr>
            <a:xfrm>
              <a:off x="6664375" y="2982424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1" name="Rectangle 320"/>
                <p:cNvSpPr/>
                <p:nvPr/>
              </p:nvSpPr>
              <p:spPr>
                <a:xfrm>
                  <a:off x="6782175" y="2890876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1" name="Rectangle 3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2890876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>
              <a:stCxn id="321" idx="2"/>
              <a:endCxn id="327" idx="0"/>
            </p:cNvCxnSpPr>
            <p:nvPr/>
          </p:nvCxnSpPr>
          <p:spPr>
            <a:xfrm>
              <a:off x="6880342" y="3073972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Rectangle 326"/>
                <p:cNvSpPr/>
                <p:nvPr/>
              </p:nvSpPr>
              <p:spPr>
                <a:xfrm>
                  <a:off x="6782175" y="320468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7" name="Rectangle 3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175" y="3204682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7" name="Straight Arrow Connector 336"/>
            <p:cNvCxnSpPr>
              <a:stCxn id="306" idx="3"/>
              <a:endCxn id="327" idx="1"/>
            </p:cNvCxnSpPr>
            <p:nvPr/>
          </p:nvCxnSpPr>
          <p:spPr>
            <a:xfrm>
              <a:off x="6660124" y="3296230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Rectangle 337"/>
                <p:cNvSpPr/>
                <p:nvPr/>
              </p:nvSpPr>
              <p:spPr>
                <a:xfrm>
                  <a:off x="3606653" y="2891772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8" name="Rectangle 3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6653" y="2891772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9" name="Straight Arrow Connector 338"/>
            <p:cNvCxnSpPr>
              <a:stCxn id="338" idx="3"/>
              <a:endCxn id="340" idx="1"/>
            </p:cNvCxnSpPr>
            <p:nvPr/>
          </p:nvCxnSpPr>
          <p:spPr>
            <a:xfrm>
              <a:off x="3802987" y="2983320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0" name="Rectangle 339"/>
                <p:cNvSpPr/>
                <p:nvPr/>
              </p:nvSpPr>
              <p:spPr>
                <a:xfrm>
                  <a:off x="3923840" y="2892796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0" name="Rectangle 3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3840" y="2892796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1" name="Straight Arrow Connector 340"/>
            <p:cNvCxnSpPr>
              <a:stCxn id="340" idx="3"/>
              <a:endCxn id="342" idx="1"/>
            </p:cNvCxnSpPr>
            <p:nvPr/>
          </p:nvCxnSpPr>
          <p:spPr>
            <a:xfrm flipV="1">
              <a:off x="4120173" y="298330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Rectangle 341"/>
                <p:cNvSpPr/>
                <p:nvPr/>
              </p:nvSpPr>
              <p:spPr>
                <a:xfrm>
                  <a:off x="4245004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2" name="Rectangle 3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004" y="2891755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>
              <a:endCxn id="344" idx="1"/>
            </p:cNvCxnSpPr>
            <p:nvPr/>
          </p:nvCxnSpPr>
          <p:spPr>
            <a:xfrm>
              <a:off x="4451596" y="298330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Rectangle 343"/>
                <p:cNvSpPr/>
                <p:nvPr/>
              </p:nvSpPr>
              <p:spPr>
                <a:xfrm>
                  <a:off x="4569396" y="289175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4" name="Rectangle 3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396" y="2891755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5" name="Straight Arrow Connector 344"/>
            <p:cNvCxnSpPr>
              <a:stCxn id="344" idx="2"/>
              <a:endCxn id="346" idx="0"/>
            </p:cNvCxnSpPr>
            <p:nvPr/>
          </p:nvCxnSpPr>
          <p:spPr>
            <a:xfrm>
              <a:off x="4667563" y="3074851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6" name="Rectangle 345"/>
                <p:cNvSpPr/>
                <p:nvPr/>
              </p:nvSpPr>
              <p:spPr>
                <a:xfrm>
                  <a:off x="4570758" y="3197920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6" name="Rectangle 3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758" y="3197920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7" name="Straight Arrow Connector 346"/>
            <p:cNvCxnSpPr>
              <a:stCxn id="304" idx="3"/>
              <a:endCxn id="346" idx="1"/>
            </p:cNvCxnSpPr>
            <p:nvPr/>
          </p:nvCxnSpPr>
          <p:spPr>
            <a:xfrm flipV="1">
              <a:off x="4446284" y="3289467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endCxn id="349" idx="1"/>
            </p:cNvCxnSpPr>
            <p:nvPr/>
          </p:nvCxnSpPr>
          <p:spPr>
            <a:xfrm>
              <a:off x="6983813" y="2982497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Rectangle 348"/>
                <p:cNvSpPr/>
                <p:nvPr/>
              </p:nvSpPr>
              <p:spPr>
                <a:xfrm>
                  <a:off x="7101613" y="2890950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49" name="Rectangle 3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2890950"/>
                  <a:ext cx="196334" cy="183096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0" name="Straight Arrow Connector 349"/>
            <p:cNvCxnSpPr>
              <a:stCxn id="349" idx="2"/>
              <a:endCxn id="351" idx="0"/>
            </p:cNvCxnSpPr>
            <p:nvPr/>
          </p:nvCxnSpPr>
          <p:spPr>
            <a:xfrm>
              <a:off x="7199780" y="3074045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Rectangle 350"/>
                <p:cNvSpPr/>
                <p:nvPr/>
              </p:nvSpPr>
              <p:spPr>
                <a:xfrm>
                  <a:off x="7101613" y="3204756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1" name="Rectangle 3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1613" y="3204756"/>
                  <a:ext cx="196334" cy="183096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2" name="Straight Arrow Connector 351"/>
            <p:cNvCxnSpPr>
              <a:endCxn id="351" idx="1"/>
            </p:cNvCxnSpPr>
            <p:nvPr/>
          </p:nvCxnSpPr>
          <p:spPr>
            <a:xfrm>
              <a:off x="6979563" y="329630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Rectangle 352"/>
                <p:cNvSpPr/>
                <p:nvPr/>
              </p:nvSpPr>
              <p:spPr>
                <a:xfrm>
                  <a:off x="4889142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3" name="Rectangle 3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142" y="3205530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Rectangle 353"/>
                <p:cNvSpPr/>
                <p:nvPr/>
              </p:nvSpPr>
              <p:spPr>
                <a:xfrm>
                  <a:off x="5139651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4" name="Rectangle 3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651" y="3205530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Rectangle 354"/>
                <p:cNvSpPr/>
                <p:nvPr/>
              </p:nvSpPr>
              <p:spPr>
                <a:xfrm>
                  <a:off x="5388941" y="320449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5" name="Rectangle 3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941" y="3204490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Rectangle 355"/>
                <p:cNvSpPr/>
                <p:nvPr/>
              </p:nvSpPr>
              <p:spPr>
                <a:xfrm>
                  <a:off x="5639427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6" name="Rectangle 3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427" y="3205530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Rectangle 356"/>
                <p:cNvSpPr/>
                <p:nvPr/>
              </p:nvSpPr>
              <p:spPr>
                <a:xfrm>
                  <a:off x="5890066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7" name="Rectangle 3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066" y="3205530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Rectangle 357"/>
                <p:cNvSpPr/>
                <p:nvPr/>
              </p:nvSpPr>
              <p:spPr>
                <a:xfrm>
                  <a:off x="6141624" y="320553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58" name="Rectangle 3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624" y="3205530"/>
                  <a:ext cx="196334" cy="183096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9" name="Straight Arrow Connector 358"/>
            <p:cNvCxnSpPr>
              <a:endCxn id="298" idx="0"/>
            </p:cNvCxnSpPr>
            <p:nvPr/>
          </p:nvCxnSpPr>
          <p:spPr>
            <a:xfrm>
              <a:off x="2874344" y="3078040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endCxn id="299" idx="0"/>
            </p:cNvCxnSpPr>
            <p:nvPr/>
          </p:nvCxnSpPr>
          <p:spPr>
            <a:xfrm flipH="1">
              <a:off x="3135890" y="308058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endCxn id="300" idx="0"/>
            </p:cNvCxnSpPr>
            <p:nvPr/>
          </p:nvCxnSpPr>
          <p:spPr>
            <a:xfrm>
              <a:off x="3387449" y="3081416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endCxn id="296" idx="0"/>
            </p:cNvCxnSpPr>
            <p:nvPr/>
          </p:nvCxnSpPr>
          <p:spPr>
            <a:xfrm>
              <a:off x="2383334" y="3080587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endCxn id="295" idx="0"/>
            </p:cNvCxnSpPr>
            <p:nvPr/>
          </p:nvCxnSpPr>
          <p:spPr>
            <a:xfrm>
              <a:off x="2126369" y="308058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>
              <a:off x="5496640" y="3080587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5741009" y="3082772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/>
            <p:nvPr/>
          </p:nvCxnSpPr>
          <p:spPr>
            <a:xfrm flipH="1">
              <a:off x="6002555" y="308531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6254114" y="3086148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/>
            <p:nvPr/>
          </p:nvCxnSpPr>
          <p:spPr>
            <a:xfrm>
              <a:off x="5250000" y="3085319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/>
            <p:nvPr/>
          </p:nvCxnSpPr>
          <p:spPr>
            <a:xfrm>
              <a:off x="4993035" y="308531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Rectangle 369"/>
                <p:cNvSpPr/>
                <p:nvPr/>
              </p:nvSpPr>
              <p:spPr>
                <a:xfrm>
                  <a:off x="754210" y="387386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0" name="Rectangle 3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210" y="3873869"/>
                  <a:ext cx="196334" cy="18309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1" name="Straight Arrow Connector 370"/>
            <p:cNvCxnSpPr>
              <a:stCxn id="372" idx="3"/>
              <a:endCxn id="374" idx="1"/>
            </p:cNvCxnSpPr>
            <p:nvPr/>
          </p:nvCxnSpPr>
          <p:spPr>
            <a:xfrm>
              <a:off x="954806" y="3654059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Rectangle 371"/>
                <p:cNvSpPr/>
                <p:nvPr/>
              </p:nvSpPr>
              <p:spPr>
                <a:xfrm>
                  <a:off x="758472" y="3562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2" name="Rectangle 3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72" y="3562511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3" name="Straight Arrow Connector 372"/>
            <p:cNvCxnSpPr>
              <a:stCxn id="372" idx="2"/>
              <a:endCxn id="370" idx="0"/>
            </p:cNvCxnSpPr>
            <p:nvPr/>
          </p:nvCxnSpPr>
          <p:spPr>
            <a:xfrm flipH="1">
              <a:off x="852377" y="3745607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Rectangle 373"/>
                <p:cNvSpPr/>
                <p:nvPr/>
              </p:nvSpPr>
              <p:spPr>
                <a:xfrm>
                  <a:off x="1072606" y="3562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4" name="Rectangle 3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606" y="356251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5" name="Straight Arrow Connector 374"/>
            <p:cNvCxnSpPr>
              <a:stCxn id="374" idx="2"/>
              <a:endCxn id="376" idx="0"/>
            </p:cNvCxnSpPr>
            <p:nvPr/>
          </p:nvCxnSpPr>
          <p:spPr>
            <a:xfrm>
              <a:off x="1170773" y="3745607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Rectangle 375"/>
                <p:cNvSpPr/>
                <p:nvPr/>
              </p:nvSpPr>
              <p:spPr>
                <a:xfrm>
                  <a:off x="1073990" y="387386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76" name="Rectangle 3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990" y="3873869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7" name="Straight Arrow Connector 376"/>
            <p:cNvCxnSpPr>
              <a:stCxn id="370" idx="3"/>
              <a:endCxn id="376" idx="1"/>
            </p:cNvCxnSpPr>
            <p:nvPr/>
          </p:nvCxnSpPr>
          <p:spPr>
            <a:xfrm>
              <a:off x="950544" y="3965416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/>
            <p:cNvCxnSpPr>
              <a:stCxn id="374" idx="3"/>
              <a:endCxn id="379" idx="1"/>
            </p:cNvCxnSpPr>
            <p:nvPr/>
          </p:nvCxnSpPr>
          <p:spPr>
            <a:xfrm>
              <a:off x="1268939" y="365405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Rectangle 378"/>
                <p:cNvSpPr/>
                <p:nvPr/>
              </p:nvSpPr>
              <p:spPr>
                <a:xfrm>
                  <a:off x="1389792" y="356353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9" name="Rectangle 3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9792" y="3563535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0" name="Straight Arrow Connector 379"/>
            <p:cNvCxnSpPr>
              <a:stCxn id="379" idx="2"/>
              <a:endCxn id="381" idx="0"/>
            </p:cNvCxnSpPr>
            <p:nvPr/>
          </p:nvCxnSpPr>
          <p:spPr>
            <a:xfrm>
              <a:off x="1487959" y="3746631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Rectangle 380"/>
                <p:cNvSpPr/>
                <p:nvPr/>
              </p:nvSpPr>
              <p:spPr>
                <a:xfrm>
                  <a:off x="1391176" y="387489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1" name="Rectangle 3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1176" y="3874892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2" name="Straight Arrow Connector 381"/>
            <p:cNvCxnSpPr>
              <a:stCxn id="376" idx="3"/>
              <a:endCxn id="381" idx="1"/>
            </p:cNvCxnSpPr>
            <p:nvPr/>
          </p:nvCxnSpPr>
          <p:spPr>
            <a:xfrm>
              <a:off x="1270324" y="396541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stCxn id="379" idx="3"/>
              <a:endCxn id="384" idx="1"/>
            </p:cNvCxnSpPr>
            <p:nvPr/>
          </p:nvCxnSpPr>
          <p:spPr>
            <a:xfrm flipV="1">
              <a:off x="1586126" y="3654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4" name="Rectangle 383"/>
                <p:cNvSpPr/>
                <p:nvPr/>
              </p:nvSpPr>
              <p:spPr>
                <a:xfrm>
                  <a:off x="1710956" y="356249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4" name="Rectangle 3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0956" y="3562495"/>
                  <a:ext cx="196334" cy="183096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5" name="Straight Arrow Connector 384"/>
            <p:cNvCxnSpPr>
              <a:stCxn id="384" idx="2"/>
              <a:endCxn id="386" idx="0"/>
            </p:cNvCxnSpPr>
            <p:nvPr/>
          </p:nvCxnSpPr>
          <p:spPr>
            <a:xfrm>
              <a:off x="1809123" y="374559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Rectangle 385"/>
                <p:cNvSpPr/>
                <p:nvPr/>
              </p:nvSpPr>
              <p:spPr>
                <a:xfrm>
                  <a:off x="1712340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6" name="Rectangle 3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340" y="3873852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7" name="Straight Arrow Connector 386"/>
            <p:cNvCxnSpPr>
              <a:stCxn id="381" idx="3"/>
              <a:endCxn id="386" idx="1"/>
            </p:cNvCxnSpPr>
            <p:nvPr/>
          </p:nvCxnSpPr>
          <p:spPr>
            <a:xfrm flipV="1">
              <a:off x="1587510" y="396540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8" name="Rectangle 387"/>
                <p:cNvSpPr/>
                <p:nvPr/>
              </p:nvSpPr>
              <p:spPr>
                <a:xfrm>
                  <a:off x="2025769" y="3562365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8" name="Rectangle 3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769" y="3562365"/>
                  <a:ext cx="1451369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9" name="Rectangle 388"/>
                <p:cNvSpPr/>
                <p:nvPr/>
              </p:nvSpPr>
              <p:spPr>
                <a:xfrm>
                  <a:off x="2024710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89" name="Rectangle 3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10" y="3871117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0" name="Rectangle 389"/>
                <p:cNvSpPr/>
                <p:nvPr/>
              </p:nvSpPr>
              <p:spPr>
                <a:xfrm>
                  <a:off x="2275219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0" name="Rectangle 3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219" y="3871117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Rectangle 390"/>
                <p:cNvSpPr/>
                <p:nvPr/>
              </p:nvSpPr>
              <p:spPr>
                <a:xfrm>
                  <a:off x="2524509" y="387007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1" name="Rectangle 3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509" y="3870077"/>
                  <a:ext cx="196334" cy="183096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2" name="Rectangle 391"/>
                <p:cNvSpPr/>
                <p:nvPr/>
              </p:nvSpPr>
              <p:spPr>
                <a:xfrm>
                  <a:off x="2774995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2" name="Rectangle 3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4995" y="3871117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Rectangle 392"/>
                <p:cNvSpPr/>
                <p:nvPr/>
              </p:nvSpPr>
              <p:spPr>
                <a:xfrm>
                  <a:off x="3025633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3" name="Rectangle 3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633" y="3871117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4" name="Rectangle 393"/>
                <p:cNvSpPr/>
                <p:nvPr/>
              </p:nvSpPr>
              <p:spPr>
                <a:xfrm>
                  <a:off x="3277192" y="3871117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94" name="Rectangle 3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192" y="3871117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8" name="Rectangle 407"/>
                <p:cNvSpPr/>
                <p:nvPr/>
              </p:nvSpPr>
              <p:spPr>
                <a:xfrm>
                  <a:off x="3599510" y="386865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8" name="Rectangle 4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510" y="3868659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9" name="Rectangle 408"/>
                <p:cNvSpPr/>
                <p:nvPr/>
              </p:nvSpPr>
              <p:spPr>
                <a:xfrm>
                  <a:off x="3916696" y="3869683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09" name="Rectangle 4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696" y="3869683"/>
                  <a:ext cx="196334" cy="183096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0" name="Straight Arrow Connector 409"/>
            <p:cNvCxnSpPr>
              <a:stCxn id="408" idx="3"/>
              <a:endCxn id="409" idx="1"/>
            </p:cNvCxnSpPr>
            <p:nvPr/>
          </p:nvCxnSpPr>
          <p:spPr>
            <a:xfrm>
              <a:off x="3795843" y="3960207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1" name="Rectangle 410"/>
                <p:cNvSpPr/>
                <p:nvPr/>
              </p:nvSpPr>
              <p:spPr>
                <a:xfrm>
                  <a:off x="4237860" y="386864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1" name="Rectangle 4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860" y="3868642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2" name="Straight Arrow Connector 411"/>
            <p:cNvCxnSpPr>
              <a:stCxn id="409" idx="3"/>
              <a:endCxn id="411" idx="1"/>
            </p:cNvCxnSpPr>
            <p:nvPr/>
          </p:nvCxnSpPr>
          <p:spPr>
            <a:xfrm flipV="1">
              <a:off x="4113030" y="3960190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3" name="Rectangle 412"/>
                <p:cNvSpPr/>
                <p:nvPr/>
              </p:nvSpPr>
              <p:spPr>
                <a:xfrm>
                  <a:off x="6451701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13" name="Rectangle 4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701" y="3873852"/>
                  <a:ext cx="196334" cy="18309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4" name="Straight Arrow Connector 413"/>
            <p:cNvCxnSpPr>
              <a:endCxn id="391" idx="0"/>
            </p:cNvCxnSpPr>
            <p:nvPr/>
          </p:nvCxnSpPr>
          <p:spPr>
            <a:xfrm>
              <a:off x="2617885" y="37450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5" name="Rectangle 414"/>
                <p:cNvSpPr/>
                <p:nvPr/>
              </p:nvSpPr>
              <p:spPr>
                <a:xfrm>
                  <a:off x="4875690" y="3560925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5" name="Rectangle 4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690" y="3560925"/>
                  <a:ext cx="1448279" cy="183096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6" name="Straight Arrow Connector 415"/>
            <p:cNvCxnSpPr>
              <a:stCxn id="432" idx="2"/>
              <a:endCxn id="408" idx="0"/>
            </p:cNvCxnSpPr>
            <p:nvPr/>
          </p:nvCxnSpPr>
          <p:spPr>
            <a:xfrm>
              <a:off x="3692730" y="3744037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/>
            <p:cNvCxnSpPr>
              <a:stCxn id="434" idx="2"/>
              <a:endCxn id="409" idx="0"/>
            </p:cNvCxnSpPr>
            <p:nvPr/>
          </p:nvCxnSpPr>
          <p:spPr>
            <a:xfrm>
              <a:off x="4009917" y="3745061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/>
            <p:cNvCxnSpPr>
              <a:stCxn id="436" idx="2"/>
              <a:endCxn id="411" idx="0"/>
            </p:cNvCxnSpPr>
            <p:nvPr/>
          </p:nvCxnSpPr>
          <p:spPr>
            <a:xfrm>
              <a:off x="4331081" y="374402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>
              <a:endCxn id="420" idx="1"/>
            </p:cNvCxnSpPr>
            <p:nvPr/>
          </p:nvCxnSpPr>
          <p:spPr>
            <a:xfrm>
              <a:off x="6328595" y="3652473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0" name="Rectangle 419"/>
                <p:cNvSpPr/>
                <p:nvPr/>
              </p:nvSpPr>
              <p:spPr>
                <a:xfrm>
                  <a:off x="6451701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0" name="Rectangle 4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701" y="3560925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1" name="Straight Arrow Connector 420"/>
            <p:cNvCxnSpPr>
              <a:stCxn id="420" idx="2"/>
              <a:endCxn id="413" idx="0"/>
            </p:cNvCxnSpPr>
            <p:nvPr/>
          </p:nvCxnSpPr>
          <p:spPr>
            <a:xfrm>
              <a:off x="6549867" y="3744020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>
              <a:stCxn id="478" idx="3"/>
              <a:endCxn id="413" idx="1"/>
            </p:cNvCxnSpPr>
            <p:nvPr/>
          </p:nvCxnSpPr>
          <p:spPr>
            <a:xfrm flipV="1">
              <a:off x="6325868" y="3965400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/>
            <p:cNvCxnSpPr>
              <a:stCxn id="438" idx="3"/>
              <a:endCxn id="415" idx="1"/>
            </p:cNvCxnSpPr>
            <p:nvPr/>
          </p:nvCxnSpPr>
          <p:spPr>
            <a:xfrm>
              <a:off x="4753640" y="365247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/>
            <p:cNvCxnSpPr>
              <a:stCxn id="388" idx="3"/>
              <a:endCxn id="432" idx="1"/>
            </p:cNvCxnSpPr>
            <p:nvPr/>
          </p:nvCxnSpPr>
          <p:spPr>
            <a:xfrm flipV="1">
              <a:off x="3477138" y="3652489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/>
            <p:cNvCxnSpPr>
              <a:stCxn id="394" idx="3"/>
              <a:endCxn id="408" idx="1"/>
            </p:cNvCxnSpPr>
            <p:nvPr/>
          </p:nvCxnSpPr>
          <p:spPr>
            <a:xfrm flipV="1">
              <a:off x="3473526" y="3960207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/>
            <p:cNvCxnSpPr>
              <a:stCxn id="384" idx="3"/>
              <a:endCxn id="388" idx="1"/>
            </p:cNvCxnSpPr>
            <p:nvPr/>
          </p:nvCxnSpPr>
          <p:spPr>
            <a:xfrm flipV="1">
              <a:off x="1907290" y="3653912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/>
            <p:cNvCxnSpPr>
              <a:endCxn id="428" idx="1"/>
            </p:cNvCxnSpPr>
            <p:nvPr/>
          </p:nvCxnSpPr>
          <p:spPr>
            <a:xfrm>
              <a:off x="6652285" y="3651594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Rectangle 427"/>
                <p:cNvSpPr/>
                <p:nvPr/>
              </p:nvSpPr>
              <p:spPr>
                <a:xfrm>
                  <a:off x="6770085" y="3560046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28" name="Rectangle 4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85" y="3560046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>
              <a:stCxn id="428" idx="2"/>
              <a:endCxn id="430" idx="0"/>
            </p:cNvCxnSpPr>
            <p:nvPr/>
          </p:nvCxnSpPr>
          <p:spPr>
            <a:xfrm>
              <a:off x="6868252" y="3743141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Rectangle 429"/>
                <p:cNvSpPr/>
                <p:nvPr/>
              </p:nvSpPr>
              <p:spPr>
                <a:xfrm>
                  <a:off x="6770085" y="38738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30" name="Rectangle 4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85" y="3873852"/>
                  <a:ext cx="196334" cy="183096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1" name="Straight Arrow Connector 430"/>
            <p:cNvCxnSpPr>
              <a:stCxn id="413" idx="3"/>
              <a:endCxn id="430" idx="1"/>
            </p:cNvCxnSpPr>
            <p:nvPr/>
          </p:nvCxnSpPr>
          <p:spPr>
            <a:xfrm>
              <a:off x="6648034" y="3965400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2" name="Rectangle 431"/>
                <p:cNvSpPr/>
                <p:nvPr/>
              </p:nvSpPr>
              <p:spPr>
                <a:xfrm>
                  <a:off x="3594564" y="356094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2" name="Rectangle 4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564" y="356094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Straight Arrow Connector 432"/>
            <p:cNvCxnSpPr>
              <a:stCxn id="432" idx="3"/>
              <a:endCxn id="434" idx="1"/>
            </p:cNvCxnSpPr>
            <p:nvPr/>
          </p:nvCxnSpPr>
          <p:spPr>
            <a:xfrm>
              <a:off x="3790897" y="3652489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4" name="Rectangle 433"/>
                <p:cNvSpPr/>
                <p:nvPr/>
              </p:nvSpPr>
              <p:spPr>
                <a:xfrm>
                  <a:off x="3911750" y="3561965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4" name="Rectangle 4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0" y="3561965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5" name="Straight Arrow Connector 434"/>
            <p:cNvCxnSpPr>
              <a:stCxn id="434" idx="3"/>
              <a:endCxn id="436" idx="1"/>
            </p:cNvCxnSpPr>
            <p:nvPr/>
          </p:nvCxnSpPr>
          <p:spPr>
            <a:xfrm flipV="1">
              <a:off x="4108083" y="3652473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6" name="Rectangle 435"/>
                <p:cNvSpPr/>
                <p:nvPr/>
              </p:nvSpPr>
              <p:spPr>
                <a:xfrm>
                  <a:off x="4232914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6" name="Rectangle 4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914" y="3560925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7" name="Straight Arrow Connector 436"/>
            <p:cNvCxnSpPr>
              <a:endCxn id="438" idx="1"/>
            </p:cNvCxnSpPr>
            <p:nvPr/>
          </p:nvCxnSpPr>
          <p:spPr>
            <a:xfrm>
              <a:off x="4439506" y="365247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8" name="Rectangle 437"/>
                <p:cNvSpPr/>
                <p:nvPr/>
              </p:nvSpPr>
              <p:spPr>
                <a:xfrm>
                  <a:off x="4557306" y="3560925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8" name="Rectangle 4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306" y="3560925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9" name="Straight Arrow Connector 438"/>
            <p:cNvCxnSpPr>
              <a:stCxn id="438" idx="2"/>
              <a:endCxn id="453" idx="0"/>
            </p:cNvCxnSpPr>
            <p:nvPr/>
          </p:nvCxnSpPr>
          <p:spPr>
            <a:xfrm>
              <a:off x="4655473" y="3744020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" name="Rectangle 452"/>
                <p:cNvSpPr/>
                <p:nvPr/>
              </p:nvSpPr>
              <p:spPr>
                <a:xfrm>
                  <a:off x="4558668" y="3867089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53" name="Rectangle 4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668" y="3867089"/>
                  <a:ext cx="196334" cy="1830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4" name="Straight Arrow Connector 453"/>
            <p:cNvCxnSpPr>
              <a:stCxn id="411" idx="3"/>
              <a:endCxn id="453" idx="1"/>
            </p:cNvCxnSpPr>
            <p:nvPr/>
          </p:nvCxnSpPr>
          <p:spPr>
            <a:xfrm flipV="1">
              <a:off x="4434194" y="3958637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/>
            <p:cNvCxnSpPr>
              <a:endCxn id="469" idx="1"/>
            </p:cNvCxnSpPr>
            <p:nvPr/>
          </p:nvCxnSpPr>
          <p:spPr>
            <a:xfrm>
              <a:off x="6971723" y="3651667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9" name="Rectangle 468"/>
                <p:cNvSpPr/>
                <p:nvPr/>
              </p:nvSpPr>
              <p:spPr>
                <a:xfrm>
                  <a:off x="7089524" y="3560119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69" name="Rectangle 4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24" y="3560119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0" name="Straight Arrow Connector 469"/>
            <p:cNvCxnSpPr>
              <a:stCxn id="469" idx="2"/>
              <a:endCxn id="471" idx="0"/>
            </p:cNvCxnSpPr>
            <p:nvPr/>
          </p:nvCxnSpPr>
          <p:spPr>
            <a:xfrm>
              <a:off x="7187690" y="3743215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1" name="Rectangle 470"/>
                <p:cNvSpPr/>
                <p:nvPr/>
              </p:nvSpPr>
              <p:spPr>
                <a:xfrm>
                  <a:off x="7089524" y="3873925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1" name="Rectangle 4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524" y="3873925"/>
                  <a:ext cx="196334" cy="1830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2" name="Straight Arrow Connector 471"/>
            <p:cNvCxnSpPr>
              <a:endCxn id="471" idx="1"/>
            </p:cNvCxnSpPr>
            <p:nvPr/>
          </p:nvCxnSpPr>
          <p:spPr>
            <a:xfrm>
              <a:off x="6967473" y="3965473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Rectangle 472"/>
                <p:cNvSpPr/>
                <p:nvPr/>
              </p:nvSpPr>
              <p:spPr>
                <a:xfrm>
                  <a:off x="4877052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3" name="Rectangle 4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052" y="3874700"/>
                  <a:ext cx="196334" cy="183096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4" name="Rectangle 473"/>
                <p:cNvSpPr/>
                <p:nvPr/>
              </p:nvSpPr>
              <p:spPr>
                <a:xfrm>
                  <a:off x="5127561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4" name="Rectangle 4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561" y="3874700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5" name="Rectangle 474"/>
                <p:cNvSpPr/>
                <p:nvPr/>
              </p:nvSpPr>
              <p:spPr>
                <a:xfrm>
                  <a:off x="5376851" y="387366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5" name="Rectangle 4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851" y="3873660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6" name="Rectangle 475"/>
                <p:cNvSpPr/>
                <p:nvPr/>
              </p:nvSpPr>
              <p:spPr>
                <a:xfrm>
                  <a:off x="5627337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6" name="Rectangle 4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337" y="3874700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Rectangle 476"/>
                <p:cNvSpPr/>
                <p:nvPr/>
              </p:nvSpPr>
              <p:spPr>
                <a:xfrm>
                  <a:off x="5877976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7" name="Rectangle 4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7976" y="3874700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8" name="Rectangle 477"/>
                <p:cNvSpPr/>
                <p:nvPr/>
              </p:nvSpPr>
              <p:spPr>
                <a:xfrm>
                  <a:off x="6129534" y="3874700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478" name="Rectangle 4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9534" y="3874700"/>
                  <a:ext cx="196334" cy="183096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Arrow Connector 478"/>
            <p:cNvCxnSpPr>
              <a:endCxn id="392" idx="0"/>
            </p:cNvCxnSpPr>
            <p:nvPr/>
          </p:nvCxnSpPr>
          <p:spPr>
            <a:xfrm>
              <a:off x="2862254" y="3747210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/>
            <p:cNvCxnSpPr>
              <a:endCxn id="393" idx="0"/>
            </p:cNvCxnSpPr>
            <p:nvPr/>
          </p:nvCxnSpPr>
          <p:spPr>
            <a:xfrm flipH="1">
              <a:off x="3123800" y="374975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/>
            <p:cNvCxnSpPr>
              <a:endCxn id="394" idx="0"/>
            </p:cNvCxnSpPr>
            <p:nvPr/>
          </p:nvCxnSpPr>
          <p:spPr>
            <a:xfrm>
              <a:off x="3375359" y="3750586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>
              <a:endCxn id="390" idx="0"/>
            </p:cNvCxnSpPr>
            <p:nvPr/>
          </p:nvCxnSpPr>
          <p:spPr>
            <a:xfrm>
              <a:off x="2371245" y="3749757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>
              <a:endCxn id="389" idx="0"/>
            </p:cNvCxnSpPr>
            <p:nvPr/>
          </p:nvCxnSpPr>
          <p:spPr>
            <a:xfrm>
              <a:off x="2114280" y="3749757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/>
            <p:cNvCxnSpPr/>
            <p:nvPr/>
          </p:nvCxnSpPr>
          <p:spPr>
            <a:xfrm>
              <a:off x="5484550" y="3749757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/>
            <p:cNvCxnSpPr/>
            <p:nvPr/>
          </p:nvCxnSpPr>
          <p:spPr>
            <a:xfrm>
              <a:off x="5728919" y="3751942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/>
            <p:cNvCxnSpPr/>
            <p:nvPr/>
          </p:nvCxnSpPr>
          <p:spPr>
            <a:xfrm flipH="1">
              <a:off x="5990466" y="375448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/>
            <p:cNvCxnSpPr/>
            <p:nvPr/>
          </p:nvCxnSpPr>
          <p:spPr>
            <a:xfrm>
              <a:off x="6242024" y="3755318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/>
            <p:cNvCxnSpPr/>
            <p:nvPr/>
          </p:nvCxnSpPr>
          <p:spPr>
            <a:xfrm>
              <a:off x="5237910" y="3754489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/>
            <p:nvPr/>
          </p:nvCxnSpPr>
          <p:spPr>
            <a:xfrm>
              <a:off x="4980945" y="3754489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3" name="Rectangle 502"/>
                <p:cNvSpPr/>
                <p:nvPr/>
              </p:nvSpPr>
              <p:spPr>
                <a:xfrm>
                  <a:off x="749013" y="4852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3" name="Rectangle 5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013" y="4852438"/>
                  <a:ext cx="196334" cy="18309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4" name="Straight Arrow Connector 503"/>
            <p:cNvCxnSpPr>
              <a:stCxn id="505" idx="3"/>
              <a:endCxn id="507" idx="1"/>
            </p:cNvCxnSpPr>
            <p:nvPr/>
          </p:nvCxnSpPr>
          <p:spPr>
            <a:xfrm>
              <a:off x="949609" y="4632628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5" name="Rectangle 504"/>
                <p:cNvSpPr/>
                <p:nvPr/>
              </p:nvSpPr>
              <p:spPr>
                <a:xfrm>
                  <a:off x="753275" y="4541080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5" name="Rectangle 5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75" y="4541080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6" name="Straight Arrow Connector 505"/>
            <p:cNvCxnSpPr>
              <a:stCxn id="505" idx="2"/>
              <a:endCxn id="503" idx="0"/>
            </p:cNvCxnSpPr>
            <p:nvPr/>
          </p:nvCxnSpPr>
          <p:spPr>
            <a:xfrm flipH="1">
              <a:off x="847180" y="4724176"/>
              <a:ext cx="4262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Rectangle 506"/>
                <p:cNvSpPr/>
                <p:nvPr/>
              </p:nvSpPr>
              <p:spPr>
                <a:xfrm>
                  <a:off x="1067409" y="4541080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7" name="Rectangle 5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409" y="4541080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8" name="Straight Arrow Connector 507"/>
            <p:cNvCxnSpPr>
              <a:stCxn id="507" idx="2"/>
              <a:endCxn id="509" idx="0"/>
            </p:cNvCxnSpPr>
            <p:nvPr/>
          </p:nvCxnSpPr>
          <p:spPr>
            <a:xfrm>
              <a:off x="1165576" y="4724176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9" name="Rectangle 508"/>
                <p:cNvSpPr/>
                <p:nvPr/>
              </p:nvSpPr>
              <p:spPr>
                <a:xfrm>
                  <a:off x="1068793" y="485243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09" name="Rectangle 5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793" y="4852438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0" name="Straight Arrow Connector 509"/>
            <p:cNvCxnSpPr>
              <a:stCxn id="503" idx="3"/>
              <a:endCxn id="509" idx="1"/>
            </p:cNvCxnSpPr>
            <p:nvPr/>
          </p:nvCxnSpPr>
          <p:spPr>
            <a:xfrm>
              <a:off x="945347" y="4943985"/>
              <a:ext cx="1234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Arrow Connector 510"/>
            <p:cNvCxnSpPr>
              <a:stCxn id="507" idx="3"/>
              <a:endCxn id="512" idx="1"/>
            </p:cNvCxnSpPr>
            <p:nvPr/>
          </p:nvCxnSpPr>
          <p:spPr>
            <a:xfrm>
              <a:off x="1263742" y="463262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2" name="Rectangle 511"/>
                <p:cNvSpPr/>
                <p:nvPr/>
              </p:nvSpPr>
              <p:spPr>
                <a:xfrm>
                  <a:off x="1384595" y="454210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2" name="Rectangle 5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595" y="4542104"/>
                  <a:ext cx="196334" cy="183096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l="-32143" r="-25000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Arrow Connector 512"/>
            <p:cNvCxnSpPr>
              <a:stCxn id="512" idx="2"/>
              <a:endCxn id="514" idx="0"/>
            </p:cNvCxnSpPr>
            <p:nvPr/>
          </p:nvCxnSpPr>
          <p:spPr>
            <a:xfrm>
              <a:off x="1482762" y="4725200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Rectangle 513"/>
                <p:cNvSpPr/>
                <p:nvPr/>
              </p:nvSpPr>
              <p:spPr>
                <a:xfrm>
                  <a:off x="1385979" y="485346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4" name="Rectangle 5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979" y="4853461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5" name="Straight Arrow Connector 514"/>
            <p:cNvCxnSpPr>
              <a:stCxn id="509" idx="3"/>
              <a:endCxn id="514" idx="1"/>
            </p:cNvCxnSpPr>
            <p:nvPr/>
          </p:nvCxnSpPr>
          <p:spPr>
            <a:xfrm>
              <a:off x="1265127" y="4943985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Arrow Connector 515"/>
            <p:cNvCxnSpPr>
              <a:stCxn id="512" idx="3"/>
              <a:endCxn id="517" idx="1"/>
            </p:cNvCxnSpPr>
            <p:nvPr/>
          </p:nvCxnSpPr>
          <p:spPr>
            <a:xfrm flipV="1">
              <a:off x="1580929" y="463261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Rectangle 516"/>
                <p:cNvSpPr/>
                <p:nvPr/>
              </p:nvSpPr>
              <p:spPr>
                <a:xfrm>
                  <a:off x="1705759" y="454106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7" name="Rectangle 5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759" y="4541064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8" name="Straight Arrow Connector 517"/>
            <p:cNvCxnSpPr>
              <a:stCxn id="517" idx="2"/>
              <a:endCxn id="519" idx="0"/>
            </p:cNvCxnSpPr>
            <p:nvPr/>
          </p:nvCxnSpPr>
          <p:spPr>
            <a:xfrm>
              <a:off x="1803926" y="4724159"/>
              <a:ext cx="1384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Rectangle 518"/>
                <p:cNvSpPr/>
                <p:nvPr/>
              </p:nvSpPr>
              <p:spPr>
                <a:xfrm>
                  <a:off x="1707143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19" name="Rectangle 5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7143" y="4852421"/>
                  <a:ext cx="196334" cy="18309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0" name="Straight Arrow Connector 519"/>
            <p:cNvCxnSpPr>
              <a:stCxn id="514" idx="3"/>
              <a:endCxn id="519" idx="1"/>
            </p:cNvCxnSpPr>
            <p:nvPr/>
          </p:nvCxnSpPr>
          <p:spPr>
            <a:xfrm flipV="1">
              <a:off x="1582313" y="494396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Rectangle 520"/>
                <p:cNvSpPr/>
                <p:nvPr/>
              </p:nvSpPr>
              <p:spPr>
                <a:xfrm>
                  <a:off x="2020572" y="4540934"/>
                  <a:ext cx="145136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21" name="Rectangle 5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572" y="4540934"/>
                  <a:ext cx="1451369" cy="1830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Rectangle 521"/>
                <p:cNvSpPr/>
                <p:nvPr/>
              </p:nvSpPr>
              <p:spPr>
                <a:xfrm>
                  <a:off x="2019513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2" name="Rectangle 5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513" y="4849686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3" name="Rectangle 522"/>
                <p:cNvSpPr/>
                <p:nvPr/>
              </p:nvSpPr>
              <p:spPr>
                <a:xfrm>
                  <a:off x="2270022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3" name="Rectangle 5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022" y="4849686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4" name="Rectangle 523"/>
                <p:cNvSpPr/>
                <p:nvPr/>
              </p:nvSpPr>
              <p:spPr>
                <a:xfrm>
                  <a:off x="2519312" y="484864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4" name="Rectangle 5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312" y="4848646"/>
                  <a:ext cx="196334" cy="183096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Rectangle 524"/>
                <p:cNvSpPr/>
                <p:nvPr/>
              </p:nvSpPr>
              <p:spPr>
                <a:xfrm>
                  <a:off x="2769798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5" name="Rectangle 5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798" y="4849686"/>
                  <a:ext cx="196334" cy="183096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7143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6" name="Rectangle 525"/>
                <p:cNvSpPr/>
                <p:nvPr/>
              </p:nvSpPr>
              <p:spPr>
                <a:xfrm>
                  <a:off x="3020436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6" name="Rectangle 5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0436" y="4849686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Rectangle 526"/>
                <p:cNvSpPr/>
                <p:nvPr/>
              </p:nvSpPr>
              <p:spPr>
                <a:xfrm>
                  <a:off x="3271995" y="4849686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7" name="Rectangle 5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1995" y="4849686"/>
                  <a:ext cx="196334" cy="183096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3571" r="-714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8" name="Rectangle 527"/>
                <p:cNvSpPr/>
                <p:nvPr/>
              </p:nvSpPr>
              <p:spPr>
                <a:xfrm>
                  <a:off x="3594313" y="484722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8" name="Rectangle 5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4313" y="4847228"/>
                  <a:ext cx="196334" cy="183096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3571" r="-3571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9" name="Rectangle 528"/>
                <p:cNvSpPr/>
                <p:nvPr/>
              </p:nvSpPr>
              <p:spPr>
                <a:xfrm>
                  <a:off x="3911499" y="4848252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29" name="Rectangle 5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499" y="4848252"/>
                  <a:ext cx="196334" cy="1830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Arrow Connector 529"/>
            <p:cNvCxnSpPr>
              <a:stCxn id="528" idx="3"/>
              <a:endCxn id="529" idx="1"/>
            </p:cNvCxnSpPr>
            <p:nvPr/>
          </p:nvCxnSpPr>
          <p:spPr>
            <a:xfrm>
              <a:off x="3790646" y="4938776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1" name="Rectangle 530"/>
                <p:cNvSpPr/>
                <p:nvPr/>
              </p:nvSpPr>
              <p:spPr>
                <a:xfrm>
                  <a:off x="4232663" y="484721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31" name="Rectangle 5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663" y="4847211"/>
                  <a:ext cx="196334" cy="183096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l="-7143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2" name="Straight Arrow Connector 531"/>
            <p:cNvCxnSpPr>
              <a:stCxn id="529" idx="3"/>
              <a:endCxn id="531" idx="1"/>
            </p:cNvCxnSpPr>
            <p:nvPr/>
          </p:nvCxnSpPr>
          <p:spPr>
            <a:xfrm flipV="1">
              <a:off x="4107833" y="4938759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3" name="Rectangle 532"/>
                <p:cNvSpPr/>
                <p:nvPr/>
              </p:nvSpPr>
              <p:spPr>
                <a:xfrm>
                  <a:off x="6446504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33" name="Rectangle 5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04" y="4852421"/>
                  <a:ext cx="196334" cy="183096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4" name="Straight Arrow Connector 533"/>
            <p:cNvCxnSpPr>
              <a:endCxn id="524" idx="0"/>
            </p:cNvCxnSpPr>
            <p:nvPr/>
          </p:nvCxnSpPr>
          <p:spPr>
            <a:xfrm>
              <a:off x="2612688" y="4723595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5" name="Rectangle 534"/>
                <p:cNvSpPr/>
                <p:nvPr/>
              </p:nvSpPr>
              <p:spPr>
                <a:xfrm>
                  <a:off x="4870493" y="4539494"/>
                  <a:ext cx="1448279" cy="18309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sSubSup>
                          <m:sSubSup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5" name="Rectangle 5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493" y="4539494"/>
                  <a:ext cx="1448279" cy="183096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6" name="Straight Arrow Connector 535"/>
            <p:cNvCxnSpPr>
              <a:stCxn id="552" idx="2"/>
              <a:endCxn id="528" idx="0"/>
            </p:cNvCxnSpPr>
            <p:nvPr/>
          </p:nvCxnSpPr>
          <p:spPr>
            <a:xfrm>
              <a:off x="3687533" y="4722606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/>
            <p:cNvCxnSpPr>
              <a:stCxn id="554" idx="2"/>
              <a:endCxn id="529" idx="0"/>
            </p:cNvCxnSpPr>
            <p:nvPr/>
          </p:nvCxnSpPr>
          <p:spPr>
            <a:xfrm>
              <a:off x="4004720" y="4723630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/>
            <p:cNvCxnSpPr>
              <a:stCxn id="556" idx="2"/>
              <a:endCxn id="531" idx="0"/>
            </p:cNvCxnSpPr>
            <p:nvPr/>
          </p:nvCxnSpPr>
          <p:spPr>
            <a:xfrm>
              <a:off x="4325884" y="4722589"/>
              <a:ext cx="4946" cy="1246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/>
            <p:cNvCxnSpPr>
              <a:endCxn id="540" idx="1"/>
            </p:cNvCxnSpPr>
            <p:nvPr/>
          </p:nvCxnSpPr>
          <p:spPr>
            <a:xfrm>
              <a:off x="6323398" y="4631042"/>
              <a:ext cx="1231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0" name="Rectangle 539"/>
                <p:cNvSpPr/>
                <p:nvPr/>
              </p:nvSpPr>
              <p:spPr>
                <a:xfrm>
                  <a:off x="6446504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0" name="Rectangle 5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04" y="4539494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1" name="Straight Arrow Connector 540"/>
            <p:cNvCxnSpPr>
              <a:stCxn id="540" idx="2"/>
              <a:endCxn id="533" idx="0"/>
            </p:cNvCxnSpPr>
            <p:nvPr/>
          </p:nvCxnSpPr>
          <p:spPr>
            <a:xfrm>
              <a:off x="6544670" y="4722589"/>
              <a:ext cx="0" cy="1298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/>
            <p:cNvCxnSpPr>
              <a:stCxn id="572" idx="3"/>
              <a:endCxn id="533" idx="1"/>
            </p:cNvCxnSpPr>
            <p:nvPr/>
          </p:nvCxnSpPr>
          <p:spPr>
            <a:xfrm flipV="1">
              <a:off x="6320671" y="4943969"/>
              <a:ext cx="125833" cy="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/>
            <p:cNvCxnSpPr>
              <a:stCxn id="558" idx="3"/>
              <a:endCxn id="535" idx="1"/>
            </p:cNvCxnSpPr>
            <p:nvPr/>
          </p:nvCxnSpPr>
          <p:spPr>
            <a:xfrm>
              <a:off x="4748443" y="4631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Arrow Connector 543"/>
            <p:cNvCxnSpPr>
              <a:stCxn id="521" idx="3"/>
              <a:endCxn id="552" idx="1"/>
            </p:cNvCxnSpPr>
            <p:nvPr/>
          </p:nvCxnSpPr>
          <p:spPr>
            <a:xfrm flipV="1">
              <a:off x="3471941" y="4631058"/>
              <a:ext cx="117426" cy="1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Arrow Connector 544"/>
            <p:cNvCxnSpPr>
              <a:stCxn id="527" idx="3"/>
              <a:endCxn id="528" idx="1"/>
            </p:cNvCxnSpPr>
            <p:nvPr/>
          </p:nvCxnSpPr>
          <p:spPr>
            <a:xfrm flipV="1">
              <a:off x="3468329" y="4938776"/>
              <a:ext cx="125984" cy="2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Arrow Connector 545"/>
            <p:cNvCxnSpPr>
              <a:stCxn id="517" idx="3"/>
              <a:endCxn id="521" idx="1"/>
            </p:cNvCxnSpPr>
            <p:nvPr/>
          </p:nvCxnSpPr>
          <p:spPr>
            <a:xfrm flipV="1">
              <a:off x="1902093" y="4632481"/>
              <a:ext cx="118479" cy="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Arrow Connector 546"/>
            <p:cNvCxnSpPr>
              <a:endCxn id="548" idx="1"/>
            </p:cNvCxnSpPr>
            <p:nvPr/>
          </p:nvCxnSpPr>
          <p:spPr>
            <a:xfrm>
              <a:off x="6647088" y="4630163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" name="Rectangle 547"/>
                <p:cNvSpPr/>
                <p:nvPr/>
              </p:nvSpPr>
              <p:spPr>
                <a:xfrm>
                  <a:off x="6764888" y="4538615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8" name="Rectangle 5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888" y="4538615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9" name="Straight Arrow Connector 548"/>
            <p:cNvCxnSpPr>
              <a:stCxn id="548" idx="2"/>
              <a:endCxn id="550" idx="0"/>
            </p:cNvCxnSpPr>
            <p:nvPr/>
          </p:nvCxnSpPr>
          <p:spPr>
            <a:xfrm>
              <a:off x="6863055" y="4721710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0" name="Rectangle 549"/>
                <p:cNvSpPr/>
                <p:nvPr/>
              </p:nvSpPr>
              <p:spPr>
                <a:xfrm>
                  <a:off x="6764888" y="4852421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50" name="Rectangle 5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888" y="4852421"/>
                  <a:ext cx="196334" cy="183096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1" name="Straight Arrow Connector 550"/>
            <p:cNvCxnSpPr>
              <a:stCxn id="533" idx="3"/>
              <a:endCxn id="550" idx="1"/>
            </p:cNvCxnSpPr>
            <p:nvPr/>
          </p:nvCxnSpPr>
          <p:spPr>
            <a:xfrm>
              <a:off x="6642837" y="4943969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2" name="Rectangle 551"/>
                <p:cNvSpPr/>
                <p:nvPr/>
              </p:nvSpPr>
              <p:spPr>
                <a:xfrm>
                  <a:off x="3589367" y="4539511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2" name="Rectangle 5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67" y="4539511"/>
                  <a:ext cx="196334" cy="1830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3" name="Straight Arrow Connector 552"/>
            <p:cNvCxnSpPr>
              <a:stCxn id="552" idx="3"/>
              <a:endCxn id="554" idx="1"/>
            </p:cNvCxnSpPr>
            <p:nvPr/>
          </p:nvCxnSpPr>
          <p:spPr>
            <a:xfrm>
              <a:off x="3785700" y="4631058"/>
              <a:ext cx="120853" cy="1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4" name="Rectangle 553"/>
                <p:cNvSpPr/>
                <p:nvPr/>
              </p:nvSpPr>
              <p:spPr>
                <a:xfrm>
                  <a:off x="3906553" y="4540534"/>
                  <a:ext cx="196334" cy="183096"/>
                </a:xfrm>
                <a:prstGeom prst="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4" name="Rectangle 5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553" y="4540534"/>
                  <a:ext cx="196334" cy="183096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32143" r="-25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5" name="Straight Arrow Connector 554"/>
            <p:cNvCxnSpPr>
              <a:stCxn id="554" idx="3"/>
              <a:endCxn id="556" idx="1"/>
            </p:cNvCxnSpPr>
            <p:nvPr/>
          </p:nvCxnSpPr>
          <p:spPr>
            <a:xfrm flipV="1">
              <a:off x="4102886" y="4631042"/>
              <a:ext cx="124831" cy="10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6" name="Rectangle 555"/>
                <p:cNvSpPr/>
                <p:nvPr/>
              </p:nvSpPr>
              <p:spPr>
                <a:xfrm>
                  <a:off x="4227717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6" name="Rectangle 5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717" y="4539494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7" name="Straight Arrow Connector 556"/>
            <p:cNvCxnSpPr>
              <a:endCxn id="558" idx="1"/>
            </p:cNvCxnSpPr>
            <p:nvPr/>
          </p:nvCxnSpPr>
          <p:spPr>
            <a:xfrm>
              <a:off x="4434309" y="4631042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" name="Rectangle 557"/>
                <p:cNvSpPr/>
                <p:nvPr/>
              </p:nvSpPr>
              <p:spPr>
                <a:xfrm>
                  <a:off x="4552109" y="4539494"/>
                  <a:ext cx="196334" cy="183096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58" name="Rectangle 5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109" y="4539494"/>
                  <a:ext cx="196334" cy="183096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l="-35714" r="-21429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9" name="Straight Arrow Connector 558"/>
            <p:cNvCxnSpPr>
              <a:stCxn id="558" idx="2"/>
              <a:endCxn id="560" idx="0"/>
            </p:cNvCxnSpPr>
            <p:nvPr/>
          </p:nvCxnSpPr>
          <p:spPr>
            <a:xfrm>
              <a:off x="4650276" y="4722589"/>
              <a:ext cx="1362" cy="1230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0" name="Rectangle 559"/>
                <p:cNvSpPr/>
                <p:nvPr/>
              </p:nvSpPr>
              <p:spPr>
                <a:xfrm>
                  <a:off x="4553471" y="4845658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0" name="Rectangle 5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3471" y="4845658"/>
                  <a:ext cx="196334" cy="18309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1" name="Straight Arrow Connector 560"/>
            <p:cNvCxnSpPr>
              <a:stCxn id="531" idx="3"/>
              <a:endCxn id="560" idx="1"/>
            </p:cNvCxnSpPr>
            <p:nvPr/>
          </p:nvCxnSpPr>
          <p:spPr>
            <a:xfrm flipV="1">
              <a:off x="4428997" y="4937206"/>
              <a:ext cx="124474" cy="1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Arrow Connector 561"/>
            <p:cNvCxnSpPr>
              <a:endCxn id="563" idx="1"/>
            </p:cNvCxnSpPr>
            <p:nvPr/>
          </p:nvCxnSpPr>
          <p:spPr>
            <a:xfrm>
              <a:off x="6966526" y="4630236"/>
              <a:ext cx="117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Rectangle 562"/>
                <p:cNvSpPr/>
                <p:nvPr/>
              </p:nvSpPr>
              <p:spPr>
                <a:xfrm>
                  <a:off x="7084327" y="4538688"/>
                  <a:ext cx="196334" cy="183096"/>
                </a:xfrm>
                <a:prstGeom prst="rect">
                  <a:avLst/>
                </a:prstGeom>
                <a:solidFill>
                  <a:srgbClr val="843C0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63" name="Rectangle 5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327" y="4538688"/>
                  <a:ext cx="196334" cy="18309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2143" r="-25000"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4" name="Straight Arrow Connector 563"/>
            <p:cNvCxnSpPr>
              <a:stCxn id="563" idx="2"/>
              <a:endCxn id="565" idx="0"/>
            </p:cNvCxnSpPr>
            <p:nvPr/>
          </p:nvCxnSpPr>
          <p:spPr>
            <a:xfrm>
              <a:off x="7182493" y="4721784"/>
              <a:ext cx="0" cy="1307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5" name="Rectangle 564"/>
                <p:cNvSpPr/>
                <p:nvPr/>
              </p:nvSpPr>
              <p:spPr>
                <a:xfrm>
                  <a:off x="7084327" y="4852494"/>
                  <a:ext cx="196334" cy="183096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5" name="Rectangle 5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4327" y="4852494"/>
                  <a:ext cx="196334" cy="183096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6" name="Straight Arrow Connector 565"/>
            <p:cNvCxnSpPr>
              <a:endCxn id="565" idx="1"/>
            </p:cNvCxnSpPr>
            <p:nvPr/>
          </p:nvCxnSpPr>
          <p:spPr>
            <a:xfrm>
              <a:off x="6962276" y="4944042"/>
              <a:ext cx="1220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" name="Rectangle 566"/>
                <p:cNvSpPr/>
                <p:nvPr/>
              </p:nvSpPr>
              <p:spPr>
                <a:xfrm>
                  <a:off x="4871855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7" name="Rectangle 5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55" y="4853269"/>
                  <a:ext cx="196334" cy="183096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/>
                <p:cNvSpPr/>
                <p:nvPr/>
              </p:nvSpPr>
              <p:spPr>
                <a:xfrm>
                  <a:off x="5122364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8" name="Rectangle 5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364" y="4853269"/>
                  <a:ext cx="196334" cy="183096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3571" r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9" name="Rectangle 568"/>
                <p:cNvSpPr/>
                <p:nvPr/>
              </p:nvSpPr>
              <p:spPr>
                <a:xfrm>
                  <a:off x="5371654" y="485222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69" name="Rectangle 5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54" y="4852229"/>
                  <a:ext cx="196334" cy="183096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3571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Rectangle 569"/>
                <p:cNvSpPr/>
                <p:nvPr/>
              </p:nvSpPr>
              <p:spPr>
                <a:xfrm>
                  <a:off x="5622140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0" name="Rectangle 5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40" y="4853269"/>
                  <a:ext cx="196334" cy="18309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Rectangle 570"/>
                <p:cNvSpPr/>
                <p:nvPr/>
              </p:nvSpPr>
              <p:spPr>
                <a:xfrm>
                  <a:off x="5872779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1" name="Rectangle 5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779" y="4853269"/>
                  <a:ext cx="196334" cy="18309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571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Rectangle 571"/>
                <p:cNvSpPr/>
                <p:nvPr/>
              </p:nvSpPr>
              <p:spPr>
                <a:xfrm>
                  <a:off x="6124337" y="4853269"/>
                  <a:ext cx="196334" cy="183096"/>
                </a:xfrm>
                <a:prstGeom prst="rect">
                  <a:avLst/>
                </a:prstGeom>
                <a:solidFill>
                  <a:srgbClr val="41719C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572" name="Rectangle 5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337" y="4853269"/>
                  <a:ext cx="196334" cy="183096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 l="-7143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Arrow Connector 572"/>
            <p:cNvCxnSpPr>
              <a:endCxn id="525" idx="0"/>
            </p:cNvCxnSpPr>
            <p:nvPr/>
          </p:nvCxnSpPr>
          <p:spPr>
            <a:xfrm>
              <a:off x="2857057" y="4725779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Arrow Connector 573"/>
            <p:cNvCxnSpPr>
              <a:endCxn id="526" idx="0"/>
            </p:cNvCxnSpPr>
            <p:nvPr/>
          </p:nvCxnSpPr>
          <p:spPr>
            <a:xfrm flipH="1">
              <a:off x="3118603" y="4728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Arrow Connector 574"/>
            <p:cNvCxnSpPr>
              <a:endCxn id="527" idx="0"/>
            </p:cNvCxnSpPr>
            <p:nvPr/>
          </p:nvCxnSpPr>
          <p:spPr>
            <a:xfrm>
              <a:off x="3370162" y="4729155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Arrow Connector 575"/>
            <p:cNvCxnSpPr>
              <a:endCxn id="523" idx="0"/>
            </p:cNvCxnSpPr>
            <p:nvPr/>
          </p:nvCxnSpPr>
          <p:spPr>
            <a:xfrm>
              <a:off x="2366048" y="4728326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Arrow Connector 576"/>
            <p:cNvCxnSpPr>
              <a:endCxn id="522" idx="0"/>
            </p:cNvCxnSpPr>
            <p:nvPr/>
          </p:nvCxnSpPr>
          <p:spPr>
            <a:xfrm>
              <a:off x="2109083" y="4728326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Arrow Connector 577"/>
            <p:cNvCxnSpPr/>
            <p:nvPr/>
          </p:nvCxnSpPr>
          <p:spPr>
            <a:xfrm>
              <a:off x="5479353" y="4728326"/>
              <a:ext cx="479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Arrow Connector 578"/>
            <p:cNvCxnSpPr/>
            <p:nvPr/>
          </p:nvCxnSpPr>
          <p:spPr>
            <a:xfrm>
              <a:off x="5723722" y="4730511"/>
              <a:ext cx="0" cy="123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Arrow Connector 579"/>
            <p:cNvCxnSpPr/>
            <p:nvPr/>
          </p:nvCxnSpPr>
          <p:spPr>
            <a:xfrm flipH="1">
              <a:off x="5985269" y="4733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Arrow Connector 580"/>
            <p:cNvCxnSpPr/>
            <p:nvPr/>
          </p:nvCxnSpPr>
          <p:spPr>
            <a:xfrm>
              <a:off x="6236827" y="4733887"/>
              <a:ext cx="0" cy="120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Arrow Connector 581"/>
            <p:cNvCxnSpPr/>
            <p:nvPr/>
          </p:nvCxnSpPr>
          <p:spPr>
            <a:xfrm>
              <a:off x="5232713" y="4733058"/>
              <a:ext cx="2141" cy="122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/>
            <p:cNvCxnSpPr/>
            <p:nvPr/>
          </p:nvCxnSpPr>
          <p:spPr>
            <a:xfrm>
              <a:off x="4975748" y="4733058"/>
              <a:ext cx="0" cy="121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842542" y="4131995"/>
              <a:ext cx="74154" cy="328298"/>
              <a:chOff x="3515213" y="4103031"/>
              <a:chExt cx="91440" cy="402678"/>
            </a:xfrm>
          </p:grpSpPr>
          <p:sp>
            <p:nvSpPr>
              <p:cNvPr id="584" name="Oval 583"/>
              <p:cNvSpPr/>
              <p:nvPr/>
            </p:nvSpPr>
            <p:spPr>
              <a:xfrm>
                <a:off x="3515213" y="41030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5" name="Oval 584"/>
              <p:cNvSpPr/>
              <p:nvPr/>
            </p:nvSpPr>
            <p:spPr>
              <a:xfrm>
                <a:off x="3515213" y="42554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3515213" y="4407831"/>
                <a:ext cx="91440" cy="9787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7" name="Straight Arrow Connector 36"/>
          <p:cNvCxnSpPr/>
          <p:nvPr/>
        </p:nvCxnSpPr>
        <p:spPr>
          <a:xfrm flipV="1">
            <a:off x="8512477" y="1069280"/>
            <a:ext cx="694255" cy="170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Arrow Connector 587"/>
          <p:cNvCxnSpPr/>
          <p:nvPr/>
        </p:nvCxnSpPr>
        <p:spPr>
          <a:xfrm flipV="1">
            <a:off x="8494309" y="1203991"/>
            <a:ext cx="694108" cy="4299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/>
          <p:cNvCxnSpPr/>
          <p:nvPr/>
        </p:nvCxnSpPr>
        <p:spPr>
          <a:xfrm flipV="1">
            <a:off x="8481498" y="1338997"/>
            <a:ext cx="717349" cy="85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/>
          <p:cNvCxnSpPr/>
          <p:nvPr/>
        </p:nvCxnSpPr>
        <p:spPr>
          <a:xfrm flipV="1">
            <a:off x="8501756" y="1943445"/>
            <a:ext cx="689213" cy="10379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>
            <a:off x="8531178" y="1338998"/>
            <a:ext cx="666474" cy="1273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>
            <a:off x="8513010" y="1886573"/>
            <a:ext cx="675407" cy="85646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>
            <a:off x="8500199" y="2443134"/>
            <a:ext cx="673456" cy="4288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>
            <a:off x="8520457" y="3234100"/>
            <a:ext cx="666504" cy="2549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5" name="TextBox 594"/>
              <p:cNvSpPr txBox="1"/>
              <p:nvPr/>
            </p:nvSpPr>
            <p:spPr>
              <a:xfrm>
                <a:off x="9224253" y="638212"/>
                <a:ext cx="3302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Synthetic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DNA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Sequences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5" name="TextBox 5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53" y="638212"/>
                <a:ext cx="3302797" cy="369332"/>
              </a:xfrm>
              <a:prstGeom prst="rect">
                <a:avLst/>
              </a:prstGeom>
              <a:blipFill rotWithShape="0">
                <a:blip r:embed="rId46"/>
                <a:stretch>
                  <a:fillRect l="-55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6" name="Rectangle 595"/>
          <p:cNvSpPr/>
          <p:nvPr/>
        </p:nvSpPr>
        <p:spPr>
          <a:xfrm>
            <a:off x="9240393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Rectangle 596"/>
          <p:cNvSpPr/>
          <p:nvPr/>
        </p:nvSpPr>
        <p:spPr>
          <a:xfrm>
            <a:off x="9358299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Rectangle 659"/>
          <p:cNvSpPr/>
          <p:nvPr/>
        </p:nvSpPr>
        <p:spPr>
          <a:xfrm>
            <a:off x="9240393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Rectangle 660"/>
          <p:cNvSpPr/>
          <p:nvPr/>
        </p:nvSpPr>
        <p:spPr>
          <a:xfrm>
            <a:off x="9358299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Rectangle 663"/>
          <p:cNvSpPr/>
          <p:nvPr/>
        </p:nvSpPr>
        <p:spPr>
          <a:xfrm>
            <a:off x="9476636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/>
          <p:cNvSpPr/>
          <p:nvPr/>
        </p:nvSpPr>
        <p:spPr>
          <a:xfrm>
            <a:off x="9594542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/>
          <p:cNvSpPr/>
          <p:nvPr/>
        </p:nvSpPr>
        <p:spPr>
          <a:xfrm>
            <a:off x="9476636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/>
          <p:cNvSpPr/>
          <p:nvPr/>
        </p:nvSpPr>
        <p:spPr>
          <a:xfrm>
            <a:off x="9594542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Rectangle 667"/>
          <p:cNvSpPr/>
          <p:nvPr/>
        </p:nvSpPr>
        <p:spPr>
          <a:xfrm>
            <a:off x="9711796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Rectangle 668"/>
          <p:cNvSpPr/>
          <p:nvPr/>
        </p:nvSpPr>
        <p:spPr>
          <a:xfrm>
            <a:off x="9829701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Rectangle 669"/>
          <p:cNvSpPr/>
          <p:nvPr/>
        </p:nvSpPr>
        <p:spPr>
          <a:xfrm>
            <a:off x="9711796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Rectangle 670"/>
          <p:cNvSpPr/>
          <p:nvPr/>
        </p:nvSpPr>
        <p:spPr>
          <a:xfrm>
            <a:off x="9829701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>
            <a:off x="9948039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/>
          <p:cNvSpPr/>
          <p:nvPr/>
        </p:nvSpPr>
        <p:spPr>
          <a:xfrm>
            <a:off x="10065944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>
            <a:off x="9948039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/>
          <p:cNvSpPr/>
          <p:nvPr/>
        </p:nvSpPr>
        <p:spPr>
          <a:xfrm>
            <a:off x="10065944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>
            <a:off x="9240212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9358117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9240212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9358117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9476455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9594360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9476455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690"/>
          <p:cNvSpPr/>
          <p:nvPr/>
        </p:nvSpPr>
        <p:spPr>
          <a:xfrm>
            <a:off x="9594360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9711615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9829520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9711615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9829520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9947858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10065763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9947858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698"/>
          <p:cNvSpPr/>
          <p:nvPr/>
        </p:nvSpPr>
        <p:spPr>
          <a:xfrm>
            <a:off x="10065763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699"/>
          <p:cNvSpPr/>
          <p:nvPr/>
        </p:nvSpPr>
        <p:spPr>
          <a:xfrm>
            <a:off x="9240393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9358299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9240393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9358299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9476636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9594542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9476636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706"/>
          <p:cNvSpPr/>
          <p:nvPr/>
        </p:nvSpPr>
        <p:spPr>
          <a:xfrm>
            <a:off x="9594542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707"/>
          <p:cNvSpPr/>
          <p:nvPr/>
        </p:nvSpPr>
        <p:spPr>
          <a:xfrm>
            <a:off x="9711796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9829701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9711796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9829701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9948039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10065944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9948039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10065944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9240212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9358117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9240212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9358117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9476455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9594360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9476455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9594360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9711615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Rectangle 724"/>
          <p:cNvSpPr/>
          <p:nvPr/>
        </p:nvSpPr>
        <p:spPr>
          <a:xfrm>
            <a:off x="9829520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Rectangle 725"/>
          <p:cNvSpPr/>
          <p:nvPr/>
        </p:nvSpPr>
        <p:spPr>
          <a:xfrm>
            <a:off x="9711615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Rectangle 726"/>
          <p:cNvSpPr/>
          <p:nvPr/>
        </p:nvSpPr>
        <p:spPr>
          <a:xfrm>
            <a:off x="9829520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Rectangle 727"/>
          <p:cNvSpPr/>
          <p:nvPr/>
        </p:nvSpPr>
        <p:spPr>
          <a:xfrm>
            <a:off x="9947858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Rectangle 728"/>
          <p:cNvSpPr/>
          <p:nvPr/>
        </p:nvSpPr>
        <p:spPr>
          <a:xfrm>
            <a:off x="10065763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Rectangle 729"/>
          <p:cNvSpPr/>
          <p:nvPr/>
        </p:nvSpPr>
        <p:spPr>
          <a:xfrm>
            <a:off x="9947858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Rectangle 730"/>
          <p:cNvSpPr/>
          <p:nvPr/>
        </p:nvSpPr>
        <p:spPr>
          <a:xfrm>
            <a:off x="10065763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Rectangle 731"/>
          <p:cNvSpPr/>
          <p:nvPr/>
        </p:nvSpPr>
        <p:spPr>
          <a:xfrm>
            <a:off x="10184592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Rectangle 732"/>
          <p:cNvSpPr/>
          <p:nvPr/>
        </p:nvSpPr>
        <p:spPr>
          <a:xfrm>
            <a:off x="10302497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Rectangle 733"/>
          <p:cNvSpPr/>
          <p:nvPr/>
        </p:nvSpPr>
        <p:spPr>
          <a:xfrm>
            <a:off x="10184592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Rectangle 734"/>
          <p:cNvSpPr/>
          <p:nvPr/>
        </p:nvSpPr>
        <p:spPr>
          <a:xfrm>
            <a:off x="10302497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Rectangle 735"/>
          <p:cNvSpPr/>
          <p:nvPr/>
        </p:nvSpPr>
        <p:spPr>
          <a:xfrm>
            <a:off x="10420835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Rectangle 736"/>
          <p:cNvSpPr/>
          <p:nvPr/>
        </p:nvSpPr>
        <p:spPr>
          <a:xfrm>
            <a:off x="10538740" y="1010919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Rectangle 737"/>
          <p:cNvSpPr/>
          <p:nvPr/>
        </p:nvSpPr>
        <p:spPr>
          <a:xfrm>
            <a:off x="10420835" y="1135458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Rectangle 738"/>
          <p:cNvSpPr/>
          <p:nvPr/>
        </p:nvSpPr>
        <p:spPr>
          <a:xfrm>
            <a:off x="10538740" y="113515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Rectangle 739"/>
          <p:cNvSpPr/>
          <p:nvPr/>
        </p:nvSpPr>
        <p:spPr>
          <a:xfrm>
            <a:off x="10184411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Rectangle 740"/>
          <p:cNvSpPr/>
          <p:nvPr/>
        </p:nvSpPr>
        <p:spPr>
          <a:xfrm>
            <a:off x="10302316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Rectangle 741"/>
          <p:cNvSpPr/>
          <p:nvPr/>
        </p:nvSpPr>
        <p:spPr>
          <a:xfrm>
            <a:off x="10184411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Rectangle 742"/>
          <p:cNvSpPr/>
          <p:nvPr/>
        </p:nvSpPr>
        <p:spPr>
          <a:xfrm>
            <a:off x="10302316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Rectangle 743"/>
          <p:cNvSpPr/>
          <p:nvPr/>
        </p:nvSpPr>
        <p:spPr>
          <a:xfrm>
            <a:off x="10420654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Rectangle 744"/>
          <p:cNvSpPr/>
          <p:nvPr/>
        </p:nvSpPr>
        <p:spPr>
          <a:xfrm>
            <a:off x="10538559" y="1259694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745"/>
          <p:cNvSpPr/>
          <p:nvPr/>
        </p:nvSpPr>
        <p:spPr>
          <a:xfrm>
            <a:off x="10420654" y="1384233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Rectangle 746"/>
          <p:cNvSpPr/>
          <p:nvPr/>
        </p:nvSpPr>
        <p:spPr>
          <a:xfrm>
            <a:off x="10538559" y="1383930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747"/>
          <p:cNvSpPr/>
          <p:nvPr/>
        </p:nvSpPr>
        <p:spPr>
          <a:xfrm>
            <a:off x="10184592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748"/>
          <p:cNvSpPr/>
          <p:nvPr/>
        </p:nvSpPr>
        <p:spPr>
          <a:xfrm>
            <a:off x="10302497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Rectangle 749"/>
          <p:cNvSpPr/>
          <p:nvPr/>
        </p:nvSpPr>
        <p:spPr>
          <a:xfrm>
            <a:off x="10184592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750"/>
          <p:cNvSpPr/>
          <p:nvPr/>
        </p:nvSpPr>
        <p:spPr>
          <a:xfrm>
            <a:off x="10302497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751"/>
          <p:cNvSpPr/>
          <p:nvPr/>
        </p:nvSpPr>
        <p:spPr>
          <a:xfrm>
            <a:off x="10420835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Rectangle 752"/>
          <p:cNvSpPr/>
          <p:nvPr/>
        </p:nvSpPr>
        <p:spPr>
          <a:xfrm>
            <a:off x="10538740" y="1508165"/>
            <a:ext cx="118338" cy="12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Rectangle 753"/>
          <p:cNvSpPr/>
          <p:nvPr/>
        </p:nvSpPr>
        <p:spPr>
          <a:xfrm>
            <a:off x="10420835" y="1655564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Rectangle 754"/>
          <p:cNvSpPr/>
          <p:nvPr/>
        </p:nvSpPr>
        <p:spPr>
          <a:xfrm>
            <a:off x="10538740" y="1655261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Rectangle 755"/>
          <p:cNvSpPr/>
          <p:nvPr/>
        </p:nvSpPr>
        <p:spPr>
          <a:xfrm>
            <a:off x="10184411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Rectangle 756"/>
          <p:cNvSpPr/>
          <p:nvPr/>
        </p:nvSpPr>
        <p:spPr>
          <a:xfrm>
            <a:off x="10302316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Rectangle 757"/>
          <p:cNvSpPr/>
          <p:nvPr/>
        </p:nvSpPr>
        <p:spPr>
          <a:xfrm>
            <a:off x="10184411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Rectangle 758"/>
          <p:cNvSpPr/>
          <p:nvPr/>
        </p:nvSpPr>
        <p:spPr>
          <a:xfrm>
            <a:off x="10302316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Rectangle 759"/>
          <p:cNvSpPr/>
          <p:nvPr/>
        </p:nvSpPr>
        <p:spPr>
          <a:xfrm>
            <a:off x="10420654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Rectangle 760"/>
          <p:cNvSpPr/>
          <p:nvPr/>
        </p:nvSpPr>
        <p:spPr>
          <a:xfrm>
            <a:off x="10538559" y="1779800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Rectangle 761"/>
          <p:cNvSpPr/>
          <p:nvPr/>
        </p:nvSpPr>
        <p:spPr>
          <a:xfrm>
            <a:off x="10420654" y="1904339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/>
          <p:cNvSpPr/>
          <p:nvPr/>
        </p:nvSpPr>
        <p:spPr>
          <a:xfrm>
            <a:off x="10538559" y="1904036"/>
            <a:ext cx="118338" cy="1245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TextBox 860"/>
              <p:cNvSpPr txBox="1"/>
              <p:nvPr/>
            </p:nvSpPr>
            <p:spPr>
              <a:xfrm>
                <a:off x="9243292" y="2192726"/>
                <a:ext cx="2998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DNA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292" y="2192726"/>
                <a:ext cx="2998329" cy="369332"/>
              </a:xfrm>
              <a:prstGeom prst="rect">
                <a:avLst/>
              </a:prstGeom>
              <a:blipFill rotWithShape="0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3219240" y="4173571"/>
            <a:ext cx="1416866" cy="621785"/>
            <a:chOff x="773028" y="4443508"/>
            <a:chExt cx="1416866" cy="621785"/>
          </a:xfrm>
        </p:grpSpPr>
        <p:sp>
          <p:nvSpPr>
            <p:cNvPr id="863" name="Rectangle 862"/>
            <p:cNvSpPr/>
            <p:nvPr/>
          </p:nvSpPr>
          <p:spPr>
            <a:xfrm>
              <a:off x="773209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891115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Rectangle 864"/>
            <p:cNvSpPr/>
            <p:nvPr/>
          </p:nvSpPr>
          <p:spPr>
            <a:xfrm>
              <a:off x="773209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891115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Rectangle 866"/>
            <p:cNvSpPr/>
            <p:nvPr/>
          </p:nvSpPr>
          <p:spPr>
            <a:xfrm>
              <a:off x="1009452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Rectangle 867"/>
            <p:cNvSpPr/>
            <p:nvPr/>
          </p:nvSpPr>
          <p:spPr>
            <a:xfrm>
              <a:off x="1127358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Rectangle 868"/>
            <p:cNvSpPr/>
            <p:nvPr/>
          </p:nvSpPr>
          <p:spPr>
            <a:xfrm>
              <a:off x="1009452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Rectangle 869"/>
            <p:cNvSpPr/>
            <p:nvPr/>
          </p:nvSpPr>
          <p:spPr>
            <a:xfrm>
              <a:off x="1127358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Rectangle 870"/>
            <p:cNvSpPr/>
            <p:nvPr/>
          </p:nvSpPr>
          <p:spPr>
            <a:xfrm>
              <a:off x="1244612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Rectangle 871"/>
            <p:cNvSpPr/>
            <p:nvPr/>
          </p:nvSpPr>
          <p:spPr>
            <a:xfrm>
              <a:off x="1362517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Rectangle 872"/>
            <p:cNvSpPr/>
            <p:nvPr/>
          </p:nvSpPr>
          <p:spPr>
            <a:xfrm>
              <a:off x="1244612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Rectangle 873"/>
            <p:cNvSpPr/>
            <p:nvPr/>
          </p:nvSpPr>
          <p:spPr>
            <a:xfrm>
              <a:off x="1362517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Rectangle 874"/>
            <p:cNvSpPr/>
            <p:nvPr/>
          </p:nvSpPr>
          <p:spPr>
            <a:xfrm>
              <a:off x="1480855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Rectangle 875"/>
            <p:cNvSpPr/>
            <p:nvPr/>
          </p:nvSpPr>
          <p:spPr>
            <a:xfrm>
              <a:off x="1598760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Rectangle 876"/>
            <p:cNvSpPr/>
            <p:nvPr/>
          </p:nvSpPr>
          <p:spPr>
            <a:xfrm>
              <a:off x="1480855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Rectangle 877"/>
            <p:cNvSpPr/>
            <p:nvPr/>
          </p:nvSpPr>
          <p:spPr>
            <a:xfrm>
              <a:off x="1598760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Rectangle 878"/>
            <p:cNvSpPr/>
            <p:nvPr/>
          </p:nvSpPr>
          <p:spPr>
            <a:xfrm>
              <a:off x="773028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Rectangle 879"/>
            <p:cNvSpPr/>
            <p:nvPr/>
          </p:nvSpPr>
          <p:spPr>
            <a:xfrm>
              <a:off x="890933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Rectangle 880"/>
            <p:cNvSpPr/>
            <p:nvPr/>
          </p:nvSpPr>
          <p:spPr>
            <a:xfrm>
              <a:off x="773028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Rectangle 881"/>
            <p:cNvSpPr/>
            <p:nvPr/>
          </p:nvSpPr>
          <p:spPr>
            <a:xfrm>
              <a:off x="890933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Rectangle 882"/>
            <p:cNvSpPr/>
            <p:nvPr/>
          </p:nvSpPr>
          <p:spPr>
            <a:xfrm>
              <a:off x="1009271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Rectangle 883"/>
            <p:cNvSpPr/>
            <p:nvPr/>
          </p:nvSpPr>
          <p:spPr>
            <a:xfrm>
              <a:off x="1127176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Rectangle 884"/>
            <p:cNvSpPr/>
            <p:nvPr/>
          </p:nvSpPr>
          <p:spPr>
            <a:xfrm>
              <a:off x="1009271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Rectangle 885"/>
            <p:cNvSpPr/>
            <p:nvPr/>
          </p:nvSpPr>
          <p:spPr>
            <a:xfrm>
              <a:off x="1127176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Rectangle 886"/>
            <p:cNvSpPr/>
            <p:nvPr/>
          </p:nvSpPr>
          <p:spPr>
            <a:xfrm>
              <a:off x="1244431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Rectangle 887"/>
            <p:cNvSpPr/>
            <p:nvPr/>
          </p:nvSpPr>
          <p:spPr>
            <a:xfrm>
              <a:off x="1362336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Rectangle 888"/>
            <p:cNvSpPr/>
            <p:nvPr/>
          </p:nvSpPr>
          <p:spPr>
            <a:xfrm>
              <a:off x="1244431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Rectangle 889"/>
            <p:cNvSpPr/>
            <p:nvPr/>
          </p:nvSpPr>
          <p:spPr>
            <a:xfrm>
              <a:off x="1362336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Rectangle 890"/>
            <p:cNvSpPr/>
            <p:nvPr/>
          </p:nvSpPr>
          <p:spPr>
            <a:xfrm>
              <a:off x="1480674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Rectangle 891"/>
            <p:cNvSpPr/>
            <p:nvPr/>
          </p:nvSpPr>
          <p:spPr>
            <a:xfrm>
              <a:off x="1598579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Rectangle 892"/>
            <p:cNvSpPr/>
            <p:nvPr/>
          </p:nvSpPr>
          <p:spPr>
            <a:xfrm>
              <a:off x="1480674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Rectangle 893"/>
            <p:cNvSpPr/>
            <p:nvPr/>
          </p:nvSpPr>
          <p:spPr>
            <a:xfrm>
              <a:off x="1598579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Rectangle 894"/>
            <p:cNvSpPr/>
            <p:nvPr/>
          </p:nvSpPr>
          <p:spPr>
            <a:xfrm>
              <a:off x="773209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Rectangle 895"/>
            <p:cNvSpPr/>
            <p:nvPr/>
          </p:nvSpPr>
          <p:spPr>
            <a:xfrm>
              <a:off x="891115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1009452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Rectangle 899"/>
            <p:cNvSpPr/>
            <p:nvPr/>
          </p:nvSpPr>
          <p:spPr>
            <a:xfrm>
              <a:off x="1127358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Rectangle 902"/>
            <p:cNvSpPr/>
            <p:nvPr/>
          </p:nvSpPr>
          <p:spPr>
            <a:xfrm>
              <a:off x="1244612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Rectangle 903"/>
            <p:cNvSpPr/>
            <p:nvPr/>
          </p:nvSpPr>
          <p:spPr>
            <a:xfrm>
              <a:off x="1362517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Rectangle 906"/>
            <p:cNvSpPr/>
            <p:nvPr/>
          </p:nvSpPr>
          <p:spPr>
            <a:xfrm>
              <a:off x="1480855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Rectangle 907"/>
            <p:cNvSpPr/>
            <p:nvPr/>
          </p:nvSpPr>
          <p:spPr>
            <a:xfrm>
              <a:off x="1598760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Rectangle 926"/>
            <p:cNvSpPr/>
            <p:nvPr/>
          </p:nvSpPr>
          <p:spPr>
            <a:xfrm>
              <a:off x="1717408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Rectangle 927"/>
            <p:cNvSpPr/>
            <p:nvPr/>
          </p:nvSpPr>
          <p:spPr>
            <a:xfrm>
              <a:off x="1835313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Rectangle 928"/>
            <p:cNvSpPr/>
            <p:nvPr/>
          </p:nvSpPr>
          <p:spPr>
            <a:xfrm>
              <a:off x="1717408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Rectangle 929"/>
            <p:cNvSpPr/>
            <p:nvPr/>
          </p:nvSpPr>
          <p:spPr>
            <a:xfrm>
              <a:off x="1835313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1953651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Rectangle 931"/>
            <p:cNvSpPr/>
            <p:nvPr/>
          </p:nvSpPr>
          <p:spPr>
            <a:xfrm>
              <a:off x="2071556" y="444350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Rectangle 932"/>
            <p:cNvSpPr/>
            <p:nvPr/>
          </p:nvSpPr>
          <p:spPr>
            <a:xfrm>
              <a:off x="1953651" y="4568047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Rectangle 933"/>
            <p:cNvSpPr/>
            <p:nvPr/>
          </p:nvSpPr>
          <p:spPr>
            <a:xfrm>
              <a:off x="2071556" y="456774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Rectangle 934"/>
            <p:cNvSpPr/>
            <p:nvPr/>
          </p:nvSpPr>
          <p:spPr>
            <a:xfrm>
              <a:off x="1717227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Rectangle 935"/>
            <p:cNvSpPr/>
            <p:nvPr/>
          </p:nvSpPr>
          <p:spPr>
            <a:xfrm>
              <a:off x="1835132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Rectangle 936"/>
            <p:cNvSpPr/>
            <p:nvPr/>
          </p:nvSpPr>
          <p:spPr>
            <a:xfrm>
              <a:off x="1717227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Rectangle 937"/>
            <p:cNvSpPr/>
            <p:nvPr/>
          </p:nvSpPr>
          <p:spPr>
            <a:xfrm>
              <a:off x="1835132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Rectangle 938"/>
            <p:cNvSpPr/>
            <p:nvPr/>
          </p:nvSpPr>
          <p:spPr>
            <a:xfrm>
              <a:off x="1953470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Rectangle 939"/>
            <p:cNvSpPr/>
            <p:nvPr/>
          </p:nvSpPr>
          <p:spPr>
            <a:xfrm>
              <a:off x="2071375" y="469228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 940"/>
            <p:cNvSpPr/>
            <p:nvPr/>
          </p:nvSpPr>
          <p:spPr>
            <a:xfrm>
              <a:off x="1953470" y="4816822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Rectangle 941"/>
            <p:cNvSpPr/>
            <p:nvPr/>
          </p:nvSpPr>
          <p:spPr>
            <a:xfrm>
              <a:off x="2071375" y="481651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Rectangle 942"/>
            <p:cNvSpPr/>
            <p:nvPr/>
          </p:nvSpPr>
          <p:spPr>
            <a:xfrm>
              <a:off x="1717408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Rectangle 943"/>
            <p:cNvSpPr/>
            <p:nvPr/>
          </p:nvSpPr>
          <p:spPr>
            <a:xfrm>
              <a:off x="1835313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1953651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Rectangle 947"/>
            <p:cNvSpPr/>
            <p:nvPr/>
          </p:nvSpPr>
          <p:spPr>
            <a:xfrm>
              <a:off x="2071556" y="4940754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219421" y="5658521"/>
            <a:ext cx="1416866" cy="373617"/>
            <a:chOff x="3760393" y="5410070"/>
            <a:chExt cx="1416866" cy="373617"/>
          </a:xfrm>
        </p:grpSpPr>
        <p:sp>
          <p:nvSpPr>
            <p:cNvPr id="897" name="Rectangle 896"/>
            <p:cNvSpPr/>
            <p:nvPr/>
          </p:nvSpPr>
          <p:spPr>
            <a:xfrm>
              <a:off x="3760574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Rectangle 897"/>
            <p:cNvSpPr/>
            <p:nvPr/>
          </p:nvSpPr>
          <p:spPr>
            <a:xfrm>
              <a:off x="3878480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Rectangle 900"/>
            <p:cNvSpPr/>
            <p:nvPr/>
          </p:nvSpPr>
          <p:spPr>
            <a:xfrm>
              <a:off x="399681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Rectangle 901"/>
            <p:cNvSpPr/>
            <p:nvPr/>
          </p:nvSpPr>
          <p:spPr>
            <a:xfrm>
              <a:off x="4114723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Rectangle 904"/>
            <p:cNvSpPr/>
            <p:nvPr/>
          </p:nvSpPr>
          <p:spPr>
            <a:xfrm>
              <a:off x="423197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Rectangle 905"/>
            <p:cNvSpPr/>
            <p:nvPr/>
          </p:nvSpPr>
          <p:spPr>
            <a:xfrm>
              <a:off x="4349882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Rectangle 908"/>
            <p:cNvSpPr/>
            <p:nvPr/>
          </p:nvSpPr>
          <p:spPr>
            <a:xfrm>
              <a:off x="4468220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Rectangle 909"/>
            <p:cNvSpPr/>
            <p:nvPr/>
          </p:nvSpPr>
          <p:spPr>
            <a:xfrm>
              <a:off x="4586125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Rectangle 910"/>
            <p:cNvSpPr/>
            <p:nvPr/>
          </p:nvSpPr>
          <p:spPr>
            <a:xfrm>
              <a:off x="3760393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Rectangle 911"/>
            <p:cNvSpPr/>
            <p:nvPr/>
          </p:nvSpPr>
          <p:spPr>
            <a:xfrm>
              <a:off x="3878298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Rectangle 912"/>
            <p:cNvSpPr/>
            <p:nvPr/>
          </p:nvSpPr>
          <p:spPr>
            <a:xfrm>
              <a:off x="3760393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Rectangle 913"/>
            <p:cNvSpPr/>
            <p:nvPr/>
          </p:nvSpPr>
          <p:spPr>
            <a:xfrm>
              <a:off x="3878298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399663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Rectangle 915"/>
            <p:cNvSpPr/>
            <p:nvPr/>
          </p:nvSpPr>
          <p:spPr>
            <a:xfrm>
              <a:off x="411454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Rectangle 916"/>
            <p:cNvSpPr/>
            <p:nvPr/>
          </p:nvSpPr>
          <p:spPr>
            <a:xfrm>
              <a:off x="399663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Rectangle 917"/>
            <p:cNvSpPr/>
            <p:nvPr/>
          </p:nvSpPr>
          <p:spPr>
            <a:xfrm>
              <a:off x="411454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Rectangle 918"/>
            <p:cNvSpPr/>
            <p:nvPr/>
          </p:nvSpPr>
          <p:spPr>
            <a:xfrm>
              <a:off x="423179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Rectangle 919"/>
            <p:cNvSpPr/>
            <p:nvPr/>
          </p:nvSpPr>
          <p:spPr>
            <a:xfrm>
              <a:off x="434970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Rectangle 920"/>
            <p:cNvSpPr/>
            <p:nvPr/>
          </p:nvSpPr>
          <p:spPr>
            <a:xfrm>
              <a:off x="423179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Rectangle 921"/>
            <p:cNvSpPr/>
            <p:nvPr/>
          </p:nvSpPr>
          <p:spPr>
            <a:xfrm>
              <a:off x="434970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Rectangle 922"/>
            <p:cNvSpPr/>
            <p:nvPr/>
          </p:nvSpPr>
          <p:spPr>
            <a:xfrm>
              <a:off x="4468039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Rectangle 923"/>
            <p:cNvSpPr/>
            <p:nvPr/>
          </p:nvSpPr>
          <p:spPr>
            <a:xfrm>
              <a:off x="4585944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Rectangle 924"/>
            <p:cNvSpPr/>
            <p:nvPr/>
          </p:nvSpPr>
          <p:spPr>
            <a:xfrm>
              <a:off x="4468039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Rectangle 925"/>
            <p:cNvSpPr/>
            <p:nvPr/>
          </p:nvSpPr>
          <p:spPr>
            <a:xfrm>
              <a:off x="4585944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Rectangle 944"/>
            <p:cNvSpPr/>
            <p:nvPr/>
          </p:nvSpPr>
          <p:spPr>
            <a:xfrm>
              <a:off x="4704773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Rectangle 945"/>
            <p:cNvSpPr/>
            <p:nvPr/>
          </p:nvSpPr>
          <p:spPr>
            <a:xfrm>
              <a:off x="4822678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Rectangle 948"/>
            <p:cNvSpPr/>
            <p:nvPr/>
          </p:nvSpPr>
          <p:spPr>
            <a:xfrm>
              <a:off x="4941016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Rectangle 949"/>
            <p:cNvSpPr/>
            <p:nvPr/>
          </p:nvSpPr>
          <p:spPr>
            <a:xfrm>
              <a:off x="5058921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Rectangle 950"/>
            <p:cNvSpPr/>
            <p:nvPr/>
          </p:nvSpPr>
          <p:spPr>
            <a:xfrm>
              <a:off x="4704592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Rectangle 951"/>
            <p:cNvSpPr/>
            <p:nvPr/>
          </p:nvSpPr>
          <p:spPr>
            <a:xfrm>
              <a:off x="4822497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Rectangle 952"/>
            <p:cNvSpPr/>
            <p:nvPr/>
          </p:nvSpPr>
          <p:spPr>
            <a:xfrm>
              <a:off x="4704592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Rectangle 953"/>
            <p:cNvSpPr/>
            <p:nvPr/>
          </p:nvSpPr>
          <p:spPr>
            <a:xfrm>
              <a:off x="4822497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Rectangle 954"/>
            <p:cNvSpPr/>
            <p:nvPr/>
          </p:nvSpPr>
          <p:spPr>
            <a:xfrm>
              <a:off x="4940835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Rectangle 955"/>
            <p:cNvSpPr/>
            <p:nvPr/>
          </p:nvSpPr>
          <p:spPr>
            <a:xfrm>
              <a:off x="5058740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4940835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Rectangle 957"/>
            <p:cNvSpPr/>
            <p:nvPr/>
          </p:nvSpPr>
          <p:spPr>
            <a:xfrm>
              <a:off x="5058740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Right Arrow 73"/>
          <p:cNvSpPr/>
          <p:nvPr/>
        </p:nvSpPr>
        <p:spPr>
          <a:xfrm>
            <a:off x="5289073" y="4296203"/>
            <a:ext cx="691277" cy="46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TextBox 958"/>
              <p:cNvSpPr txBox="1"/>
              <p:nvPr/>
            </p:nvSpPr>
            <p:spPr>
              <a:xfrm>
                <a:off x="4783226" y="5662503"/>
                <a:ext cx="874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9" name="TextBox 9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226" y="5662503"/>
                <a:ext cx="874613" cy="369332"/>
              </a:xfrm>
              <a:prstGeom prst="rect">
                <a:avLst/>
              </a:prstGeom>
              <a:blipFill rotWithShape="0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1" name="TextBox 960"/>
          <p:cNvSpPr txBox="1"/>
          <p:nvPr/>
        </p:nvSpPr>
        <p:spPr>
          <a:xfrm>
            <a:off x="4400469" y="3833706"/>
            <a:ext cx="24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Baum-Welch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2" name="Right Arrow 961"/>
          <p:cNvSpPr/>
          <p:nvPr/>
        </p:nvSpPr>
        <p:spPr>
          <a:xfrm>
            <a:off x="5535049" y="5580198"/>
            <a:ext cx="691277" cy="46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3" name="TextBox 962"/>
          <p:cNvSpPr txBox="1"/>
          <p:nvPr/>
        </p:nvSpPr>
        <p:spPr>
          <a:xfrm>
            <a:off x="4646445" y="5117701"/>
            <a:ext cx="246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HOP Viterbi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964" name="Group 963"/>
          <p:cNvGrpSpPr/>
          <p:nvPr/>
        </p:nvGrpSpPr>
        <p:grpSpPr>
          <a:xfrm>
            <a:off x="6679865" y="5655759"/>
            <a:ext cx="1416866" cy="373617"/>
            <a:chOff x="3760393" y="5410070"/>
            <a:chExt cx="1416866" cy="373617"/>
          </a:xfrm>
        </p:grpSpPr>
        <p:sp>
          <p:nvSpPr>
            <p:cNvPr id="965" name="Rectangle 964"/>
            <p:cNvSpPr/>
            <p:nvPr/>
          </p:nvSpPr>
          <p:spPr>
            <a:xfrm>
              <a:off x="3760574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Rectangle 965"/>
            <p:cNvSpPr/>
            <p:nvPr/>
          </p:nvSpPr>
          <p:spPr>
            <a:xfrm>
              <a:off x="3878480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Rectangle 966"/>
            <p:cNvSpPr/>
            <p:nvPr/>
          </p:nvSpPr>
          <p:spPr>
            <a:xfrm>
              <a:off x="399681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Rectangle 967"/>
            <p:cNvSpPr/>
            <p:nvPr/>
          </p:nvSpPr>
          <p:spPr>
            <a:xfrm>
              <a:off x="4114723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Rectangle 968"/>
            <p:cNvSpPr/>
            <p:nvPr/>
          </p:nvSpPr>
          <p:spPr>
            <a:xfrm>
              <a:off x="4231977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Rectangle 969"/>
            <p:cNvSpPr/>
            <p:nvPr/>
          </p:nvSpPr>
          <p:spPr>
            <a:xfrm>
              <a:off x="4349882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Rectangle 970"/>
            <p:cNvSpPr/>
            <p:nvPr/>
          </p:nvSpPr>
          <p:spPr>
            <a:xfrm>
              <a:off x="4468220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Rectangle 971"/>
            <p:cNvSpPr/>
            <p:nvPr/>
          </p:nvSpPr>
          <p:spPr>
            <a:xfrm>
              <a:off x="4586125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Rectangle 972"/>
            <p:cNvSpPr/>
            <p:nvPr/>
          </p:nvSpPr>
          <p:spPr>
            <a:xfrm>
              <a:off x="3760393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Rectangle 973"/>
            <p:cNvSpPr/>
            <p:nvPr/>
          </p:nvSpPr>
          <p:spPr>
            <a:xfrm>
              <a:off x="3878298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Rectangle 974"/>
            <p:cNvSpPr/>
            <p:nvPr/>
          </p:nvSpPr>
          <p:spPr>
            <a:xfrm>
              <a:off x="3760393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Rectangle 975"/>
            <p:cNvSpPr/>
            <p:nvPr/>
          </p:nvSpPr>
          <p:spPr>
            <a:xfrm>
              <a:off x="3878298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Rectangle 976"/>
            <p:cNvSpPr/>
            <p:nvPr/>
          </p:nvSpPr>
          <p:spPr>
            <a:xfrm>
              <a:off x="399663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Rectangle 977"/>
            <p:cNvSpPr/>
            <p:nvPr/>
          </p:nvSpPr>
          <p:spPr>
            <a:xfrm>
              <a:off x="411454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399663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Rectangle 979"/>
            <p:cNvSpPr/>
            <p:nvPr/>
          </p:nvSpPr>
          <p:spPr>
            <a:xfrm>
              <a:off x="411454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Rectangle 980"/>
            <p:cNvSpPr/>
            <p:nvPr/>
          </p:nvSpPr>
          <p:spPr>
            <a:xfrm>
              <a:off x="4231796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Rectangle 981"/>
            <p:cNvSpPr/>
            <p:nvPr/>
          </p:nvSpPr>
          <p:spPr>
            <a:xfrm>
              <a:off x="4349701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Rectangle 982"/>
            <p:cNvSpPr/>
            <p:nvPr/>
          </p:nvSpPr>
          <p:spPr>
            <a:xfrm>
              <a:off x="4231796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Rectangle 983"/>
            <p:cNvSpPr/>
            <p:nvPr/>
          </p:nvSpPr>
          <p:spPr>
            <a:xfrm>
              <a:off x="4349701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Rectangle 984"/>
            <p:cNvSpPr/>
            <p:nvPr/>
          </p:nvSpPr>
          <p:spPr>
            <a:xfrm>
              <a:off x="4468039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Rectangle 985"/>
            <p:cNvSpPr/>
            <p:nvPr/>
          </p:nvSpPr>
          <p:spPr>
            <a:xfrm>
              <a:off x="4585944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Rectangle 986"/>
            <p:cNvSpPr/>
            <p:nvPr/>
          </p:nvSpPr>
          <p:spPr>
            <a:xfrm>
              <a:off x="4468039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Rectangle 987"/>
            <p:cNvSpPr/>
            <p:nvPr/>
          </p:nvSpPr>
          <p:spPr>
            <a:xfrm>
              <a:off x="4585944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Rectangle 988"/>
            <p:cNvSpPr/>
            <p:nvPr/>
          </p:nvSpPr>
          <p:spPr>
            <a:xfrm>
              <a:off x="4704773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/>
            <p:cNvSpPr/>
            <p:nvPr/>
          </p:nvSpPr>
          <p:spPr>
            <a:xfrm>
              <a:off x="4822678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/>
            <p:cNvSpPr/>
            <p:nvPr/>
          </p:nvSpPr>
          <p:spPr>
            <a:xfrm>
              <a:off x="4941016" y="5410373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Rectangle 991"/>
            <p:cNvSpPr/>
            <p:nvPr/>
          </p:nvSpPr>
          <p:spPr>
            <a:xfrm>
              <a:off x="5058921" y="5410070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Rectangle 992"/>
            <p:cNvSpPr/>
            <p:nvPr/>
          </p:nvSpPr>
          <p:spPr>
            <a:xfrm>
              <a:off x="4704592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Rectangle 993"/>
            <p:cNvSpPr/>
            <p:nvPr/>
          </p:nvSpPr>
          <p:spPr>
            <a:xfrm>
              <a:off x="4822497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4704592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Rectangle 995"/>
            <p:cNvSpPr/>
            <p:nvPr/>
          </p:nvSpPr>
          <p:spPr>
            <a:xfrm>
              <a:off x="4822497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Rectangle 996"/>
            <p:cNvSpPr/>
            <p:nvPr/>
          </p:nvSpPr>
          <p:spPr>
            <a:xfrm>
              <a:off x="4940835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Rectangle 997"/>
            <p:cNvSpPr/>
            <p:nvPr/>
          </p:nvSpPr>
          <p:spPr>
            <a:xfrm>
              <a:off x="5058740" y="5534609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Rectangle 998"/>
            <p:cNvSpPr/>
            <p:nvPr/>
          </p:nvSpPr>
          <p:spPr>
            <a:xfrm>
              <a:off x="4940835" y="5659148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Rectangle 999"/>
            <p:cNvSpPr/>
            <p:nvPr/>
          </p:nvSpPr>
          <p:spPr>
            <a:xfrm>
              <a:off x="5058740" y="5658845"/>
              <a:ext cx="118338" cy="124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/>
              <p:cNvSpPr txBox="1"/>
              <p:nvPr/>
            </p:nvSpPr>
            <p:spPr>
              <a:xfrm>
                <a:off x="6615184" y="4209802"/>
                <a:ext cx="3917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Estimated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Parameters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Posterior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8" name="TextBox 10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84" y="4209802"/>
                <a:ext cx="3917764" cy="646331"/>
              </a:xfrm>
              <a:prstGeom prst="rect">
                <a:avLst/>
              </a:prstGeom>
              <a:blipFill rotWithShape="0">
                <a:blip r:embed="rId4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6" name="TextBox 1075"/>
              <p:cNvSpPr txBox="1"/>
              <p:nvPr/>
            </p:nvSpPr>
            <p:spPr>
              <a:xfrm>
                <a:off x="6549902" y="6026058"/>
                <a:ext cx="1779829" cy="679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estimation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6" name="TextBox 10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02" y="6026058"/>
                <a:ext cx="1779829" cy="679481"/>
              </a:xfrm>
              <a:prstGeom prst="rect">
                <a:avLst/>
              </a:prstGeom>
              <a:blipFill rotWithShape="0">
                <a:blip r:embed="rId50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ross 75"/>
          <p:cNvSpPr/>
          <p:nvPr/>
        </p:nvSpPr>
        <p:spPr>
          <a:xfrm>
            <a:off x="4781223" y="5728061"/>
            <a:ext cx="182880" cy="182880"/>
          </a:xfrm>
          <a:prstGeom prst="plus">
            <a:avLst>
              <a:gd name="adj" fmla="val 4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/>
          <p:cNvSpPr/>
          <p:nvPr/>
        </p:nvSpPr>
        <p:spPr>
          <a:xfrm>
            <a:off x="10667884" y="1007544"/>
            <a:ext cx="178869" cy="620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Right Brace 1152"/>
          <p:cNvSpPr/>
          <p:nvPr/>
        </p:nvSpPr>
        <p:spPr>
          <a:xfrm>
            <a:off x="10670889" y="1650727"/>
            <a:ext cx="178869" cy="377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4" name="TextBox 1153"/>
              <p:cNvSpPr txBox="1"/>
              <p:nvPr/>
            </p:nvSpPr>
            <p:spPr>
              <a:xfrm>
                <a:off x="10833265" y="1112197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4" name="TextBox 1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65" y="1112197"/>
                <a:ext cx="793669" cy="369332"/>
              </a:xfrm>
              <a:prstGeom prst="rect">
                <a:avLst/>
              </a:prstGeom>
              <a:blipFill rotWithShape="0">
                <a:blip r:embed="rId51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5" name="TextBox 1154"/>
              <p:cNvSpPr txBox="1"/>
              <p:nvPr/>
            </p:nvSpPr>
            <p:spPr>
              <a:xfrm>
                <a:off x="10852763" y="1655837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55" name="TextBox 1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763" y="1655837"/>
                <a:ext cx="793669" cy="369332"/>
              </a:xfrm>
              <a:prstGeom prst="rect">
                <a:avLst/>
              </a:prstGeom>
              <a:blipFill rotWithShape="0"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6" name="Rectangle 1155"/>
          <p:cNvSpPr/>
          <p:nvPr/>
        </p:nvSpPr>
        <p:spPr>
          <a:xfrm>
            <a:off x="9240393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Rectangle 1156"/>
          <p:cNvSpPr/>
          <p:nvPr/>
        </p:nvSpPr>
        <p:spPr>
          <a:xfrm>
            <a:off x="9358299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Rectangle 1157"/>
          <p:cNvSpPr/>
          <p:nvPr/>
        </p:nvSpPr>
        <p:spPr>
          <a:xfrm>
            <a:off x="9240393" y="265905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Rectangle 1158"/>
          <p:cNvSpPr/>
          <p:nvPr/>
        </p:nvSpPr>
        <p:spPr>
          <a:xfrm>
            <a:off x="9358299" y="265875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Rectangle 1159"/>
          <p:cNvSpPr/>
          <p:nvPr/>
        </p:nvSpPr>
        <p:spPr>
          <a:xfrm>
            <a:off x="9476636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Rectangle 1160"/>
          <p:cNvSpPr/>
          <p:nvPr/>
        </p:nvSpPr>
        <p:spPr>
          <a:xfrm>
            <a:off x="9594542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/>
          <p:cNvSpPr/>
          <p:nvPr/>
        </p:nvSpPr>
        <p:spPr>
          <a:xfrm>
            <a:off x="9476636" y="265905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/>
          <p:cNvSpPr/>
          <p:nvPr/>
        </p:nvSpPr>
        <p:spPr>
          <a:xfrm>
            <a:off x="9594542" y="265875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/>
          <p:cNvSpPr/>
          <p:nvPr/>
        </p:nvSpPr>
        <p:spPr>
          <a:xfrm>
            <a:off x="9711796" y="253451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/>
          <p:cNvSpPr/>
          <p:nvPr/>
        </p:nvSpPr>
        <p:spPr>
          <a:xfrm>
            <a:off x="9829701" y="253451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/>
          <p:cNvSpPr/>
          <p:nvPr/>
        </p:nvSpPr>
        <p:spPr>
          <a:xfrm>
            <a:off x="9711796" y="265905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/>
          <p:cNvSpPr/>
          <p:nvPr/>
        </p:nvSpPr>
        <p:spPr>
          <a:xfrm>
            <a:off x="9829701" y="265875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/>
          <p:cNvSpPr/>
          <p:nvPr/>
        </p:nvSpPr>
        <p:spPr>
          <a:xfrm>
            <a:off x="9948039" y="253451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/>
          <p:cNvSpPr/>
          <p:nvPr/>
        </p:nvSpPr>
        <p:spPr>
          <a:xfrm>
            <a:off x="10065944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Rectangle 1169"/>
          <p:cNvSpPr/>
          <p:nvPr/>
        </p:nvSpPr>
        <p:spPr>
          <a:xfrm>
            <a:off x="9948039" y="2659056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Rectangle 1170"/>
          <p:cNvSpPr/>
          <p:nvPr/>
        </p:nvSpPr>
        <p:spPr>
          <a:xfrm>
            <a:off x="10065944" y="265875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Rectangle 1171"/>
          <p:cNvSpPr/>
          <p:nvPr/>
        </p:nvSpPr>
        <p:spPr>
          <a:xfrm>
            <a:off x="9240212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Rectangle 1172"/>
          <p:cNvSpPr/>
          <p:nvPr/>
        </p:nvSpPr>
        <p:spPr>
          <a:xfrm>
            <a:off x="9358117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Rectangle 1173"/>
          <p:cNvSpPr/>
          <p:nvPr/>
        </p:nvSpPr>
        <p:spPr>
          <a:xfrm>
            <a:off x="9240212" y="290783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Rectangle 1174"/>
          <p:cNvSpPr/>
          <p:nvPr/>
        </p:nvSpPr>
        <p:spPr>
          <a:xfrm>
            <a:off x="9358117" y="290752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Rectangle 1175"/>
          <p:cNvSpPr/>
          <p:nvPr/>
        </p:nvSpPr>
        <p:spPr>
          <a:xfrm>
            <a:off x="9476455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Rectangle 1176"/>
          <p:cNvSpPr/>
          <p:nvPr/>
        </p:nvSpPr>
        <p:spPr>
          <a:xfrm>
            <a:off x="9594360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Rectangle 1177"/>
          <p:cNvSpPr/>
          <p:nvPr/>
        </p:nvSpPr>
        <p:spPr>
          <a:xfrm>
            <a:off x="9476455" y="2907831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Rectangle 1178"/>
          <p:cNvSpPr/>
          <p:nvPr/>
        </p:nvSpPr>
        <p:spPr>
          <a:xfrm>
            <a:off x="9594360" y="290752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Rectangle 1179"/>
          <p:cNvSpPr/>
          <p:nvPr/>
        </p:nvSpPr>
        <p:spPr>
          <a:xfrm>
            <a:off x="9711615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/>
          <p:cNvSpPr/>
          <p:nvPr/>
        </p:nvSpPr>
        <p:spPr>
          <a:xfrm>
            <a:off x="9829520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Rectangle 1181"/>
          <p:cNvSpPr/>
          <p:nvPr/>
        </p:nvSpPr>
        <p:spPr>
          <a:xfrm>
            <a:off x="9711615" y="290783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Rectangle 1182"/>
          <p:cNvSpPr/>
          <p:nvPr/>
        </p:nvSpPr>
        <p:spPr>
          <a:xfrm>
            <a:off x="9829520" y="290752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Rectangle 1183"/>
          <p:cNvSpPr/>
          <p:nvPr/>
        </p:nvSpPr>
        <p:spPr>
          <a:xfrm>
            <a:off x="9947858" y="2783292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Rectangle 1184"/>
          <p:cNvSpPr/>
          <p:nvPr/>
        </p:nvSpPr>
        <p:spPr>
          <a:xfrm>
            <a:off x="10065763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/>
          <p:cNvSpPr/>
          <p:nvPr/>
        </p:nvSpPr>
        <p:spPr>
          <a:xfrm>
            <a:off x="9947858" y="290783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/>
          <p:cNvSpPr/>
          <p:nvPr/>
        </p:nvSpPr>
        <p:spPr>
          <a:xfrm>
            <a:off x="10065763" y="290752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/>
          <p:cNvSpPr/>
          <p:nvPr/>
        </p:nvSpPr>
        <p:spPr>
          <a:xfrm>
            <a:off x="9240393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/>
          <p:cNvSpPr/>
          <p:nvPr/>
        </p:nvSpPr>
        <p:spPr>
          <a:xfrm>
            <a:off x="9358299" y="303176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/>
          <p:cNvSpPr/>
          <p:nvPr/>
        </p:nvSpPr>
        <p:spPr>
          <a:xfrm>
            <a:off x="9240393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/>
          <p:cNvSpPr/>
          <p:nvPr/>
        </p:nvSpPr>
        <p:spPr>
          <a:xfrm>
            <a:off x="9358299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/>
          <p:cNvSpPr/>
          <p:nvPr/>
        </p:nvSpPr>
        <p:spPr>
          <a:xfrm>
            <a:off x="9476636" y="303176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/>
          <p:cNvSpPr/>
          <p:nvPr/>
        </p:nvSpPr>
        <p:spPr>
          <a:xfrm>
            <a:off x="9594542" y="303176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ectangle 1193"/>
          <p:cNvSpPr/>
          <p:nvPr/>
        </p:nvSpPr>
        <p:spPr>
          <a:xfrm>
            <a:off x="9476636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Rectangle 1194"/>
          <p:cNvSpPr/>
          <p:nvPr/>
        </p:nvSpPr>
        <p:spPr>
          <a:xfrm>
            <a:off x="9594542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Rectangle 1195"/>
          <p:cNvSpPr/>
          <p:nvPr/>
        </p:nvSpPr>
        <p:spPr>
          <a:xfrm>
            <a:off x="9711796" y="303176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Rectangle 1196"/>
          <p:cNvSpPr/>
          <p:nvPr/>
        </p:nvSpPr>
        <p:spPr>
          <a:xfrm>
            <a:off x="9829701" y="303176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Rectangle 1197"/>
          <p:cNvSpPr/>
          <p:nvPr/>
        </p:nvSpPr>
        <p:spPr>
          <a:xfrm>
            <a:off x="9711796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Rectangle 1198"/>
          <p:cNvSpPr/>
          <p:nvPr/>
        </p:nvSpPr>
        <p:spPr>
          <a:xfrm>
            <a:off x="9829701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Rectangle 1199"/>
          <p:cNvSpPr/>
          <p:nvPr/>
        </p:nvSpPr>
        <p:spPr>
          <a:xfrm>
            <a:off x="9948039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Rectangle 1200"/>
          <p:cNvSpPr/>
          <p:nvPr/>
        </p:nvSpPr>
        <p:spPr>
          <a:xfrm>
            <a:off x="10065944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/>
          <p:cNvSpPr/>
          <p:nvPr/>
        </p:nvSpPr>
        <p:spPr>
          <a:xfrm>
            <a:off x="9948039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/>
          <p:cNvSpPr/>
          <p:nvPr/>
        </p:nvSpPr>
        <p:spPr>
          <a:xfrm>
            <a:off x="10065944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/>
          <p:cNvSpPr/>
          <p:nvPr/>
        </p:nvSpPr>
        <p:spPr>
          <a:xfrm>
            <a:off x="9240212" y="330339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/>
          <p:cNvSpPr/>
          <p:nvPr/>
        </p:nvSpPr>
        <p:spPr>
          <a:xfrm>
            <a:off x="9358117" y="330339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/>
          <p:cNvSpPr/>
          <p:nvPr/>
        </p:nvSpPr>
        <p:spPr>
          <a:xfrm>
            <a:off x="9240212" y="342793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/>
          <p:cNvSpPr/>
          <p:nvPr/>
        </p:nvSpPr>
        <p:spPr>
          <a:xfrm>
            <a:off x="9358117" y="342763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/>
          <p:cNvSpPr/>
          <p:nvPr/>
        </p:nvSpPr>
        <p:spPr>
          <a:xfrm>
            <a:off x="9476455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/>
          <p:cNvSpPr/>
          <p:nvPr/>
        </p:nvSpPr>
        <p:spPr>
          <a:xfrm>
            <a:off x="9594360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Rectangle 1209"/>
          <p:cNvSpPr/>
          <p:nvPr/>
        </p:nvSpPr>
        <p:spPr>
          <a:xfrm>
            <a:off x="9476455" y="342793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Rectangle 1210"/>
          <p:cNvSpPr/>
          <p:nvPr/>
        </p:nvSpPr>
        <p:spPr>
          <a:xfrm>
            <a:off x="9594360" y="342763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Rectangle 1211"/>
          <p:cNvSpPr/>
          <p:nvPr/>
        </p:nvSpPr>
        <p:spPr>
          <a:xfrm>
            <a:off x="9711615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Rectangle 1212"/>
          <p:cNvSpPr/>
          <p:nvPr/>
        </p:nvSpPr>
        <p:spPr>
          <a:xfrm>
            <a:off x="9829520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Rectangle 1213"/>
          <p:cNvSpPr/>
          <p:nvPr/>
        </p:nvSpPr>
        <p:spPr>
          <a:xfrm>
            <a:off x="9711615" y="342793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Rectangle 1214"/>
          <p:cNvSpPr/>
          <p:nvPr/>
        </p:nvSpPr>
        <p:spPr>
          <a:xfrm>
            <a:off x="9829520" y="342763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Rectangle 1215"/>
          <p:cNvSpPr/>
          <p:nvPr/>
        </p:nvSpPr>
        <p:spPr>
          <a:xfrm>
            <a:off x="9947858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Rectangle 1216"/>
          <p:cNvSpPr/>
          <p:nvPr/>
        </p:nvSpPr>
        <p:spPr>
          <a:xfrm>
            <a:off x="10065763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Rectangle 1217"/>
          <p:cNvSpPr/>
          <p:nvPr/>
        </p:nvSpPr>
        <p:spPr>
          <a:xfrm>
            <a:off x="9947858" y="342793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Rectangle 1218"/>
          <p:cNvSpPr/>
          <p:nvPr/>
        </p:nvSpPr>
        <p:spPr>
          <a:xfrm>
            <a:off x="10065763" y="342763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Rectangle 1219"/>
          <p:cNvSpPr/>
          <p:nvPr/>
        </p:nvSpPr>
        <p:spPr>
          <a:xfrm>
            <a:off x="10184592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Rectangle 1220"/>
          <p:cNvSpPr/>
          <p:nvPr/>
        </p:nvSpPr>
        <p:spPr>
          <a:xfrm>
            <a:off x="10302497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Rectangle 1221"/>
          <p:cNvSpPr/>
          <p:nvPr/>
        </p:nvSpPr>
        <p:spPr>
          <a:xfrm>
            <a:off x="10184592" y="265905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Rectangle 1222"/>
          <p:cNvSpPr/>
          <p:nvPr/>
        </p:nvSpPr>
        <p:spPr>
          <a:xfrm>
            <a:off x="10302497" y="2658753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Rectangle 1223"/>
          <p:cNvSpPr/>
          <p:nvPr/>
        </p:nvSpPr>
        <p:spPr>
          <a:xfrm>
            <a:off x="10420835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/>
          <p:cNvSpPr/>
          <p:nvPr/>
        </p:nvSpPr>
        <p:spPr>
          <a:xfrm>
            <a:off x="10538740" y="2534517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Rectangle 1225"/>
          <p:cNvSpPr/>
          <p:nvPr/>
        </p:nvSpPr>
        <p:spPr>
          <a:xfrm>
            <a:off x="10420835" y="2659056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Rectangle 1226"/>
          <p:cNvSpPr/>
          <p:nvPr/>
        </p:nvSpPr>
        <p:spPr>
          <a:xfrm>
            <a:off x="10538740" y="265875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Rectangle 1227"/>
          <p:cNvSpPr/>
          <p:nvPr/>
        </p:nvSpPr>
        <p:spPr>
          <a:xfrm>
            <a:off x="10184411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Rectangle 1228"/>
          <p:cNvSpPr/>
          <p:nvPr/>
        </p:nvSpPr>
        <p:spPr>
          <a:xfrm>
            <a:off x="10302316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Rectangle 1229"/>
          <p:cNvSpPr/>
          <p:nvPr/>
        </p:nvSpPr>
        <p:spPr>
          <a:xfrm>
            <a:off x="10184411" y="290783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Rectangle 1230"/>
          <p:cNvSpPr/>
          <p:nvPr/>
        </p:nvSpPr>
        <p:spPr>
          <a:xfrm>
            <a:off x="10302316" y="290752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Rectangle 1231"/>
          <p:cNvSpPr/>
          <p:nvPr/>
        </p:nvSpPr>
        <p:spPr>
          <a:xfrm>
            <a:off x="10420654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Rectangle 1232"/>
          <p:cNvSpPr/>
          <p:nvPr/>
        </p:nvSpPr>
        <p:spPr>
          <a:xfrm>
            <a:off x="10538559" y="278329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Rectangle 1233"/>
          <p:cNvSpPr/>
          <p:nvPr/>
        </p:nvSpPr>
        <p:spPr>
          <a:xfrm>
            <a:off x="10420654" y="2907831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Rectangle 1234"/>
          <p:cNvSpPr/>
          <p:nvPr/>
        </p:nvSpPr>
        <p:spPr>
          <a:xfrm>
            <a:off x="10538559" y="290752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Rectangle 1235"/>
          <p:cNvSpPr/>
          <p:nvPr/>
        </p:nvSpPr>
        <p:spPr>
          <a:xfrm>
            <a:off x="10184592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Rectangle 1236"/>
          <p:cNvSpPr/>
          <p:nvPr/>
        </p:nvSpPr>
        <p:spPr>
          <a:xfrm>
            <a:off x="10302497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Rectangle 1237"/>
          <p:cNvSpPr/>
          <p:nvPr/>
        </p:nvSpPr>
        <p:spPr>
          <a:xfrm>
            <a:off x="10184592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Rectangle 1238"/>
          <p:cNvSpPr/>
          <p:nvPr/>
        </p:nvSpPr>
        <p:spPr>
          <a:xfrm>
            <a:off x="10302497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Rectangle 1239"/>
          <p:cNvSpPr/>
          <p:nvPr/>
        </p:nvSpPr>
        <p:spPr>
          <a:xfrm>
            <a:off x="10420835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Rectangle 1240"/>
          <p:cNvSpPr/>
          <p:nvPr/>
        </p:nvSpPr>
        <p:spPr>
          <a:xfrm>
            <a:off x="10538740" y="3031763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Rectangle 1241"/>
          <p:cNvSpPr/>
          <p:nvPr/>
        </p:nvSpPr>
        <p:spPr>
          <a:xfrm>
            <a:off x="10420835" y="3179162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Rectangle 1242"/>
          <p:cNvSpPr/>
          <p:nvPr/>
        </p:nvSpPr>
        <p:spPr>
          <a:xfrm>
            <a:off x="10538740" y="3178859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Rectangle 1243"/>
          <p:cNvSpPr/>
          <p:nvPr/>
        </p:nvSpPr>
        <p:spPr>
          <a:xfrm>
            <a:off x="10184411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Rectangle 1244"/>
          <p:cNvSpPr/>
          <p:nvPr/>
        </p:nvSpPr>
        <p:spPr>
          <a:xfrm>
            <a:off x="10302316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Rectangle 1245"/>
          <p:cNvSpPr/>
          <p:nvPr/>
        </p:nvSpPr>
        <p:spPr>
          <a:xfrm>
            <a:off x="10184411" y="342793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Rectangle 1246"/>
          <p:cNvSpPr/>
          <p:nvPr/>
        </p:nvSpPr>
        <p:spPr>
          <a:xfrm>
            <a:off x="10302316" y="3427634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Rectangle 1247"/>
          <p:cNvSpPr/>
          <p:nvPr/>
        </p:nvSpPr>
        <p:spPr>
          <a:xfrm>
            <a:off x="10420654" y="3303398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Rectangle 1248"/>
          <p:cNvSpPr/>
          <p:nvPr/>
        </p:nvSpPr>
        <p:spPr>
          <a:xfrm>
            <a:off x="10538559" y="3303398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Rectangle 1249"/>
          <p:cNvSpPr/>
          <p:nvPr/>
        </p:nvSpPr>
        <p:spPr>
          <a:xfrm>
            <a:off x="10420654" y="3427937"/>
            <a:ext cx="118338" cy="1245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Rectangle 1250"/>
          <p:cNvSpPr/>
          <p:nvPr/>
        </p:nvSpPr>
        <p:spPr>
          <a:xfrm>
            <a:off x="10538559" y="3427634"/>
            <a:ext cx="118338" cy="12453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Right Brace 1251"/>
          <p:cNvSpPr/>
          <p:nvPr/>
        </p:nvSpPr>
        <p:spPr>
          <a:xfrm>
            <a:off x="10667884" y="2531142"/>
            <a:ext cx="178869" cy="6204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Right Brace 1252"/>
          <p:cNvSpPr/>
          <p:nvPr/>
        </p:nvSpPr>
        <p:spPr>
          <a:xfrm>
            <a:off x="10670889" y="3174325"/>
            <a:ext cx="178869" cy="377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4" name="TextBox 1253"/>
              <p:cNvSpPr txBox="1"/>
              <p:nvPr/>
            </p:nvSpPr>
            <p:spPr>
              <a:xfrm>
                <a:off x="10833265" y="2635795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4" name="TextBox 1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65" y="2635795"/>
                <a:ext cx="793669" cy="369332"/>
              </a:xfrm>
              <a:prstGeom prst="rect">
                <a:avLst/>
              </a:prstGeom>
              <a:blipFill rotWithShape="0">
                <a:blip r:embed="rId53"/>
                <a:stretch>
                  <a:fillRect r="-1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5" name="TextBox 1254"/>
              <p:cNvSpPr txBox="1"/>
              <p:nvPr/>
            </p:nvSpPr>
            <p:spPr>
              <a:xfrm>
                <a:off x="10852763" y="3179435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5" name="TextBox 1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763" y="3179435"/>
                <a:ext cx="793669" cy="369332"/>
              </a:xfrm>
              <a:prstGeom prst="rect">
                <a:avLst/>
              </a:prstGeom>
              <a:blipFill rotWithShape="0"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7" name="TextBox 1256"/>
              <p:cNvSpPr txBox="1"/>
              <p:nvPr/>
            </p:nvSpPr>
            <p:spPr>
              <a:xfrm>
                <a:off x="3557379" y="4805152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7" name="TextBox 1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379" y="4805152"/>
                <a:ext cx="793669" cy="369332"/>
              </a:xfrm>
              <a:prstGeom prst="rect">
                <a:avLst/>
              </a:prstGeom>
              <a:blipFill rotWithShape="0">
                <a:blip r:embed="rId55"/>
                <a:stretch>
                  <a:fillRect l="-8462" r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8" name="TextBox 1257"/>
              <p:cNvSpPr txBox="1"/>
              <p:nvPr/>
            </p:nvSpPr>
            <p:spPr>
              <a:xfrm>
                <a:off x="3590462" y="6026058"/>
                <a:ext cx="793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Test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8" name="TextBox 1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462" y="6026058"/>
                <a:ext cx="793669" cy="369332"/>
              </a:xfrm>
              <a:prstGeom prst="rect">
                <a:avLst/>
              </a:prstGeom>
              <a:blipFill rotWithShape="0">
                <a:blip r:embed="rId56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9" name="TextBox 1258"/>
              <p:cNvSpPr txBox="1"/>
              <p:nvPr/>
            </p:nvSpPr>
            <p:spPr>
              <a:xfrm>
                <a:off x="519321" y="306793"/>
                <a:ext cx="29953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Generation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59" name="TextBox 1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1" y="306793"/>
                <a:ext cx="2995331" cy="461665"/>
              </a:xfrm>
              <a:prstGeom prst="rect">
                <a:avLst/>
              </a:prstGeom>
              <a:blipFill rotWithShape="0"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603</Words>
  <Application>Microsoft Office PowerPoint</Application>
  <PresentationFormat>Widescreen</PresentationFormat>
  <Paragraphs>318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27</cp:revision>
  <dcterms:created xsi:type="dcterms:W3CDTF">2020-02-06T22:04:34Z</dcterms:created>
  <dcterms:modified xsi:type="dcterms:W3CDTF">2020-02-10T11:32:23Z</dcterms:modified>
</cp:coreProperties>
</file>