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57" r:id="rId4"/>
    <p:sldId id="264" r:id="rId5"/>
    <p:sldId id="272" r:id="rId6"/>
    <p:sldId id="273" r:id="rId7"/>
    <p:sldId id="275" r:id="rId8"/>
    <p:sldId id="276" r:id="rId9"/>
    <p:sldId id="266" r:id="rId10"/>
    <p:sldId id="265" r:id="rId11"/>
    <p:sldId id="258" r:id="rId12"/>
    <p:sldId id="259" r:id="rId13"/>
    <p:sldId id="262" r:id="rId14"/>
    <p:sldId id="263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-125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5" Type="http://schemas.openxmlformats.org/officeDocument/2006/relationships/image" Target="../media/image430.png"/><Relationship Id="rId4" Type="http://schemas.openxmlformats.org/officeDocument/2006/relationships/image" Target="../media/image2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117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2.png"/><Relationship Id="rId42" Type="http://schemas.openxmlformats.org/officeDocument/2006/relationships/image" Target="../media/image204.png"/><Relationship Id="rId47" Type="http://schemas.openxmlformats.org/officeDocument/2006/relationships/image" Target="../media/image136.png"/><Relationship Id="rId63" Type="http://schemas.openxmlformats.org/officeDocument/2006/relationships/image" Target="../media/image101.png"/><Relationship Id="rId68" Type="http://schemas.openxmlformats.org/officeDocument/2006/relationships/image" Target="../media/image106.png"/><Relationship Id="rId84" Type="http://schemas.openxmlformats.org/officeDocument/2006/relationships/image" Target="../media/image150.png"/><Relationship Id="rId89" Type="http://schemas.openxmlformats.org/officeDocument/2006/relationships/image" Target="../media/image155.png"/><Relationship Id="rId112" Type="http://schemas.openxmlformats.org/officeDocument/2006/relationships/image" Target="../media/image290.png"/><Relationship Id="rId133" Type="http://schemas.openxmlformats.org/officeDocument/2006/relationships/image" Target="../media/image198.png"/><Relationship Id="rId16" Type="http://schemas.openxmlformats.org/officeDocument/2006/relationships/image" Target="../media/image190.png"/><Relationship Id="rId107" Type="http://schemas.openxmlformats.org/officeDocument/2006/relationships/image" Target="../media/image172.png"/><Relationship Id="rId11" Type="http://schemas.openxmlformats.org/officeDocument/2006/relationships/image" Target="../media/image228.png"/><Relationship Id="rId32" Type="http://schemas.openxmlformats.org/officeDocument/2006/relationships/image" Target="../media/image133.png"/><Relationship Id="rId53" Type="http://schemas.openxmlformats.org/officeDocument/2006/relationships/image" Target="../media/image141.png"/><Relationship Id="rId58" Type="http://schemas.openxmlformats.org/officeDocument/2006/relationships/image" Target="../media/image91.png"/><Relationship Id="rId74" Type="http://schemas.openxmlformats.org/officeDocument/2006/relationships/image" Target="../media/image112.png"/><Relationship Id="rId79" Type="http://schemas.openxmlformats.org/officeDocument/2006/relationships/image" Target="../media/image145.png"/><Relationship Id="rId102" Type="http://schemas.openxmlformats.org/officeDocument/2006/relationships/image" Target="../media/image168.png"/><Relationship Id="rId123" Type="http://schemas.openxmlformats.org/officeDocument/2006/relationships/image" Target="../media/image180.png"/><Relationship Id="rId128" Type="http://schemas.openxmlformats.org/officeDocument/2006/relationships/image" Target="../media/image193.png"/><Relationship Id="rId5" Type="http://schemas.openxmlformats.org/officeDocument/2006/relationships/image" Target="../media/image186.png"/><Relationship Id="rId90" Type="http://schemas.openxmlformats.org/officeDocument/2006/relationships/image" Target="../media/image156.png"/><Relationship Id="rId95" Type="http://schemas.openxmlformats.org/officeDocument/2006/relationships/image" Target="../media/image161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Relationship Id="rId43" Type="http://schemas.openxmlformats.org/officeDocument/2006/relationships/image" Target="../media/image205.png"/><Relationship Id="rId48" Type="http://schemas.openxmlformats.org/officeDocument/2006/relationships/image" Target="../media/image137.png"/><Relationship Id="rId64" Type="http://schemas.openxmlformats.org/officeDocument/2006/relationships/image" Target="../media/image102.png"/><Relationship Id="rId69" Type="http://schemas.openxmlformats.org/officeDocument/2006/relationships/image" Target="../media/image107.png"/><Relationship Id="rId113" Type="http://schemas.openxmlformats.org/officeDocument/2006/relationships/image" Target="../media/image291.png"/><Relationship Id="rId118" Type="http://schemas.openxmlformats.org/officeDocument/2006/relationships/image" Target="../media/image175.png"/><Relationship Id="rId134" Type="http://schemas.openxmlformats.org/officeDocument/2006/relationships/image" Target="../media/image199.png"/><Relationship Id="rId80" Type="http://schemas.openxmlformats.org/officeDocument/2006/relationships/image" Target="../media/image146.png"/><Relationship Id="rId85" Type="http://schemas.openxmlformats.org/officeDocument/2006/relationships/image" Target="../media/image151.png"/><Relationship Id="rId12" Type="http://schemas.openxmlformats.org/officeDocument/2006/relationships/image" Target="../media/image229.png"/><Relationship Id="rId17" Type="http://schemas.openxmlformats.org/officeDocument/2006/relationships/image" Target="../media/image191.png"/><Relationship Id="rId33" Type="http://schemas.openxmlformats.org/officeDocument/2006/relationships/image" Target="../media/image134.png"/><Relationship Id="rId59" Type="http://schemas.openxmlformats.org/officeDocument/2006/relationships/image" Target="../media/image92.png"/><Relationship Id="rId103" Type="http://schemas.openxmlformats.org/officeDocument/2006/relationships/image" Target="../media/image169.png"/><Relationship Id="rId108" Type="http://schemas.openxmlformats.org/officeDocument/2006/relationships/image" Target="../media/image286.png"/><Relationship Id="rId124" Type="http://schemas.openxmlformats.org/officeDocument/2006/relationships/image" Target="../media/image181.png"/><Relationship Id="rId129" Type="http://schemas.openxmlformats.org/officeDocument/2006/relationships/image" Target="../media/image194.png"/><Relationship Id="rId54" Type="http://schemas.openxmlformats.org/officeDocument/2006/relationships/image" Target="../media/image81.png"/><Relationship Id="rId70" Type="http://schemas.openxmlformats.org/officeDocument/2006/relationships/image" Target="../media/image108.png"/><Relationship Id="rId75" Type="http://schemas.openxmlformats.org/officeDocument/2006/relationships/image" Target="../media/image113.png"/><Relationship Id="rId91" Type="http://schemas.openxmlformats.org/officeDocument/2006/relationships/image" Target="../media/image157.png"/><Relationship Id="rId9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49" Type="http://schemas.openxmlformats.org/officeDocument/2006/relationships/image" Target="../media/image138.png"/><Relationship Id="rId114" Type="http://schemas.openxmlformats.org/officeDocument/2006/relationships/image" Target="../media/image292.png"/><Relationship Id="rId119" Type="http://schemas.openxmlformats.org/officeDocument/2006/relationships/image" Target="../media/image176.png"/><Relationship Id="rId44" Type="http://schemas.openxmlformats.org/officeDocument/2006/relationships/image" Target="../media/image206.png"/><Relationship Id="rId60" Type="http://schemas.openxmlformats.org/officeDocument/2006/relationships/image" Target="../media/image93.png"/><Relationship Id="rId65" Type="http://schemas.openxmlformats.org/officeDocument/2006/relationships/image" Target="../media/image103.png"/><Relationship Id="rId81" Type="http://schemas.openxmlformats.org/officeDocument/2006/relationships/image" Target="../media/image147.png"/><Relationship Id="rId86" Type="http://schemas.openxmlformats.org/officeDocument/2006/relationships/image" Target="../media/image152.png"/><Relationship Id="rId130" Type="http://schemas.openxmlformats.org/officeDocument/2006/relationships/image" Target="../media/image195.png"/><Relationship Id="rId13" Type="http://schemas.openxmlformats.org/officeDocument/2006/relationships/image" Target="../media/image230.png"/><Relationship Id="rId18" Type="http://schemas.openxmlformats.org/officeDocument/2006/relationships/image" Target="../media/image119.png"/><Relationship Id="rId109" Type="http://schemas.openxmlformats.org/officeDocument/2006/relationships/image" Target="../media/image287.png"/><Relationship Id="rId34" Type="http://schemas.openxmlformats.org/officeDocument/2006/relationships/image" Target="../media/image135.png"/><Relationship Id="rId50" Type="http://schemas.openxmlformats.org/officeDocument/2006/relationships/image" Target="../media/image139.png"/><Relationship Id="rId55" Type="http://schemas.openxmlformats.org/officeDocument/2006/relationships/image" Target="../media/image82.png"/><Relationship Id="rId76" Type="http://schemas.openxmlformats.org/officeDocument/2006/relationships/image" Target="../media/image114.png"/><Relationship Id="rId97" Type="http://schemas.openxmlformats.org/officeDocument/2006/relationships/image" Target="../media/image163.png"/><Relationship Id="rId104" Type="http://schemas.openxmlformats.org/officeDocument/2006/relationships/image" Target="../media/image282.png"/><Relationship Id="rId120" Type="http://schemas.openxmlformats.org/officeDocument/2006/relationships/image" Target="../media/image177.png"/><Relationship Id="rId125" Type="http://schemas.openxmlformats.org/officeDocument/2006/relationships/image" Target="../media/image182.png"/><Relationship Id="rId7" Type="http://schemas.openxmlformats.org/officeDocument/2006/relationships/image" Target="../media/image188.png"/><Relationship Id="rId71" Type="http://schemas.openxmlformats.org/officeDocument/2006/relationships/image" Target="../media/image142.png"/><Relationship Id="rId92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0.png"/><Relationship Id="rId24" Type="http://schemas.openxmlformats.org/officeDocument/2006/relationships/image" Target="../media/image125.png"/><Relationship Id="rId40" Type="http://schemas.openxmlformats.org/officeDocument/2006/relationships/image" Target="../media/image202.png"/><Relationship Id="rId45" Type="http://schemas.openxmlformats.org/officeDocument/2006/relationships/image" Target="../media/image207.png"/><Relationship Id="rId66" Type="http://schemas.openxmlformats.org/officeDocument/2006/relationships/image" Target="../media/image104.png"/><Relationship Id="rId87" Type="http://schemas.openxmlformats.org/officeDocument/2006/relationships/image" Target="../media/image153.png"/><Relationship Id="rId110" Type="http://schemas.openxmlformats.org/officeDocument/2006/relationships/image" Target="../media/image288.png"/><Relationship Id="rId115" Type="http://schemas.openxmlformats.org/officeDocument/2006/relationships/image" Target="../media/image293.png"/><Relationship Id="rId131" Type="http://schemas.openxmlformats.org/officeDocument/2006/relationships/image" Target="../media/image196.png"/><Relationship Id="rId61" Type="http://schemas.openxmlformats.org/officeDocument/2006/relationships/image" Target="../media/image94.png"/><Relationship Id="rId82" Type="http://schemas.openxmlformats.org/officeDocument/2006/relationships/image" Target="../media/image148.png"/><Relationship Id="rId19" Type="http://schemas.openxmlformats.org/officeDocument/2006/relationships/image" Target="../media/image120.png"/><Relationship Id="rId14" Type="http://schemas.openxmlformats.org/officeDocument/2006/relationships/image" Target="../media/image231.png"/><Relationship Id="rId30" Type="http://schemas.openxmlformats.org/officeDocument/2006/relationships/image" Target="../media/image131.png"/><Relationship Id="rId56" Type="http://schemas.openxmlformats.org/officeDocument/2006/relationships/image" Target="../media/image83.png"/><Relationship Id="rId77" Type="http://schemas.openxmlformats.org/officeDocument/2006/relationships/image" Target="../media/image115.png"/><Relationship Id="rId100" Type="http://schemas.openxmlformats.org/officeDocument/2006/relationships/image" Target="../media/image166.png"/><Relationship Id="rId105" Type="http://schemas.openxmlformats.org/officeDocument/2006/relationships/image" Target="../media/image170.png"/><Relationship Id="rId126" Type="http://schemas.openxmlformats.org/officeDocument/2006/relationships/image" Target="../media/image183.png"/><Relationship Id="rId8" Type="http://schemas.openxmlformats.org/officeDocument/2006/relationships/image" Target="../media/image189.png"/><Relationship Id="rId51" Type="http://schemas.openxmlformats.org/officeDocument/2006/relationships/image" Target="../media/image140.png"/><Relationship Id="rId72" Type="http://schemas.openxmlformats.org/officeDocument/2006/relationships/image" Target="../media/image110.png"/><Relationship Id="rId93" Type="http://schemas.openxmlformats.org/officeDocument/2006/relationships/image" Target="../media/image159.png"/><Relationship Id="rId98" Type="http://schemas.openxmlformats.org/officeDocument/2006/relationships/image" Target="../media/image164.png"/><Relationship Id="rId121" Type="http://schemas.openxmlformats.org/officeDocument/2006/relationships/image" Target="../media/image178.png"/><Relationship Id="rId3" Type="http://schemas.openxmlformats.org/officeDocument/2006/relationships/image" Target="../media/image184.png"/><Relationship Id="rId25" Type="http://schemas.openxmlformats.org/officeDocument/2006/relationships/image" Target="../media/image126.png"/><Relationship Id="rId46" Type="http://schemas.openxmlformats.org/officeDocument/2006/relationships/image" Target="../media/image208.png"/><Relationship Id="rId67" Type="http://schemas.openxmlformats.org/officeDocument/2006/relationships/image" Target="../media/image105.png"/><Relationship Id="rId116" Type="http://schemas.openxmlformats.org/officeDocument/2006/relationships/image" Target="../media/image173.png"/><Relationship Id="rId20" Type="http://schemas.openxmlformats.org/officeDocument/2006/relationships/image" Target="../media/image121.png"/><Relationship Id="rId41" Type="http://schemas.openxmlformats.org/officeDocument/2006/relationships/image" Target="../media/image203.png"/><Relationship Id="rId62" Type="http://schemas.openxmlformats.org/officeDocument/2006/relationships/image" Target="../media/image100.png"/><Relationship Id="rId83" Type="http://schemas.openxmlformats.org/officeDocument/2006/relationships/image" Target="../media/image149.png"/><Relationship Id="rId88" Type="http://schemas.openxmlformats.org/officeDocument/2006/relationships/image" Target="../media/image154.png"/><Relationship Id="rId111" Type="http://schemas.openxmlformats.org/officeDocument/2006/relationships/image" Target="../media/image289.png"/><Relationship Id="rId132" Type="http://schemas.openxmlformats.org/officeDocument/2006/relationships/image" Target="../media/image197.png"/><Relationship Id="rId15" Type="http://schemas.openxmlformats.org/officeDocument/2006/relationships/image" Target="../media/image232.png"/><Relationship Id="rId57" Type="http://schemas.openxmlformats.org/officeDocument/2006/relationships/image" Target="../media/image84.png"/><Relationship Id="rId106" Type="http://schemas.openxmlformats.org/officeDocument/2006/relationships/image" Target="../media/image171.png"/><Relationship Id="rId127" Type="http://schemas.openxmlformats.org/officeDocument/2006/relationships/image" Target="../media/image192.png"/><Relationship Id="rId10" Type="http://schemas.openxmlformats.org/officeDocument/2006/relationships/image" Target="../media/image227.png"/><Relationship Id="rId31" Type="http://schemas.openxmlformats.org/officeDocument/2006/relationships/image" Target="../media/image132.png"/><Relationship Id="rId52" Type="http://schemas.openxmlformats.org/officeDocument/2006/relationships/image" Target="../media/image210.png"/><Relationship Id="rId73" Type="http://schemas.openxmlformats.org/officeDocument/2006/relationships/image" Target="../media/image143.png"/><Relationship Id="rId78" Type="http://schemas.openxmlformats.org/officeDocument/2006/relationships/image" Target="../media/image144.png"/><Relationship Id="rId94" Type="http://schemas.openxmlformats.org/officeDocument/2006/relationships/image" Target="../media/image160.png"/><Relationship Id="rId99" Type="http://schemas.openxmlformats.org/officeDocument/2006/relationships/image" Target="../media/image165.png"/><Relationship Id="rId101" Type="http://schemas.openxmlformats.org/officeDocument/2006/relationships/image" Target="../media/image167.png"/><Relationship Id="rId122" Type="http://schemas.openxmlformats.org/officeDocument/2006/relationships/image" Target="../media/image179.png"/><Relationship Id="rId4" Type="http://schemas.openxmlformats.org/officeDocument/2006/relationships/image" Target="../media/image185.png"/><Relationship Id="rId9" Type="http://schemas.openxmlformats.org/officeDocument/2006/relationships/image" Target="../media/image226.png"/><Relationship Id="rId26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139.png"/><Relationship Id="rId18" Type="http://schemas.openxmlformats.org/officeDocument/2006/relationships/image" Target="../media/image220.png"/><Relationship Id="rId3" Type="http://schemas.openxmlformats.org/officeDocument/2006/relationships/image" Target="../media/image200.png"/><Relationship Id="rId21" Type="http://schemas.openxmlformats.org/officeDocument/2006/relationships/image" Target="../media/image223.png"/><Relationship Id="rId7" Type="http://schemas.openxmlformats.org/officeDocument/2006/relationships/image" Target="../media/image212.png"/><Relationship Id="rId12" Type="http://schemas.openxmlformats.org/officeDocument/2006/relationships/image" Target="../media/image120.png"/><Relationship Id="rId17" Type="http://schemas.openxmlformats.org/officeDocument/2006/relationships/image" Target="../media/image219.png"/><Relationship Id="rId25" Type="http://schemas.openxmlformats.org/officeDocument/2006/relationships/image" Target="../media/image2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8.png"/><Relationship Id="rId20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119.png"/><Relationship Id="rId24" Type="http://schemas.openxmlformats.org/officeDocument/2006/relationships/image" Target="../media/image233.png"/><Relationship Id="rId5" Type="http://schemas.openxmlformats.org/officeDocument/2006/relationships/image" Target="../media/image209.png"/><Relationship Id="rId15" Type="http://schemas.openxmlformats.org/officeDocument/2006/relationships/image" Target="../media/image217.png"/><Relationship Id="rId23" Type="http://schemas.openxmlformats.org/officeDocument/2006/relationships/image" Target="../media/image225.png"/><Relationship Id="rId10" Type="http://schemas.openxmlformats.org/officeDocument/2006/relationships/image" Target="../media/image215.png"/><Relationship Id="rId19" Type="http://schemas.openxmlformats.org/officeDocument/2006/relationships/image" Target="../media/image221.png"/><Relationship Id="rId4" Type="http://schemas.openxmlformats.org/officeDocument/2006/relationships/image" Target="../media/image201.png"/><Relationship Id="rId9" Type="http://schemas.openxmlformats.org/officeDocument/2006/relationships/image" Target="../media/image214.png"/><Relationship Id="rId14" Type="http://schemas.openxmlformats.org/officeDocument/2006/relationships/image" Target="../media/image216.png"/><Relationship Id="rId22" Type="http://schemas.openxmlformats.org/officeDocument/2006/relationships/image" Target="../media/image2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24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018520" y="2894955"/>
                <a:ext cx="373302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Example of a Generated </a:t>
                </a:r>
                <a:r>
                  <a:rPr lang="en-US" sz="1911" b="1" dirty="0" smtClean="0"/>
                  <a:t>Sequence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27717" y="778565"/>
            <a:ext cx="10659240" cy="5950986"/>
            <a:chOff x="827717" y="778565"/>
            <a:chExt cx="10659240" cy="59509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717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Hidden State Machine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141966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5523076" y="4816757"/>
              <a:ext cx="1393719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5020156" y="4572917"/>
                  <a:ext cx="502920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156" y="4572917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8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513446" y="4106463"/>
              <a:ext cx="3714310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Example of a Generated </a:t>
              </a:r>
              <a:r>
                <a:rPr lang="en-US" sz="1911" b="1" dirty="0" smtClean="0"/>
                <a:t>Sequence</a:t>
              </a:r>
              <a:endParaRPr lang="en-US" sz="1911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34995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Emission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7991215" y="1787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215" y="1787696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8494135" y="178433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135" y="1784336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8997055" y="1786658"/>
                  <a:ext cx="502920" cy="50292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055" y="1786658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8490995" y="128141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995" y="1281416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8997055" y="12812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055" y="1281220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092827" y="218098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827" y="2180982"/>
                  <a:ext cx="42191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6967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69670"/>
                  <a:ext cx="237744" cy="241773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0875" y="2239610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6967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69670"/>
                  <a:ext cx="237744" cy="241773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3904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39040"/>
                  <a:ext cx="237744" cy="241773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3904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39040"/>
                  <a:ext cx="237744" cy="241773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556"/>
            <a:stretch/>
          </p:blipFill>
          <p:spPr bwMode="auto">
            <a:xfrm>
              <a:off x="2763200" y="2402245"/>
              <a:ext cx="1048254" cy="97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5" name="Straight Arrow Connector 174"/>
            <p:cNvCxnSpPr/>
            <p:nvPr/>
          </p:nvCxnSpPr>
          <p:spPr>
            <a:xfrm>
              <a:off x="3017593" y="2260188"/>
              <a:ext cx="36396" cy="165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098690" y="32901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010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6108825" y="329026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0267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163186" y="248807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86" y="2488070"/>
                  <a:ext cx="421910" cy="276999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59019" y="315480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7018395" y="3408964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395" y="3408964"/>
                  <a:ext cx="3977020" cy="40011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>
              <a:endCxn id="196" idx="1"/>
            </p:cNvCxnSpPr>
            <p:nvPr/>
          </p:nvCxnSpPr>
          <p:spPr>
            <a:xfrm>
              <a:off x="6914796" y="360901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4061131" y="6083220"/>
              <a:ext cx="2420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Transcription Factor Binding Site</a:t>
              </a:r>
              <a:endParaRPr lang="en-US" dirty="0"/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271616" y="5954977"/>
              <a:ext cx="885" cy="1282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239600" y="4448736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58042" y="778565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Transition Probability</a:t>
              </a:r>
              <a:endParaRPr lang="en-US" sz="1911" b="1" dirty="0"/>
            </a:p>
          </p:txBody>
        </p:sp>
        <p:cxnSp>
          <p:nvCxnSpPr>
            <p:cNvPr id="127" name="Straight Arrow Connector 126"/>
            <p:cNvCxnSpPr>
              <a:stCxn id="71" idx="2"/>
              <a:endCxn id="128" idx="1"/>
            </p:cNvCxnSpPr>
            <p:nvPr/>
          </p:nvCxnSpPr>
          <p:spPr>
            <a:xfrm>
              <a:off x="5271616" y="5060597"/>
              <a:ext cx="886" cy="144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Left Bracket 127"/>
            <p:cNvSpPr/>
            <p:nvPr/>
          </p:nvSpPr>
          <p:spPr>
            <a:xfrm rot="5400000">
              <a:off x="5238783" y="3765204"/>
              <a:ext cx="67437" cy="2946678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810279" y="778565"/>
            <a:ext cx="9718976" cy="5526530"/>
            <a:chOff x="810279" y="778565"/>
            <a:chExt cx="9718976" cy="5526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31988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319888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2089828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31988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319888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48925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489258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48925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489258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909948" y="60253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48" y="6025303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90223" y="56959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915903" y="55588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03" y="55588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47108" y="5833137"/>
              <a:ext cx="5955" cy="192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54815" y="55588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15" y="55588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91975" y="5833137"/>
              <a:ext cx="1934" cy="192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56749" y="60253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749" y="6025303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84268" y="6162463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29135" y="5695977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97992" y="5560351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992" y="556035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35152" y="5834671"/>
              <a:ext cx="1934" cy="192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99926" y="602683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26" y="6026837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31069" y="616246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72312" y="5695952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46727" y="5558792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27" y="5558792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83887" y="5833112"/>
              <a:ext cx="1934" cy="192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48661" y="60252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661" y="6025278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74246" y="616243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1" y="18203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5" name="Picture 554"/>
            <p:cNvPicPr>
              <a:picLocks noChangeAspect="1"/>
            </p:cNvPicPr>
            <p:nvPr/>
          </p:nvPicPr>
          <p:blipFill rotWithShape="1">
            <a:blip r:embed="rId18"/>
            <a:srcRect l="57391" t="33523" r="16277" b="43922"/>
            <a:stretch/>
          </p:blipFill>
          <p:spPr>
            <a:xfrm>
              <a:off x="1783140" y="2414793"/>
              <a:ext cx="655853" cy="301388"/>
            </a:xfrm>
            <a:prstGeom prst="rect">
              <a:avLst/>
            </a:prstGeom>
          </p:spPr>
        </p:pic>
        <p:pic>
          <p:nvPicPr>
            <p:cNvPr id="556" name="Picture 555"/>
            <p:cNvPicPr>
              <a:picLocks noChangeAspect="1"/>
            </p:cNvPicPr>
            <p:nvPr/>
          </p:nvPicPr>
          <p:blipFill rotWithShape="1">
            <a:blip r:embed="rId19"/>
            <a:srcRect l="57228" t="33247" r="15870" b="44378"/>
            <a:stretch/>
          </p:blipFill>
          <p:spPr>
            <a:xfrm>
              <a:off x="2527883" y="2411337"/>
              <a:ext cx="700987" cy="312776"/>
            </a:xfrm>
            <a:prstGeom prst="rect">
              <a:avLst/>
            </a:prstGeom>
          </p:spPr>
        </p:pic>
        <p:cxnSp>
          <p:nvCxnSpPr>
            <p:cNvPr id="557" name="Straight Arrow Connector 556"/>
            <p:cNvCxnSpPr/>
            <p:nvPr/>
          </p:nvCxnSpPr>
          <p:spPr>
            <a:xfrm>
              <a:off x="3484887" y="2081112"/>
              <a:ext cx="85191" cy="292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/>
            <p:cNvCxnSpPr/>
            <p:nvPr/>
          </p:nvCxnSpPr>
          <p:spPr>
            <a:xfrm>
              <a:off x="2913134" y="2092209"/>
              <a:ext cx="3646" cy="303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/>
            <p:cNvCxnSpPr/>
            <p:nvPr/>
          </p:nvCxnSpPr>
          <p:spPr>
            <a:xfrm flipH="1">
              <a:off x="2270589" y="2060810"/>
              <a:ext cx="71136" cy="3098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Rectangle 559"/>
                <p:cNvSpPr/>
                <p:nvPr/>
              </p:nvSpPr>
              <p:spPr>
                <a:xfrm>
                  <a:off x="3562997" y="555859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97" y="5558597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638" r="-2128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1" name="Rectangle 560"/>
                <p:cNvSpPr/>
                <p:nvPr/>
              </p:nvSpPr>
              <p:spPr>
                <a:xfrm>
                  <a:off x="2691100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100" y="6026837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Rectangle 561"/>
                <p:cNvSpPr/>
                <p:nvPr/>
              </p:nvSpPr>
              <p:spPr>
                <a:xfrm>
                  <a:off x="3041114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14" y="6026837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Rectangle 562"/>
                <p:cNvSpPr/>
                <p:nvPr/>
              </p:nvSpPr>
              <p:spPr>
                <a:xfrm>
                  <a:off x="3389426" y="602527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426" y="6025278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4" name="Rectangle 563"/>
                <p:cNvSpPr/>
                <p:nvPr/>
              </p:nvSpPr>
              <p:spPr>
                <a:xfrm>
                  <a:off x="3739408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08" y="6026837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5" name="Rectangle 564"/>
                <p:cNvSpPr/>
                <p:nvPr/>
              </p:nvSpPr>
              <p:spPr>
                <a:xfrm>
                  <a:off x="4089604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604" y="6026837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6" name="Rectangle 565"/>
                <p:cNvSpPr/>
                <p:nvPr/>
              </p:nvSpPr>
              <p:spPr>
                <a:xfrm>
                  <a:off x="4441085" y="602683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085" y="6026837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" name="Rectangle 566"/>
                <p:cNvSpPr/>
                <p:nvPr/>
              </p:nvSpPr>
              <p:spPr>
                <a:xfrm>
                  <a:off x="4883537" y="602924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537" y="6029241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Rectangle 567"/>
                <p:cNvSpPr/>
                <p:nvPr/>
              </p:nvSpPr>
              <p:spPr>
                <a:xfrm>
                  <a:off x="5326714" y="603077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714" y="6030775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57857" y="616640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Rectangle 569"/>
                <p:cNvSpPr/>
                <p:nvPr/>
              </p:nvSpPr>
              <p:spPr>
                <a:xfrm>
                  <a:off x="5775449" y="602921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449" y="6029216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601034" y="616637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Rectangle 576"/>
                <p:cNvSpPr/>
                <p:nvPr/>
              </p:nvSpPr>
              <p:spPr>
                <a:xfrm>
                  <a:off x="8870560" y="60252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6025278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stCxn id="560" idx="2"/>
            </p:cNvCxnSpPr>
            <p:nvPr/>
          </p:nvCxnSpPr>
          <p:spPr>
            <a:xfrm flipH="1">
              <a:off x="3699615" y="5832917"/>
              <a:ext cx="542" cy="123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9" name="Rectangle 588"/>
                <p:cNvSpPr/>
                <p:nvPr/>
              </p:nvSpPr>
              <p:spPr>
                <a:xfrm>
                  <a:off x="7537284" y="555644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284" y="5556440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/>
            <p:nvPr/>
          </p:nvCxnSpPr>
          <p:spPr>
            <a:xfrm>
              <a:off x="5018338" y="5854338"/>
              <a:ext cx="1934" cy="174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/>
            <p:nvPr/>
          </p:nvCxnSpPr>
          <p:spPr>
            <a:xfrm>
              <a:off x="5461515" y="5855872"/>
              <a:ext cx="1934" cy="174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/>
            <p:nvPr/>
          </p:nvCxnSpPr>
          <p:spPr>
            <a:xfrm>
              <a:off x="5910250" y="5854313"/>
              <a:ext cx="1934" cy="174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stCxn id="589" idx="3"/>
              <a:endCxn id="599" idx="1"/>
            </p:cNvCxnSpPr>
            <p:nvPr/>
          </p:nvCxnSpPr>
          <p:spPr>
            <a:xfrm>
              <a:off x="7811604" y="5693600"/>
              <a:ext cx="10524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9" name="Rectangle 598"/>
                <p:cNvSpPr/>
                <p:nvPr/>
              </p:nvSpPr>
              <p:spPr>
                <a:xfrm>
                  <a:off x="8864097" y="55564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097" y="5556440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8511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9001257" y="5830760"/>
              <a:ext cx="6463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94745" y="6162438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98006" y="5693600"/>
              <a:ext cx="10392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3837317" y="5693625"/>
              <a:ext cx="1041212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>
              <a:off x="4715405" y="6163997"/>
              <a:ext cx="168132" cy="2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21047" y="5695757"/>
              <a:ext cx="104195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44356" y="569228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Rectangle 606"/>
                <p:cNvSpPr/>
                <p:nvPr/>
              </p:nvSpPr>
              <p:spPr>
                <a:xfrm>
                  <a:off x="9308948" y="5555123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948" y="5555123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8511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46108" y="5829443"/>
              <a:ext cx="6463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Rectangle 608"/>
                <p:cNvSpPr/>
                <p:nvPr/>
              </p:nvSpPr>
              <p:spPr>
                <a:xfrm>
                  <a:off x="9315411" y="60252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6025278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44880" y="616243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405463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4054634"/>
                  <a:ext cx="237744" cy="241773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824574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405463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4054634"/>
                  <a:ext cx="237744" cy="241773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22400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224004"/>
                  <a:ext cx="237744" cy="241773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22400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22400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he-IL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250538" y="2176896"/>
              <a:ext cx="2178402" cy="1058920"/>
            </a:xfrm>
            <a:prstGeom prst="arc">
              <a:avLst>
                <a:gd name="adj1" fmla="val 10345294"/>
                <a:gd name="adj2" fmla="val 370568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Rectangle 279"/>
                <p:cNvSpPr/>
                <p:nvPr/>
              </p:nvSpPr>
              <p:spPr>
                <a:xfrm>
                  <a:off x="4878529" y="555646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529" y="5556465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52849" y="569362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Rectangle 281"/>
                <p:cNvSpPr/>
                <p:nvPr/>
              </p:nvSpPr>
              <p:spPr>
                <a:xfrm>
                  <a:off x="5321706" y="555799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706" y="5557999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96026" y="569360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Rectangle 288"/>
                <p:cNvSpPr/>
                <p:nvPr/>
              </p:nvSpPr>
              <p:spPr>
                <a:xfrm>
                  <a:off x="5770441" y="55564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:r>
                    <a:rPr lang="en-US" sz="1700" dirty="0" smtClean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441" y="5556440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50"/>
            <a:srcRect l="12770" t="13833" r="45053" b="37235"/>
            <a:stretch/>
          </p:blipFill>
          <p:spPr>
            <a:xfrm>
              <a:off x="3300365" y="2418293"/>
              <a:ext cx="512431" cy="318924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3934995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Emission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406582" y="181734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582" y="1817346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7909502" y="181652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502" y="181652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7911442" y="131360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442" y="131360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TextBox 127"/>
            <p:cNvSpPr txBox="1"/>
            <p:nvPr/>
          </p:nvSpPr>
          <p:spPr>
            <a:xfrm>
              <a:off x="7658042" y="778565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Transition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188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188525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1888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188813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6858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685882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68633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686334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6858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685882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68633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68633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188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188525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1889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188977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2692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692097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269238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692385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269209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692097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269254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69254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19408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194088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1943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194376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194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194088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1945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19454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3697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697660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369794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697948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3697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697660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369811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69811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4350761" y="2188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2188004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/>
                <p:cNvSpPr/>
                <p:nvPr/>
              </p:nvSpPr>
              <p:spPr>
                <a:xfrm>
                  <a:off x="4350761" y="2691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2691576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4350761" y="3193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193567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4350761" y="3697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697139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68631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686311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910424" y="231557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424" y="2315571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/>
                <p:cNvSpPr/>
                <p:nvPr/>
              </p:nvSpPr>
              <p:spPr>
                <a:xfrm>
                  <a:off x="8921690" y="13168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690" y="1316824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/>
                <p:cNvSpPr/>
                <p:nvPr/>
              </p:nvSpPr>
              <p:spPr>
                <a:xfrm>
                  <a:off x="9426492" y="13165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492" y="1316536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9931825" y="131698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1825" y="1316988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8412234" y="18185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234" y="1818541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8920095" y="181882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095" y="18188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9424897" y="18160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897" y="181600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9930230" y="18164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0230" y="1816453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8414635" y="231641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635" y="231641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8920095" y="231637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095" y="2316375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9424897" y="231799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897" y="2317992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9930230" y="231463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0230" y="231463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7407344" y="231780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344" y="231780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Rectangle 229"/>
                <p:cNvSpPr/>
                <p:nvPr/>
              </p:nvSpPr>
              <p:spPr>
                <a:xfrm>
                  <a:off x="8414779" y="131656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779" y="131656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59094" y="5693600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Rectangle 249"/>
                <p:cNvSpPr/>
                <p:nvPr/>
              </p:nvSpPr>
              <p:spPr>
                <a:xfrm>
                  <a:off x="6223686" y="55564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5556440"/>
                  <a:ext cx="274320" cy="2743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8511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60846" y="5830760"/>
              <a:ext cx="0" cy="1961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Rectangle 251"/>
                <p:cNvSpPr/>
                <p:nvPr/>
              </p:nvSpPr>
              <p:spPr>
                <a:xfrm>
                  <a:off x="6223686" y="602688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6026889"/>
                  <a:ext cx="274320" cy="2743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49769" y="6164049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27717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Hidden State Machine</a:t>
              </a:r>
              <a:endParaRPr lang="en-US" sz="1911" b="1" dirty="0"/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90680" y="569239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Rectangle 207"/>
                <p:cNvSpPr/>
                <p:nvPr/>
              </p:nvSpPr>
              <p:spPr>
                <a:xfrm>
                  <a:off x="9755272" y="5555233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5272" y="5555233"/>
                  <a:ext cx="274320" cy="2743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8511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92432" y="5829553"/>
              <a:ext cx="6463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9761735" y="602538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6025388"/>
                  <a:ext cx="274320" cy="2743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91204" y="616254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ket 11"/>
            <p:cNvSpPr/>
            <p:nvPr/>
          </p:nvSpPr>
          <p:spPr>
            <a:xfrm rot="5400000">
              <a:off x="3663996" y="4954286"/>
              <a:ext cx="64299" cy="206418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6670440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440" y="6026549"/>
                  <a:ext cx="274320" cy="2743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Rectangle 223"/>
                <p:cNvSpPr/>
                <p:nvPr/>
              </p:nvSpPr>
              <p:spPr>
                <a:xfrm>
                  <a:off x="7020454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454" y="6026549"/>
                  <a:ext cx="274320" cy="2743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7368766" y="602499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766" y="6024990"/>
                  <a:ext cx="274320" cy="2743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7718748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48" y="6026549"/>
                  <a:ext cx="274320" cy="2743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 l="-14894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8068944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44" y="6026549"/>
                  <a:ext cx="274320" cy="2743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8420425" y="60265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25" y="6026549"/>
                  <a:ext cx="274320" cy="2743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Left Bracket 230"/>
            <p:cNvSpPr/>
            <p:nvPr/>
          </p:nvSpPr>
          <p:spPr>
            <a:xfrm rot="5400000">
              <a:off x="7643336" y="4953998"/>
              <a:ext cx="64299" cy="206418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>
              <a:endCxn id="231" idx="1"/>
            </p:cNvCxnSpPr>
            <p:nvPr/>
          </p:nvCxnSpPr>
          <p:spPr>
            <a:xfrm>
              <a:off x="7675485" y="5844083"/>
              <a:ext cx="1" cy="109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3513446" y="4984287"/>
              <a:ext cx="3714310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Example of a Generated </a:t>
              </a:r>
              <a:r>
                <a:rPr lang="en-US" sz="1911" b="1" dirty="0" smtClean="0"/>
                <a:t>Sequence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/>
                <p:cNvSpPr/>
                <p:nvPr/>
              </p:nvSpPr>
              <p:spPr>
                <a:xfrm>
                  <a:off x="1096924" y="1745697"/>
                  <a:ext cx="4026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924" y="1745697"/>
                  <a:ext cx="402674" cy="26161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Rectangle 255"/>
                <p:cNvSpPr/>
                <p:nvPr/>
              </p:nvSpPr>
              <p:spPr>
                <a:xfrm>
                  <a:off x="936827" y="1445522"/>
                  <a:ext cx="4026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27" y="1445522"/>
                  <a:ext cx="402674" cy="26161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Rectangle 256"/>
                <p:cNvSpPr/>
                <p:nvPr/>
              </p:nvSpPr>
              <p:spPr>
                <a:xfrm>
                  <a:off x="930791" y="3719045"/>
                  <a:ext cx="4026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791" y="3719045"/>
                  <a:ext cx="402674" cy="26161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Rectangle 257"/>
                <p:cNvSpPr/>
                <p:nvPr/>
              </p:nvSpPr>
              <p:spPr>
                <a:xfrm>
                  <a:off x="1999363" y="1342242"/>
                  <a:ext cx="1375969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363" y="1342242"/>
                  <a:ext cx="1375969" cy="253916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/>
                <p:cNvSpPr/>
                <p:nvPr/>
              </p:nvSpPr>
              <p:spPr>
                <a:xfrm>
                  <a:off x="1775103" y="2015958"/>
                  <a:ext cx="39305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103" y="2015958"/>
                  <a:ext cx="393056" cy="253916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 flipH="1">
              <a:off x="1572847" y="3828228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9" name="Picture 318"/>
            <p:cNvPicPr>
              <a:picLocks noChangeAspect="1"/>
            </p:cNvPicPr>
            <p:nvPr/>
          </p:nvPicPr>
          <p:blipFill rotWithShape="1">
            <a:blip r:embed="rId18"/>
            <a:srcRect l="57391" t="33523" r="16277" b="43922"/>
            <a:stretch/>
          </p:blipFill>
          <p:spPr>
            <a:xfrm>
              <a:off x="1804034" y="4153193"/>
              <a:ext cx="655853" cy="301388"/>
            </a:xfrm>
            <a:prstGeom prst="rect">
              <a:avLst/>
            </a:prstGeom>
          </p:spPr>
        </p:pic>
        <p:pic>
          <p:nvPicPr>
            <p:cNvPr id="320" name="Picture 319"/>
            <p:cNvPicPr>
              <a:picLocks noChangeAspect="1"/>
            </p:cNvPicPr>
            <p:nvPr/>
          </p:nvPicPr>
          <p:blipFill rotWithShape="1">
            <a:blip r:embed="rId19"/>
            <a:srcRect l="57228" t="33247" r="15870" b="44378"/>
            <a:stretch/>
          </p:blipFill>
          <p:spPr>
            <a:xfrm>
              <a:off x="2548777" y="4149737"/>
              <a:ext cx="700987" cy="312776"/>
            </a:xfrm>
            <a:prstGeom prst="rect">
              <a:avLst/>
            </a:prstGeom>
          </p:spPr>
        </p:pic>
        <p:cxnSp>
          <p:nvCxnSpPr>
            <p:cNvPr id="321" name="Straight Arrow Connector 320"/>
            <p:cNvCxnSpPr/>
            <p:nvPr/>
          </p:nvCxnSpPr>
          <p:spPr>
            <a:xfrm>
              <a:off x="3505781" y="3819512"/>
              <a:ext cx="85191" cy="292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2934028" y="3830609"/>
              <a:ext cx="3646" cy="303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H="1">
              <a:off x="2291483" y="3799210"/>
              <a:ext cx="71136" cy="3098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4" name="Picture 323"/>
            <p:cNvPicPr>
              <a:picLocks noChangeAspect="1"/>
            </p:cNvPicPr>
            <p:nvPr/>
          </p:nvPicPr>
          <p:blipFill rotWithShape="1">
            <a:blip r:embed="rId50"/>
            <a:srcRect l="12770" t="13833" r="45053" b="37235"/>
            <a:stretch/>
          </p:blipFill>
          <p:spPr>
            <a:xfrm>
              <a:off x="3321259" y="4156693"/>
              <a:ext cx="512431" cy="3189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Rectangle 324"/>
                <p:cNvSpPr/>
                <p:nvPr/>
              </p:nvSpPr>
              <p:spPr>
                <a:xfrm>
                  <a:off x="1117818" y="3484097"/>
                  <a:ext cx="4026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818" y="3484097"/>
                  <a:ext cx="402674" cy="26161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Rectangle 325"/>
                <p:cNvSpPr/>
                <p:nvPr/>
              </p:nvSpPr>
              <p:spPr>
                <a:xfrm>
                  <a:off x="2020257" y="3080642"/>
                  <a:ext cx="1375969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257" y="3080642"/>
                  <a:ext cx="1375969" cy="253916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Rectangle 326"/>
                <p:cNvSpPr/>
                <p:nvPr/>
              </p:nvSpPr>
              <p:spPr>
                <a:xfrm>
                  <a:off x="1795997" y="3754358"/>
                  <a:ext cx="39305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997" y="3754358"/>
                  <a:ext cx="393056" cy="253916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70564" y="655945"/>
            <a:ext cx="3506400" cy="5799289"/>
            <a:chOff x="670564" y="655945"/>
            <a:chExt cx="3506400" cy="5799289"/>
          </a:xfrm>
        </p:grpSpPr>
        <p:grpSp>
          <p:nvGrpSpPr>
            <p:cNvPr id="16" name="Group 15"/>
            <p:cNvGrpSpPr/>
            <p:nvPr/>
          </p:nvGrpSpPr>
          <p:grpSpPr>
            <a:xfrm>
              <a:off x="670564" y="655945"/>
              <a:ext cx="3506400" cy="5799289"/>
              <a:chOff x="670564" y="655945"/>
              <a:chExt cx="3506400" cy="57992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0" name="Rectangle 519"/>
                  <p:cNvSpPr/>
                  <p:nvPr/>
                </p:nvSpPr>
                <p:spPr>
                  <a:xfrm>
                    <a:off x="1503437" y="1617155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0" name="Rectangle 5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161715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1" name="Rectangle 520"/>
                  <p:cNvSpPr/>
                  <p:nvPr/>
                </p:nvSpPr>
                <p:spPr>
                  <a:xfrm>
                    <a:off x="2248875" y="1619408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1" name="Rectangle 5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1619408"/>
                    <a:ext cx="365760" cy="365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903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2" name="Arc 521"/>
              <p:cNvSpPr/>
              <p:nvPr/>
            </p:nvSpPr>
            <p:spPr>
              <a:xfrm>
                <a:off x="1727034" y="1274303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23" name="Arc 522"/>
              <p:cNvSpPr/>
              <p:nvPr/>
            </p:nvSpPr>
            <p:spPr>
              <a:xfrm rot="10800000">
                <a:off x="1719176" y="1849142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Arc 523"/>
              <p:cNvSpPr/>
              <p:nvPr/>
            </p:nvSpPr>
            <p:spPr>
              <a:xfrm rot="16200000">
                <a:off x="1199076" y="1544619"/>
                <a:ext cx="309639" cy="457200"/>
              </a:xfrm>
              <a:prstGeom prst="arc">
                <a:avLst>
                  <a:gd name="adj1" fmla="val 8739865"/>
                  <a:gd name="adj2" fmla="val 271319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5" name="Rectangle 524"/>
                  <p:cNvSpPr/>
                  <p:nvPr/>
                </p:nvSpPr>
                <p:spPr>
                  <a:xfrm>
                    <a:off x="1133012" y="231988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5" name="Rectangle 5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231988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6" name="Straight Arrow Connector 525"/>
              <p:cNvCxnSpPr/>
              <p:nvPr/>
            </p:nvCxnSpPr>
            <p:spPr>
              <a:xfrm flipH="1">
                <a:off x="1551953" y="2089828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7" name="Rectangle 526"/>
                  <p:cNvSpPr/>
                  <p:nvPr/>
                </p:nvSpPr>
                <p:spPr>
                  <a:xfrm>
                    <a:off x="1403884" y="231988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7" name="Rectangle 5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231988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8" name="Rectangle 527"/>
                  <p:cNvSpPr/>
                  <p:nvPr/>
                </p:nvSpPr>
                <p:spPr>
                  <a:xfrm>
                    <a:off x="1039089" y="248925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8" name="Rectangle 5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248925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9" name="Rectangle 528"/>
                  <p:cNvSpPr/>
                  <p:nvPr/>
                </p:nvSpPr>
                <p:spPr>
                  <a:xfrm>
                    <a:off x="1321175" y="2489258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9" name="Rectangle 5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2489258"/>
                    <a:ext cx="237744" cy="24177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8" name="Rectangle 547"/>
                  <p:cNvSpPr/>
                  <p:nvPr/>
                </p:nvSpPr>
                <p:spPr>
                  <a:xfrm>
                    <a:off x="2729390" y="16210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8" name="Rectangle 5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16210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9" name="Rectangle 548"/>
                  <p:cNvSpPr/>
                  <p:nvPr/>
                </p:nvSpPr>
                <p:spPr>
                  <a:xfrm>
                    <a:off x="3650810" y="1617155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9" name="Rectangle 5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161715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129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0" name="Arc 549"/>
              <p:cNvSpPr/>
              <p:nvPr/>
            </p:nvSpPr>
            <p:spPr>
              <a:xfrm>
                <a:off x="1733004" y="1333240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1" name="Arc 550"/>
              <p:cNvSpPr/>
              <p:nvPr/>
            </p:nvSpPr>
            <p:spPr>
              <a:xfrm>
                <a:off x="1719176" y="1226866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2" name="Arc 551"/>
              <p:cNvSpPr/>
              <p:nvPr/>
            </p:nvSpPr>
            <p:spPr>
              <a:xfrm rot="10800000">
                <a:off x="1711741" y="1820363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Arc 552"/>
              <p:cNvSpPr/>
              <p:nvPr/>
            </p:nvSpPr>
            <p:spPr>
              <a:xfrm rot="10800000">
                <a:off x="1714817" y="1820361"/>
                <a:ext cx="2057923" cy="567565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55" name="Picture 554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2451337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556" name="Picture 555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2432974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557" name="Straight Arrow Connector 556"/>
              <p:cNvCxnSpPr>
                <a:stCxn id="549" idx="2"/>
              </p:cNvCxnSpPr>
              <p:nvPr/>
            </p:nvCxnSpPr>
            <p:spPr>
              <a:xfrm>
                <a:off x="3833690" y="1982915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Arrow Connector 557"/>
              <p:cNvCxnSpPr>
                <a:stCxn id="548" idx="2"/>
              </p:cNvCxnSpPr>
              <p:nvPr/>
            </p:nvCxnSpPr>
            <p:spPr>
              <a:xfrm>
                <a:off x="2912270" y="1986777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Arrow Connector 558"/>
              <p:cNvCxnSpPr>
                <a:stCxn id="521" idx="2"/>
              </p:cNvCxnSpPr>
              <p:nvPr/>
            </p:nvCxnSpPr>
            <p:spPr>
              <a:xfrm flipH="1">
                <a:off x="2197288" y="1985168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Arc 278"/>
              <p:cNvSpPr/>
              <p:nvPr/>
            </p:nvSpPr>
            <p:spPr>
              <a:xfrm rot="16200000">
                <a:off x="250538" y="2176896"/>
                <a:ext cx="2178402" cy="1058920"/>
              </a:xfrm>
              <a:prstGeom prst="arc">
                <a:avLst>
                  <a:gd name="adj1" fmla="val 10345294"/>
                  <a:gd name="adj2" fmla="val 196503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2417055"/>
                <a:ext cx="512431" cy="318924"/>
              </a:xfrm>
              <a:prstGeom prst="rect">
                <a:avLst/>
              </a:prstGeom>
            </p:spPr>
          </p:pic>
          <p:sp>
            <p:nvSpPr>
              <p:cNvPr id="204" name="TextBox 203"/>
              <p:cNvSpPr txBox="1"/>
              <p:nvPr/>
            </p:nvSpPr>
            <p:spPr>
              <a:xfrm>
                <a:off x="1107268" y="65594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251011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42451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439987" y="1796190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6" name="Rectangle 235"/>
                  <p:cNvSpPr/>
                  <p:nvPr/>
                </p:nvSpPr>
                <p:spPr>
                  <a:xfrm>
                    <a:off x="1503437" y="3240062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3240062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7" name="Rectangle 236"/>
                  <p:cNvSpPr/>
                  <p:nvPr/>
                </p:nvSpPr>
                <p:spPr>
                  <a:xfrm>
                    <a:off x="2248875" y="3242315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7" name="Rectangle 2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3242315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03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" name="Arc 237"/>
              <p:cNvSpPr/>
              <p:nvPr/>
            </p:nvSpPr>
            <p:spPr>
              <a:xfrm>
                <a:off x="1727034" y="2897210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9" name="Arc 238"/>
              <p:cNvSpPr/>
              <p:nvPr/>
            </p:nvSpPr>
            <p:spPr>
              <a:xfrm rot="10800000">
                <a:off x="1719176" y="3472049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Arc 239"/>
              <p:cNvSpPr/>
              <p:nvPr/>
            </p:nvSpPr>
            <p:spPr>
              <a:xfrm rot="16200000">
                <a:off x="1200326" y="3213260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1" name="Rectangle 240"/>
                  <p:cNvSpPr/>
                  <p:nvPr/>
                </p:nvSpPr>
                <p:spPr>
                  <a:xfrm>
                    <a:off x="1133012" y="394279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1" name="Rectangle 2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394279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Straight Arrow Connector 241"/>
              <p:cNvCxnSpPr/>
              <p:nvPr/>
            </p:nvCxnSpPr>
            <p:spPr>
              <a:xfrm flipH="1">
                <a:off x="1551953" y="3712735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Rectangle 242"/>
                  <p:cNvSpPr/>
                  <p:nvPr/>
                </p:nvSpPr>
                <p:spPr>
                  <a:xfrm>
                    <a:off x="1403884" y="394279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3" name="Rectangle 2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394279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1039089" y="411216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411216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9" name="Rectangle 248"/>
                  <p:cNvSpPr/>
                  <p:nvPr/>
                </p:nvSpPr>
                <p:spPr>
                  <a:xfrm>
                    <a:off x="1321175" y="411216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9" name="Rectangle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411216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Rectangle 254"/>
                  <p:cNvSpPr/>
                  <p:nvPr/>
                </p:nvSpPr>
                <p:spPr>
                  <a:xfrm>
                    <a:off x="2729390" y="324392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5" name="Rectangle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324392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4516" r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Rectangle 258"/>
                  <p:cNvSpPr/>
                  <p:nvPr/>
                </p:nvSpPr>
                <p:spPr>
                  <a:xfrm>
                    <a:off x="3650810" y="3240062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9" name="Rectangle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3240062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129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Arc 259"/>
              <p:cNvSpPr/>
              <p:nvPr/>
            </p:nvSpPr>
            <p:spPr>
              <a:xfrm>
                <a:off x="1733004" y="2956147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1" name="Arc 260"/>
              <p:cNvSpPr/>
              <p:nvPr/>
            </p:nvSpPr>
            <p:spPr>
              <a:xfrm>
                <a:off x="1719176" y="2849773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9" name="Arc 268"/>
              <p:cNvSpPr/>
              <p:nvPr/>
            </p:nvSpPr>
            <p:spPr>
              <a:xfrm rot="10800000">
                <a:off x="1711741" y="3443270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Arc 269"/>
              <p:cNvSpPr/>
              <p:nvPr/>
            </p:nvSpPr>
            <p:spPr>
              <a:xfrm rot="10800000">
                <a:off x="1714817" y="3443269"/>
                <a:ext cx="2057922" cy="563648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1" name="Picture 270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4074244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272" name="Picture 271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4055881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273" name="Straight Arrow Connector 272"/>
              <p:cNvCxnSpPr>
                <a:stCxn id="259" idx="2"/>
              </p:cNvCxnSpPr>
              <p:nvPr/>
            </p:nvCxnSpPr>
            <p:spPr>
              <a:xfrm>
                <a:off x="3833690" y="3605822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55" idx="2"/>
              </p:cNvCxnSpPr>
              <p:nvPr/>
            </p:nvCxnSpPr>
            <p:spPr>
              <a:xfrm>
                <a:off x="2912270" y="3609684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stCxn id="237" idx="2"/>
              </p:cNvCxnSpPr>
              <p:nvPr/>
            </p:nvCxnSpPr>
            <p:spPr>
              <a:xfrm flipH="1">
                <a:off x="2197288" y="3608075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" name="Picture 275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4039962"/>
                <a:ext cx="512431" cy="318924"/>
              </a:xfrm>
              <a:prstGeom prst="rect">
                <a:avLst/>
              </a:prstGeom>
            </p:spPr>
          </p:pic>
          <p:sp>
            <p:nvSpPr>
              <p:cNvPr id="278" name="Oval 277"/>
              <p:cNvSpPr/>
              <p:nvPr/>
            </p:nvSpPr>
            <p:spPr>
              <a:xfrm>
                <a:off x="3251011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3342451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439987" y="3419097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7" name="Rectangle 286"/>
                  <p:cNvSpPr/>
                  <p:nvPr/>
                </p:nvSpPr>
                <p:spPr>
                  <a:xfrm>
                    <a:off x="1503437" y="5319664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7" name="Rectangle 2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437" y="531966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8" name="Rectangle 287"/>
                  <p:cNvSpPr/>
                  <p:nvPr/>
                </p:nvSpPr>
                <p:spPr>
                  <a:xfrm>
                    <a:off x="2248875" y="53219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8" name="Rectangle 2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875" y="53219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Arc 289"/>
              <p:cNvSpPr/>
              <p:nvPr/>
            </p:nvSpPr>
            <p:spPr>
              <a:xfrm>
                <a:off x="1727034" y="4976812"/>
                <a:ext cx="1164568" cy="512519"/>
              </a:xfrm>
              <a:prstGeom prst="arc">
                <a:avLst>
                  <a:gd name="adj1" fmla="val 10995027"/>
                  <a:gd name="adj2" fmla="val 8995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1" name="Arc 290"/>
              <p:cNvSpPr/>
              <p:nvPr/>
            </p:nvSpPr>
            <p:spPr>
              <a:xfrm rot="10800000">
                <a:off x="1719176" y="5551651"/>
                <a:ext cx="727876" cy="445338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Arc 291"/>
              <p:cNvSpPr/>
              <p:nvPr/>
            </p:nvSpPr>
            <p:spPr>
              <a:xfrm rot="16200000">
                <a:off x="1208416" y="5260433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3" name="Rectangle 292"/>
                  <p:cNvSpPr/>
                  <p:nvPr/>
                </p:nvSpPr>
                <p:spPr>
                  <a:xfrm>
                    <a:off x="1133012" y="602239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3" name="Rectangle 2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12" y="602239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4" name="Straight Arrow Connector 293"/>
              <p:cNvCxnSpPr/>
              <p:nvPr/>
            </p:nvCxnSpPr>
            <p:spPr>
              <a:xfrm flipH="1">
                <a:off x="1551953" y="5792337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5" name="Rectangle 294"/>
                  <p:cNvSpPr/>
                  <p:nvPr/>
                </p:nvSpPr>
                <p:spPr>
                  <a:xfrm>
                    <a:off x="1403884" y="602239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5" name="Rectangle 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884" y="602239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6" name="Rectangle 295"/>
                  <p:cNvSpPr/>
                  <p:nvPr/>
                </p:nvSpPr>
                <p:spPr>
                  <a:xfrm>
                    <a:off x="1039089" y="619176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6" name="Rectangle 2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89" y="619176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7" name="Rectangle 296"/>
                  <p:cNvSpPr/>
                  <p:nvPr/>
                </p:nvSpPr>
                <p:spPr>
                  <a:xfrm>
                    <a:off x="1321175" y="6191767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7" name="Rectangle 2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175" y="6191767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8" name="Rectangle 297"/>
                  <p:cNvSpPr/>
                  <p:nvPr/>
                </p:nvSpPr>
                <p:spPr>
                  <a:xfrm>
                    <a:off x="2729390" y="532352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8" name="Rectangle 2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9390" y="532352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9" name="Rectangle 298"/>
                  <p:cNvSpPr/>
                  <p:nvPr/>
                </p:nvSpPr>
                <p:spPr>
                  <a:xfrm>
                    <a:off x="3650810" y="531966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9" name="Rectangle 2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810" y="531966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14516" r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Arc 299"/>
              <p:cNvSpPr/>
              <p:nvPr/>
            </p:nvSpPr>
            <p:spPr>
              <a:xfrm>
                <a:off x="1733004" y="5035749"/>
                <a:ext cx="720020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1" name="Arc 300"/>
              <p:cNvSpPr/>
              <p:nvPr/>
            </p:nvSpPr>
            <p:spPr>
              <a:xfrm>
                <a:off x="1719176" y="4929375"/>
                <a:ext cx="2114514" cy="583991"/>
              </a:xfrm>
              <a:prstGeom prst="arc">
                <a:avLst>
                  <a:gd name="adj1" fmla="val 10896129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2" name="Arc 301"/>
              <p:cNvSpPr/>
              <p:nvPr/>
            </p:nvSpPr>
            <p:spPr>
              <a:xfrm rot="10800000">
                <a:off x="1711741" y="5522872"/>
                <a:ext cx="1159539" cy="521497"/>
              </a:xfrm>
              <a:prstGeom prst="arc">
                <a:avLst>
                  <a:gd name="adj1" fmla="val 1087374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Arc 302"/>
              <p:cNvSpPr/>
              <p:nvPr/>
            </p:nvSpPr>
            <p:spPr>
              <a:xfrm rot="10800000">
                <a:off x="1714816" y="5522871"/>
                <a:ext cx="2057921" cy="584908"/>
              </a:xfrm>
              <a:prstGeom prst="arc">
                <a:avLst>
                  <a:gd name="adj1" fmla="val 10790489"/>
                  <a:gd name="adj2" fmla="val 100777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4" name="Picture 303"/>
              <p:cNvPicPr>
                <a:picLocks noChangeAspect="1"/>
              </p:cNvPicPr>
              <p:nvPr/>
            </p:nvPicPr>
            <p:blipFill rotWithShape="1">
              <a:blip r:embed="rId11"/>
              <a:srcRect l="57391" t="33523" r="16277" b="43922"/>
              <a:stretch/>
            </p:blipFill>
            <p:spPr>
              <a:xfrm>
                <a:off x="1748743" y="6153846"/>
                <a:ext cx="655853" cy="301388"/>
              </a:xfrm>
              <a:prstGeom prst="rect">
                <a:avLst/>
              </a:prstGeom>
            </p:spPr>
          </p:pic>
          <p:pic>
            <p:nvPicPr>
              <p:cNvPr id="305" name="Picture 304"/>
              <p:cNvPicPr>
                <a:picLocks noChangeAspect="1"/>
              </p:cNvPicPr>
              <p:nvPr/>
            </p:nvPicPr>
            <p:blipFill rotWithShape="1">
              <a:blip r:embed="rId12"/>
              <a:srcRect l="57228" t="33247" r="15870" b="44378"/>
              <a:stretch/>
            </p:blipFill>
            <p:spPr>
              <a:xfrm>
                <a:off x="2641464" y="6135483"/>
                <a:ext cx="700987" cy="312776"/>
              </a:xfrm>
              <a:prstGeom prst="rect">
                <a:avLst/>
              </a:prstGeom>
            </p:spPr>
          </p:pic>
          <p:cxnSp>
            <p:nvCxnSpPr>
              <p:cNvPr id="306" name="Straight Arrow Connector 305"/>
              <p:cNvCxnSpPr>
                <a:stCxn id="299" idx="2"/>
              </p:cNvCxnSpPr>
              <p:nvPr/>
            </p:nvCxnSpPr>
            <p:spPr>
              <a:xfrm>
                <a:off x="3833690" y="5685424"/>
                <a:ext cx="80660" cy="3524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298" idx="2"/>
              </p:cNvCxnSpPr>
              <p:nvPr/>
            </p:nvCxnSpPr>
            <p:spPr>
              <a:xfrm>
                <a:off x="2912270" y="5689286"/>
                <a:ext cx="107307" cy="408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288" idx="2"/>
              </p:cNvCxnSpPr>
              <p:nvPr/>
            </p:nvCxnSpPr>
            <p:spPr>
              <a:xfrm flipH="1">
                <a:off x="2197288" y="5687677"/>
                <a:ext cx="234467" cy="402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3" name="Picture 312"/>
              <p:cNvPicPr>
                <a:picLocks noChangeAspect="1"/>
              </p:cNvPicPr>
              <p:nvPr/>
            </p:nvPicPr>
            <p:blipFill rotWithShape="1">
              <a:blip r:embed="rId13"/>
              <a:srcRect l="12770" t="13833" r="45053" b="37235"/>
              <a:stretch/>
            </p:blipFill>
            <p:spPr>
              <a:xfrm>
                <a:off x="3664533" y="6119564"/>
                <a:ext cx="512431" cy="318924"/>
              </a:xfrm>
              <a:prstGeom prst="rect">
                <a:avLst/>
              </a:prstGeom>
            </p:spPr>
          </p:pic>
          <p:sp>
            <p:nvSpPr>
              <p:cNvPr id="328" name="Oval 327"/>
              <p:cNvSpPr/>
              <p:nvPr/>
            </p:nvSpPr>
            <p:spPr>
              <a:xfrm>
                <a:off x="3251011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342451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439987" y="549869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620300" y="45507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620300" y="47031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620300" y="4855577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Arc 333"/>
              <p:cNvSpPr/>
              <p:nvPr/>
            </p:nvSpPr>
            <p:spPr>
              <a:xfrm rot="16200000">
                <a:off x="-716284" y="2996306"/>
                <a:ext cx="4109011" cy="1335315"/>
              </a:xfrm>
              <a:prstGeom prst="arc">
                <a:avLst>
                  <a:gd name="adj1" fmla="val 10586889"/>
                  <a:gd name="adj2" fmla="val 126431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5" name="Arc 334"/>
            <p:cNvSpPr/>
            <p:nvPr/>
          </p:nvSpPr>
          <p:spPr>
            <a:xfrm rot="16200000">
              <a:off x="109127" y="4022560"/>
              <a:ext cx="2423732" cy="968086"/>
            </a:xfrm>
            <a:prstGeom prst="arc">
              <a:avLst>
                <a:gd name="adj1" fmla="val 10675263"/>
                <a:gd name="adj2" fmla="val 72174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24745</TotalTime>
  <Words>823</Words>
  <Application>Microsoft Office PowerPoint</Application>
  <PresentationFormat>Widescreen</PresentationFormat>
  <Paragraphs>468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201</cp:revision>
  <dcterms:created xsi:type="dcterms:W3CDTF">2017-07-30T07:55:30Z</dcterms:created>
  <dcterms:modified xsi:type="dcterms:W3CDTF">2019-05-13T11:03:46Z</dcterms:modified>
</cp:coreProperties>
</file>