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91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0.png"/><Relationship Id="rId48" Type="http://schemas.openxmlformats.org/officeDocument/2006/relationships/image" Target="../media/image45.png"/><Relationship Id="rId8" Type="http://schemas.openxmlformats.org/officeDocument/2006/relationships/image" Target="../media/image6.png"/><Relationship Id="rId51" Type="http://schemas.openxmlformats.org/officeDocument/2006/relationships/image" Target="../media/image48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3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61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63" Type="http://schemas.openxmlformats.org/officeDocument/2006/relationships/image" Target="../media/image119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0.png"/><Relationship Id="rId29" Type="http://schemas.openxmlformats.org/officeDocument/2006/relationships/image" Target="../media/image86.png"/><Relationship Id="rId11" Type="http://schemas.openxmlformats.org/officeDocument/2006/relationships/image" Target="../media/image400.png"/><Relationship Id="rId24" Type="http://schemas.openxmlformats.org/officeDocument/2006/relationships/image" Target="../media/image53.png"/><Relationship Id="rId32" Type="http://schemas.openxmlformats.org/officeDocument/2006/relationships/image" Target="../media/image59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60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340.png"/><Relationship Id="rId61" Type="http://schemas.openxmlformats.org/officeDocument/2006/relationships/image" Target="../media/image117.png"/><Relationship Id="rId19" Type="http://schemas.openxmlformats.org/officeDocument/2006/relationships/image" Target="../media/image480.png"/><Relationship Id="rId14" Type="http://schemas.openxmlformats.org/officeDocument/2006/relationships/image" Target="../media/image430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810.png"/><Relationship Id="rId56" Type="http://schemas.openxmlformats.org/officeDocument/2006/relationships/image" Target="../media/image112.png"/><Relationship Id="rId64" Type="http://schemas.openxmlformats.org/officeDocument/2006/relationships/image" Target="../media/image120.png"/><Relationship Id="rId8" Type="http://schemas.openxmlformats.org/officeDocument/2006/relationships/image" Target="../media/image370.png"/><Relationship Id="rId51" Type="http://schemas.openxmlformats.org/officeDocument/2006/relationships/image" Target="../media/image107.png"/><Relationship Id="rId3" Type="http://schemas.openxmlformats.org/officeDocument/2006/relationships/image" Target="../media/image320.png"/><Relationship Id="rId12" Type="http://schemas.openxmlformats.org/officeDocument/2006/relationships/image" Target="../media/image410.png"/><Relationship Id="rId17" Type="http://schemas.openxmlformats.org/officeDocument/2006/relationships/image" Target="../media/image460.png"/><Relationship Id="rId25" Type="http://schemas.openxmlformats.org/officeDocument/2006/relationships/image" Target="../media/image54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2110.png"/><Relationship Id="rId59" Type="http://schemas.openxmlformats.org/officeDocument/2006/relationships/image" Target="../media/image115.png"/><Relationship Id="rId20" Type="http://schemas.openxmlformats.org/officeDocument/2006/relationships/image" Target="../media/image49.png"/><Relationship Id="rId41" Type="http://schemas.openxmlformats.org/officeDocument/2006/relationships/image" Target="../media/image99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5" Type="http://schemas.openxmlformats.org/officeDocument/2006/relationships/image" Target="../media/image440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94.png"/><Relationship Id="rId49" Type="http://schemas.openxmlformats.org/officeDocument/2006/relationships/image" Target="../media/image105.png"/><Relationship Id="rId57" Type="http://schemas.openxmlformats.org/officeDocument/2006/relationships/image" Target="../media/image610.png"/><Relationship Id="rId10" Type="http://schemas.openxmlformats.org/officeDocument/2006/relationships/image" Target="../media/image390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65" Type="http://schemas.openxmlformats.org/officeDocument/2006/relationships/image" Target="../media/image121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Relationship Id="rId13" Type="http://schemas.openxmlformats.org/officeDocument/2006/relationships/image" Target="../media/image420.png"/><Relationship Id="rId18" Type="http://schemas.openxmlformats.org/officeDocument/2006/relationships/image" Target="../media/image470.png"/><Relationship Id="rId39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128.png"/><Relationship Id="rId21" Type="http://schemas.openxmlformats.org/officeDocument/2006/relationships/image" Target="../media/image80.png"/><Relationship Id="rId34" Type="http://schemas.openxmlformats.org/officeDocument/2006/relationships/image" Target="../media/image123.png"/><Relationship Id="rId42" Type="http://schemas.openxmlformats.org/officeDocument/2006/relationships/image" Target="../media/image131.png"/><Relationship Id="rId47" Type="http://schemas.openxmlformats.org/officeDocument/2006/relationships/image" Target="../media/image136.png"/><Relationship Id="rId50" Type="http://schemas.openxmlformats.org/officeDocument/2006/relationships/image" Target="../media/image139.png"/><Relationship Id="rId55" Type="http://schemas.openxmlformats.org/officeDocument/2006/relationships/image" Target="../media/image144.png"/><Relationship Id="rId63" Type="http://schemas.openxmlformats.org/officeDocument/2006/relationships/image" Target="../media/image15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5.png"/><Relationship Id="rId29" Type="http://schemas.openxmlformats.org/officeDocument/2006/relationships/image" Target="../media/image90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113.png"/><Relationship Id="rId37" Type="http://schemas.openxmlformats.org/officeDocument/2006/relationships/image" Target="../media/image126.png"/><Relationship Id="rId40" Type="http://schemas.openxmlformats.org/officeDocument/2006/relationships/image" Target="../media/image129.png"/><Relationship Id="rId45" Type="http://schemas.openxmlformats.org/officeDocument/2006/relationships/image" Target="../media/image134.png"/><Relationship Id="rId53" Type="http://schemas.openxmlformats.org/officeDocument/2006/relationships/image" Target="../media/image142.png"/><Relationship Id="rId58" Type="http://schemas.openxmlformats.org/officeDocument/2006/relationships/image" Target="../media/image147.png"/><Relationship Id="rId5" Type="http://schemas.openxmlformats.org/officeDocument/2006/relationships/image" Target="../media/image64.png"/><Relationship Id="rId61" Type="http://schemas.openxmlformats.org/officeDocument/2006/relationships/image" Target="../media/image150.png"/><Relationship Id="rId19" Type="http://schemas.openxmlformats.org/officeDocument/2006/relationships/image" Target="../media/image7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7.png"/><Relationship Id="rId30" Type="http://schemas.openxmlformats.org/officeDocument/2006/relationships/image" Target="../media/image103.png"/><Relationship Id="rId35" Type="http://schemas.openxmlformats.org/officeDocument/2006/relationships/image" Target="../media/image124.png"/><Relationship Id="rId43" Type="http://schemas.openxmlformats.org/officeDocument/2006/relationships/image" Target="../media/image132.png"/><Relationship Id="rId48" Type="http://schemas.openxmlformats.org/officeDocument/2006/relationships/image" Target="../media/image137.png"/><Relationship Id="rId56" Type="http://schemas.openxmlformats.org/officeDocument/2006/relationships/image" Target="../media/image145.png"/><Relationship Id="rId8" Type="http://schemas.openxmlformats.org/officeDocument/2006/relationships/image" Target="../media/image67.png"/><Relationship Id="rId51" Type="http://schemas.openxmlformats.org/officeDocument/2006/relationships/image" Target="../media/image140.png"/><Relationship Id="rId3" Type="http://schemas.openxmlformats.org/officeDocument/2006/relationships/image" Target="../media/image62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122.png"/><Relationship Id="rId38" Type="http://schemas.openxmlformats.org/officeDocument/2006/relationships/image" Target="../media/image127.png"/><Relationship Id="rId46" Type="http://schemas.openxmlformats.org/officeDocument/2006/relationships/image" Target="../media/image135.png"/><Relationship Id="rId59" Type="http://schemas.openxmlformats.org/officeDocument/2006/relationships/image" Target="../media/image148.png"/><Relationship Id="rId20" Type="http://schemas.openxmlformats.org/officeDocument/2006/relationships/image" Target="../media/image79.png"/><Relationship Id="rId41" Type="http://schemas.openxmlformats.org/officeDocument/2006/relationships/image" Target="../media/image130.png"/><Relationship Id="rId54" Type="http://schemas.openxmlformats.org/officeDocument/2006/relationships/image" Target="../media/image143.png"/><Relationship Id="rId6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8.png"/><Relationship Id="rId36" Type="http://schemas.openxmlformats.org/officeDocument/2006/relationships/image" Target="../media/image125.png"/><Relationship Id="rId49" Type="http://schemas.openxmlformats.org/officeDocument/2006/relationships/image" Target="../media/image138.png"/><Relationship Id="rId57" Type="http://schemas.openxmlformats.org/officeDocument/2006/relationships/image" Target="../media/image146.png"/><Relationship Id="rId10" Type="http://schemas.openxmlformats.org/officeDocument/2006/relationships/image" Target="../media/image69.png"/><Relationship Id="rId31" Type="http://schemas.openxmlformats.org/officeDocument/2006/relationships/image" Target="../media/image104.png"/><Relationship Id="rId44" Type="http://schemas.openxmlformats.org/officeDocument/2006/relationships/image" Target="../media/image133.png"/><Relationship Id="rId52" Type="http://schemas.openxmlformats.org/officeDocument/2006/relationships/image" Target="../media/image141.png"/><Relationship Id="rId60" Type="http://schemas.openxmlformats.org/officeDocument/2006/relationships/image" Target="../media/image14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6.png"/><Relationship Id="rId21" Type="http://schemas.openxmlformats.org/officeDocument/2006/relationships/image" Target="../media/image195.png"/><Relationship Id="rId42" Type="http://schemas.openxmlformats.org/officeDocument/2006/relationships/image" Target="../media/image171.png"/><Relationship Id="rId47" Type="http://schemas.openxmlformats.org/officeDocument/2006/relationships/image" Target="../media/image176.png"/><Relationship Id="rId63" Type="http://schemas.openxmlformats.org/officeDocument/2006/relationships/image" Target="../media/image1560.png"/><Relationship Id="rId68" Type="http://schemas.openxmlformats.org/officeDocument/2006/relationships/image" Target="../media/image198.png"/><Relationship Id="rId84" Type="http://schemas.openxmlformats.org/officeDocument/2006/relationships/image" Target="../media/image204.png"/><Relationship Id="rId16" Type="http://schemas.openxmlformats.org/officeDocument/2006/relationships/image" Target="../media/image190.png"/><Relationship Id="rId11" Type="http://schemas.openxmlformats.org/officeDocument/2006/relationships/image" Target="../media/image185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6.png"/><Relationship Id="rId40" Type="http://schemas.openxmlformats.org/officeDocument/2006/relationships/image" Target="../media/image169.png"/><Relationship Id="rId45" Type="http://schemas.openxmlformats.org/officeDocument/2006/relationships/image" Target="../media/image174.png"/><Relationship Id="rId53" Type="http://schemas.openxmlformats.org/officeDocument/2006/relationships/image" Target="../media/image1480.png"/><Relationship Id="rId58" Type="http://schemas.openxmlformats.org/officeDocument/2006/relationships/image" Target="../media/image1510.png"/><Relationship Id="rId66" Type="http://schemas.openxmlformats.org/officeDocument/2006/relationships/image" Target="../media/image1590.png"/><Relationship Id="rId74" Type="http://schemas.openxmlformats.org/officeDocument/2006/relationships/image" Target="../media/image750.png"/><Relationship Id="rId79" Type="http://schemas.openxmlformats.org/officeDocument/2006/relationships/image" Target="../media/image137.png"/><Relationship Id="rId5" Type="http://schemas.openxmlformats.org/officeDocument/2006/relationships/image" Target="../media/image1250.png"/><Relationship Id="rId61" Type="http://schemas.openxmlformats.org/officeDocument/2006/relationships/image" Target="../media/image1540.png"/><Relationship Id="rId82" Type="http://schemas.openxmlformats.org/officeDocument/2006/relationships/image" Target="../media/image202.png"/><Relationship Id="rId19" Type="http://schemas.openxmlformats.org/officeDocument/2006/relationships/image" Target="../media/image19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157.png"/><Relationship Id="rId30" Type="http://schemas.openxmlformats.org/officeDocument/2006/relationships/image" Target="../media/image159.png"/><Relationship Id="rId35" Type="http://schemas.openxmlformats.org/officeDocument/2006/relationships/image" Target="../media/image164.png"/><Relationship Id="rId43" Type="http://schemas.openxmlformats.org/officeDocument/2006/relationships/image" Target="../media/image172.png"/><Relationship Id="rId48" Type="http://schemas.openxmlformats.org/officeDocument/2006/relationships/image" Target="../media/image177.png"/><Relationship Id="rId56" Type="http://schemas.openxmlformats.org/officeDocument/2006/relationships/image" Target="../media/image730.png"/><Relationship Id="rId64" Type="http://schemas.openxmlformats.org/officeDocument/2006/relationships/image" Target="../media/image1570.png"/><Relationship Id="rId69" Type="http://schemas.openxmlformats.org/officeDocument/2006/relationships/image" Target="../media/image199.png"/><Relationship Id="rId77" Type="http://schemas.openxmlformats.org/officeDocument/2006/relationships/image" Target="../media/image88.png"/><Relationship Id="rId8" Type="http://schemas.openxmlformats.org/officeDocument/2006/relationships/image" Target="../media/image182.png"/><Relationship Id="rId72" Type="http://schemas.openxmlformats.org/officeDocument/2006/relationships/image" Target="../media/image1630.png"/><Relationship Id="rId80" Type="http://schemas.openxmlformats.org/officeDocument/2006/relationships/image" Target="../media/image149.png"/><Relationship Id="rId3" Type="http://schemas.openxmlformats.org/officeDocument/2006/relationships/image" Target="../media/image1230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55.png"/><Relationship Id="rId33" Type="http://schemas.openxmlformats.org/officeDocument/2006/relationships/image" Target="../media/image162.png"/><Relationship Id="rId38" Type="http://schemas.openxmlformats.org/officeDocument/2006/relationships/image" Target="../media/image167.png"/><Relationship Id="rId46" Type="http://schemas.openxmlformats.org/officeDocument/2006/relationships/image" Target="../media/image175.png"/><Relationship Id="rId59" Type="http://schemas.openxmlformats.org/officeDocument/2006/relationships/image" Target="../media/image1520.png"/><Relationship Id="rId67" Type="http://schemas.openxmlformats.org/officeDocument/2006/relationships/image" Target="../media/image1600.png"/><Relationship Id="rId20" Type="http://schemas.openxmlformats.org/officeDocument/2006/relationships/image" Target="../media/image194.png"/><Relationship Id="rId41" Type="http://schemas.openxmlformats.org/officeDocument/2006/relationships/image" Target="../media/image170.png"/><Relationship Id="rId54" Type="http://schemas.openxmlformats.org/officeDocument/2006/relationships/image" Target="../media/image178.png"/><Relationship Id="rId62" Type="http://schemas.openxmlformats.org/officeDocument/2006/relationships/image" Target="../media/image1550.png"/><Relationship Id="rId70" Type="http://schemas.openxmlformats.org/officeDocument/2006/relationships/image" Target="../media/image200.png"/><Relationship Id="rId75" Type="http://schemas.openxmlformats.org/officeDocument/2006/relationships/image" Target="../media/image85.png"/><Relationship Id="rId83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5" Type="http://schemas.openxmlformats.org/officeDocument/2006/relationships/image" Target="../media/image189.png"/><Relationship Id="rId23" Type="http://schemas.openxmlformats.org/officeDocument/2006/relationships/image" Target="../media/image153.png"/><Relationship Id="rId28" Type="http://schemas.openxmlformats.org/officeDocument/2006/relationships/image" Target="../media/image1810.png"/><Relationship Id="rId36" Type="http://schemas.openxmlformats.org/officeDocument/2006/relationships/image" Target="../media/image165.png"/><Relationship Id="rId57" Type="http://schemas.openxmlformats.org/officeDocument/2006/relationships/image" Target="../media/image1500.png"/><Relationship Id="rId10" Type="http://schemas.openxmlformats.org/officeDocument/2006/relationships/image" Target="../media/image184.png"/><Relationship Id="rId31" Type="http://schemas.openxmlformats.org/officeDocument/2006/relationships/image" Target="../media/image160.png"/><Relationship Id="rId44" Type="http://schemas.openxmlformats.org/officeDocument/2006/relationships/image" Target="../media/image173.png"/><Relationship Id="rId60" Type="http://schemas.openxmlformats.org/officeDocument/2006/relationships/image" Target="../media/image1530.png"/><Relationship Id="rId65" Type="http://schemas.openxmlformats.org/officeDocument/2006/relationships/image" Target="../media/image1580.png"/><Relationship Id="rId73" Type="http://schemas.openxmlformats.org/officeDocument/2006/relationships/image" Target="../media/image1640.png"/><Relationship Id="rId78" Type="http://schemas.openxmlformats.org/officeDocument/2006/relationships/image" Target="../media/image90.png"/><Relationship Id="rId81" Type="http://schemas.openxmlformats.org/officeDocument/2006/relationships/image" Target="../media/image201.png"/><Relationship Id="rId4" Type="http://schemas.openxmlformats.org/officeDocument/2006/relationships/image" Target="../media/image1240.png"/><Relationship Id="rId9" Type="http://schemas.openxmlformats.org/officeDocument/2006/relationships/image" Target="../media/image183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9" Type="http://schemas.openxmlformats.org/officeDocument/2006/relationships/image" Target="../media/image168.png"/><Relationship Id="rId34" Type="http://schemas.openxmlformats.org/officeDocument/2006/relationships/image" Target="../media/image163.png"/><Relationship Id="rId55" Type="http://schemas.openxmlformats.org/officeDocument/2006/relationships/image" Target="../media/image197.png"/><Relationship Id="rId76" Type="http://schemas.openxmlformats.org/officeDocument/2006/relationships/image" Target="../media/image87.png"/><Relationship Id="rId7" Type="http://schemas.openxmlformats.org/officeDocument/2006/relationships/image" Target="../media/image181.png"/><Relationship Id="rId2" Type="http://schemas.openxmlformats.org/officeDocument/2006/relationships/image" Target="../media/image179.png"/><Relationship Id="rId29" Type="http://schemas.openxmlformats.org/officeDocument/2006/relationships/image" Target="../media/image15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7.png"/><Relationship Id="rId21" Type="http://schemas.openxmlformats.org/officeDocument/2006/relationships/image" Target="../media/image223.png"/><Relationship Id="rId42" Type="http://schemas.openxmlformats.org/officeDocument/2006/relationships/image" Target="../media/image243.png"/><Relationship Id="rId63" Type="http://schemas.openxmlformats.org/officeDocument/2006/relationships/image" Target="../media/image264.png"/><Relationship Id="rId84" Type="http://schemas.openxmlformats.org/officeDocument/2006/relationships/image" Target="../media/image285.png"/><Relationship Id="rId138" Type="http://schemas.openxmlformats.org/officeDocument/2006/relationships/image" Target="../media/image335.png"/><Relationship Id="rId107" Type="http://schemas.openxmlformats.org/officeDocument/2006/relationships/image" Target="../media/image307.png"/><Relationship Id="rId11" Type="http://schemas.openxmlformats.org/officeDocument/2006/relationships/image" Target="../media/image213.png"/><Relationship Id="rId32" Type="http://schemas.openxmlformats.org/officeDocument/2006/relationships/image" Target="../media/image234.png"/><Relationship Id="rId53" Type="http://schemas.openxmlformats.org/officeDocument/2006/relationships/image" Target="../media/image254.png"/><Relationship Id="rId74" Type="http://schemas.openxmlformats.org/officeDocument/2006/relationships/image" Target="../media/image275.png"/><Relationship Id="rId128" Type="http://schemas.openxmlformats.org/officeDocument/2006/relationships/image" Target="../media/image324.png"/><Relationship Id="rId149" Type="http://schemas.openxmlformats.org/officeDocument/2006/relationships/image" Target="../media/image347.png"/><Relationship Id="rId5" Type="http://schemas.openxmlformats.org/officeDocument/2006/relationships/image" Target="../media/image207.png"/><Relationship Id="rId90" Type="http://schemas.openxmlformats.org/officeDocument/2006/relationships/image" Target="../media/image291.png"/><Relationship Id="rId95" Type="http://schemas.openxmlformats.org/officeDocument/2006/relationships/image" Target="../media/image296.png"/><Relationship Id="rId22" Type="http://schemas.openxmlformats.org/officeDocument/2006/relationships/image" Target="../media/image224.png"/><Relationship Id="rId27" Type="http://schemas.openxmlformats.org/officeDocument/2006/relationships/image" Target="../media/image229.png"/><Relationship Id="rId43" Type="http://schemas.openxmlformats.org/officeDocument/2006/relationships/image" Target="../media/image244.png"/><Relationship Id="rId48" Type="http://schemas.openxmlformats.org/officeDocument/2006/relationships/image" Target="../media/image249.png"/><Relationship Id="rId64" Type="http://schemas.openxmlformats.org/officeDocument/2006/relationships/image" Target="../media/image265.png"/><Relationship Id="rId69" Type="http://schemas.openxmlformats.org/officeDocument/2006/relationships/image" Target="../media/image270.png"/><Relationship Id="rId113" Type="http://schemas.openxmlformats.org/officeDocument/2006/relationships/image" Target="../media/image313.png"/><Relationship Id="rId118" Type="http://schemas.openxmlformats.org/officeDocument/2006/relationships/image" Target="../media/image318.png"/><Relationship Id="rId134" Type="http://schemas.openxmlformats.org/officeDocument/2006/relationships/image" Target="../media/image331.png"/><Relationship Id="rId139" Type="http://schemas.openxmlformats.org/officeDocument/2006/relationships/image" Target="../media/image336.png"/><Relationship Id="rId80" Type="http://schemas.openxmlformats.org/officeDocument/2006/relationships/image" Target="../media/image281.png"/><Relationship Id="rId85" Type="http://schemas.openxmlformats.org/officeDocument/2006/relationships/image" Target="../media/image286.png"/><Relationship Id="rId150" Type="http://schemas.openxmlformats.org/officeDocument/2006/relationships/image" Target="../media/image348.png"/><Relationship Id="rId12" Type="http://schemas.openxmlformats.org/officeDocument/2006/relationships/image" Target="../media/image214.png"/><Relationship Id="rId17" Type="http://schemas.openxmlformats.org/officeDocument/2006/relationships/image" Target="../media/image219.png"/><Relationship Id="rId33" Type="http://schemas.openxmlformats.org/officeDocument/2006/relationships/image" Target="../media/image235.png"/><Relationship Id="rId38" Type="http://schemas.openxmlformats.org/officeDocument/2006/relationships/image" Target="../media/image239.png"/><Relationship Id="rId59" Type="http://schemas.openxmlformats.org/officeDocument/2006/relationships/image" Target="../media/image260.png"/><Relationship Id="rId103" Type="http://schemas.openxmlformats.org/officeDocument/2006/relationships/image" Target="../media/image304.png"/><Relationship Id="rId108" Type="http://schemas.openxmlformats.org/officeDocument/2006/relationships/image" Target="../media/image308.png"/><Relationship Id="rId124" Type="http://schemas.openxmlformats.org/officeDocument/2006/relationships/image" Target="../media/image100.png"/><Relationship Id="rId129" Type="http://schemas.openxmlformats.org/officeDocument/2006/relationships/image" Target="../media/image325.png"/><Relationship Id="rId54" Type="http://schemas.openxmlformats.org/officeDocument/2006/relationships/image" Target="../media/image255.png"/><Relationship Id="rId70" Type="http://schemas.openxmlformats.org/officeDocument/2006/relationships/image" Target="../media/image271.png"/><Relationship Id="rId75" Type="http://schemas.openxmlformats.org/officeDocument/2006/relationships/image" Target="../media/image276.png"/><Relationship Id="rId91" Type="http://schemas.openxmlformats.org/officeDocument/2006/relationships/image" Target="../media/image292.png"/><Relationship Id="rId96" Type="http://schemas.openxmlformats.org/officeDocument/2006/relationships/image" Target="../media/image297.png"/><Relationship Id="rId140" Type="http://schemas.openxmlformats.org/officeDocument/2006/relationships/image" Target="../media/image337.png"/><Relationship Id="rId145" Type="http://schemas.openxmlformats.org/officeDocument/2006/relationships/image" Target="../media/image3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23" Type="http://schemas.openxmlformats.org/officeDocument/2006/relationships/image" Target="../media/image225.png"/><Relationship Id="rId28" Type="http://schemas.openxmlformats.org/officeDocument/2006/relationships/image" Target="../media/image230.png"/><Relationship Id="rId49" Type="http://schemas.openxmlformats.org/officeDocument/2006/relationships/image" Target="../media/image250.png"/><Relationship Id="rId114" Type="http://schemas.openxmlformats.org/officeDocument/2006/relationships/image" Target="../media/image314.png"/><Relationship Id="rId119" Type="http://schemas.openxmlformats.org/officeDocument/2006/relationships/image" Target="../media/image319.png"/><Relationship Id="rId44" Type="http://schemas.openxmlformats.org/officeDocument/2006/relationships/image" Target="../media/image245.png"/><Relationship Id="rId60" Type="http://schemas.openxmlformats.org/officeDocument/2006/relationships/image" Target="../media/image261.png"/><Relationship Id="rId65" Type="http://schemas.openxmlformats.org/officeDocument/2006/relationships/image" Target="../media/image266.png"/><Relationship Id="rId81" Type="http://schemas.openxmlformats.org/officeDocument/2006/relationships/image" Target="../media/image282.png"/><Relationship Id="rId86" Type="http://schemas.openxmlformats.org/officeDocument/2006/relationships/image" Target="../media/image287.png"/><Relationship Id="rId130" Type="http://schemas.openxmlformats.org/officeDocument/2006/relationships/image" Target="../media/image326.png"/><Relationship Id="rId135" Type="http://schemas.openxmlformats.org/officeDocument/2006/relationships/image" Target="../media/image332.png"/><Relationship Id="rId13" Type="http://schemas.openxmlformats.org/officeDocument/2006/relationships/image" Target="../media/image215.png"/><Relationship Id="rId18" Type="http://schemas.openxmlformats.org/officeDocument/2006/relationships/image" Target="../media/image220.png"/><Relationship Id="rId39" Type="http://schemas.openxmlformats.org/officeDocument/2006/relationships/image" Target="../media/image240.png"/><Relationship Id="rId109" Type="http://schemas.openxmlformats.org/officeDocument/2006/relationships/image" Target="../media/image309.png"/><Relationship Id="rId34" Type="http://schemas.openxmlformats.org/officeDocument/2006/relationships/image" Target="../media/image236.png"/><Relationship Id="rId50" Type="http://schemas.openxmlformats.org/officeDocument/2006/relationships/image" Target="../media/image251.png"/><Relationship Id="rId55" Type="http://schemas.openxmlformats.org/officeDocument/2006/relationships/image" Target="../media/image256.png"/><Relationship Id="rId76" Type="http://schemas.openxmlformats.org/officeDocument/2006/relationships/image" Target="../media/image277.png"/><Relationship Id="rId97" Type="http://schemas.openxmlformats.org/officeDocument/2006/relationships/image" Target="../media/image298.png"/><Relationship Id="rId104" Type="http://schemas.openxmlformats.org/officeDocument/2006/relationships/image" Target="../media/image305.png"/><Relationship Id="rId120" Type="http://schemas.openxmlformats.org/officeDocument/2006/relationships/image" Target="../media/image321.png"/><Relationship Id="rId125" Type="http://schemas.openxmlformats.org/officeDocument/2006/relationships/image" Target="../media/image101.png"/><Relationship Id="rId141" Type="http://schemas.openxmlformats.org/officeDocument/2006/relationships/image" Target="../media/image338.png"/><Relationship Id="rId146" Type="http://schemas.openxmlformats.org/officeDocument/2006/relationships/image" Target="../media/image344.png"/><Relationship Id="rId7" Type="http://schemas.openxmlformats.org/officeDocument/2006/relationships/image" Target="../media/image209.png"/><Relationship Id="rId71" Type="http://schemas.openxmlformats.org/officeDocument/2006/relationships/image" Target="../media/image272.png"/><Relationship Id="rId92" Type="http://schemas.openxmlformats.org/officeDocument/2006/relationships/image" Target="../media/image293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31.png"/><Relationship Id="rId24" Type="http://schemas.openxmlformats.org/officeDocument/2006/relationships/image" Target="../media/image226.png"/><Relationship Id="rId40" Type="http://schemas.openxmlformats.org/officeDocument/2006/relationships/image" Target="../media/image241.png"/><Relationship Id="rId45" Type="http://schemas.openxmlformats.org/officeDocument/2006/relationships/image" Target="../media/image246.png"/><Relationship Id="rId66" Type="http://schemas.openxmlformats.org/officeDocument/2006/relationships/image" Target="../media/image267.png"/><Relationship Id="rId87" Type="http://schemas.openxmlformats.org/officeDocument/2006/relationships/image" Target="../media/image288.png"/><Relationship Id="rId110" Type="http://schemas.openxmlformats.org/officeDocument/2006/relationships/image" Target="../media/image310.png"/><Relationship Id="rId115" Type="http://schemas.openxmlformats.org/officeDocument/2006/relationships/image" Target="../media/image315.png"/><Relationship Id="rId131" Type="http://schemas.openxmlformats.org/officeDocument/2006/relationships/image" Target="../media/image327.png"/><Relationship Id="rId136" Type="http://schemas.openxmlformats.org/officeDocument/2006/relationships/image" Target="../media/image333.png"/><Relationship Id="rId61" Type="http://schemas.openxmlformats.org/officeDocument/2006/relationships/image" Target="../media/image262.png"/><Relationship Id="rId82" Type="http://schemas.openxmlformats.org/officeDocument/2006/relationships/image" Target="../media/image283.png"/><Relationship Id="rId19" Type="http://schemas.openxmlformats.org/officeDocument/2006/relationships/image" Target="../media/image221.png"/><Relationship Id="rId14" Type="http://schemas.openxmlformats.org/officeDocument/2006/relationships/image" Target="../media/image216.png"/><Relationship Id="rId30" Type="http://schemas.openxmlformats.org/officeDocument/2006/relationships/image" Target="../media/image232.png"/><Relationship Id="rId35" Type="http://schemas.openxmlformats.org/officeDocument/2006/relationships/image" Target="../media/image237.png"/><Relationship Id="rId56" Type="http://schemas.openxmlformats.org/officeDocument/2006/relationships/image" Target="../media/image257.png"/><Relationship Id="rId77" Type="http://schemas.openxmlformats.org/officeDocument/2006/relationships/image" Target="../media/image278.png"/><Relationship Id="rId100" Type="http://schemas.openxmlformats.org/officeDocument/2006/relationships/image" Target="../media/image301.png"/><Relationship Id="rId105" Type="http://schemas.openxmlformats.org/officeDocument/2006/relationships/image" Target="../media/image306.png"/><Relationship Id="rId126" Type="http://schemas.openxmlformats.org/officeDocument/2006/relationships/image" Target="../media/image102.png"/><Relationship Id="rId147" Type="http://schemas.openxmlformats.org/officeDocument/2006/relationships/image" Target="../media/image345.png"/><Relationship Id="rId8" Type="http://schemas.openxmlformats.org/officeDocument/2006/relationships/image" Target="../media/image210.png"/><Relationship Id="rId51" Type="http://schemas.openxmlformats.org/officeDocument/2006/relationships/image" Target="../media/image252.png"/><Relationship Id="rId72" Type="http://schemas.openxmlformats.org/officeDocument/2006/relationships/image" Target="../media/image273.png"/><Relationship Id="rId93" Type="http://schemas.openxmlformats.org/officeDocument/2006/relationships/image" Target="../media/image294.png"/><Relationship Id="rId98" Type="http://schemas.openxmlformats.org/officeDocument/2006/relationships/image" Target="../media/image299.png"/><Relationship Id="rId121" Type="http://schemas.openxmlformats.org/officeDocument/2006/relationships/image" Target="../media/image322.png"/><Relationship Id="rId142" Type="http://schemas.openxmlformats.org/officeDocument/2006/relationships/image" Target="../media/image339.png"/><Relationship Id="rId3" Type="http://schemas.openxmlformats.org/officeDocument/2006/relationships/image" Target="../media/image205.png"/><Relationship Id="rId25" Type="http://schemas.openxmlformats.org/officeDocument/2006/relationships/image" Target="../media/image227.png"/><Relationship Id="rId46" Type="http://schemas.openxmlformats.org/officeDocument/2006/relationships/image" Target="../media/image247.png"/><Relationship Id="rId67" Type="http://schemas.openxmlformats.org/officeDocument/2006/relationships/image" Target="../media/image268.png"/><Relationship Id="rId116" Type="http://schemas.openxmlformats.org/officeDocument/2006/relationships/image" Target="../media/image316.png"/><Relationship Id="rId137" Type="http://schemas.openxmlformats.org/officeDocument/2006/relationships/image" Target="../media/image334.png"/><Relationship Id="rId20" Type="http://schemas.openxmlformats.org/officeDocument/2006/relationships/image" Target="../media/image222.png"/><Relationship Id="rId41" Type="http://schemas.openxmlformats.org/officeDocument/2006/relationships/image" Target="../media/image242.png"/><Relationship Id="rId62" Type="http://schemas.openxmlformats.org/officeDocument/2006/relationships/image" Target="../media/image263.png"/><Relationship Id="rId83" Type="http://schemas.openxmlformats.org/officeDocument/2006/relationships/image" Target="../media/image284.png"/><Relationship Id="rId88" Type="http://schemas.openxmlformats.org/officeDocument/2006/relationships/image" Target="../media/image289.png"/><Relationship Id="rId111" Type="http://schemas.openxmlformats.org/officeDocument/2006/relationships/image" Target="../media/image311.png"/><Relationship Id="rId132" Type="http://schemas.openxmlformats.org/officeDocument/2006/relationships/image" Target="../media/image328.png"/><Relationship Id="rId15" Type="http://schemas.openxmlformats.org/officeDocument/2006/relationships/image" Target="../media/image217.png"/><Relationship Id="rId36" Type="http://schemas.openxmlformats.org/officeDocument/2006/relationships/image" Target="../media/image88.png"/><Relationship Id="rId57" Type="http://schemas.openxmlformats.org/officeDocument/2006/relationships/image" Target="../media/image258.png"/><Relationship Id="rId106" Type="http://schemas.openxmlformats.org/officeDocument/2006/relationships/image" Target="../media/image137.png"/><Relationship Id="rId127" Type="http://schemas.openxmlformats.org/officeDocument/2006/relationships/image" Target="../media/image323.png"/><Relationship Id="rId10" Type="http://schemas.openxmlformats.org/officeDocument/2006/relationships/image" Target="../media/image212.png"/><Relationship Id="rId31" Type="http://schemas.openxmlformats.org/officeDocument/2006/relationships/image" Target="../media/image233.png"/><Relationship Id="rId52" Type="http://schemas.openxmlformats.org/officeDocument/2006/relationships/image" Target="../media/image253.png"/><Relationship Id="rId73" Type="http://schemas.openxmlformats.org/officeDocument/2006/relationships/image" Target="../media/image274.png"/><Relationship Id="rId78" Type="http://schemas.openxmlformats.org/officeDocument/2006/relationships/image" Target="../media/image279.png"/><Relationship Id="rId94" Type="http://schemas.openxmlformats.org/officeDocument/2006/relationships/image" Target="../media/image295.png"/><Relationship Id="rId99" Type="http://schemas.openxmlformats.org/officeDocument/2006/relationships/image" Target="../media/image300.png"/><Relationship Id="rId101" Type="http://schemas.openxmlformats.org/officeDocument/2006/relationships/image" Target="../media/image302.png"/><Relationship Id="rId143" Type="http://schemas.openxmlformats.org/officeDocument/2006/relationships/image" Target="../media/image341.png"/><Relationship Id="rId148" Type="http://schemas.openxmlformats.org/officeDocument/2006/relationships/image" Target="../media/image346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26" Type="http://schemas.openxmlformats.org/officeDocument/2006/relationships/image" Target="../media/image228.png"/><Relationship Id="rId47" Type="http://schemas.openxmlformats.org/officeDocument/2006/relationships/image" Target="../media/image248.png"/><Relationship Id="rId68" Type="http://schemas.openxmlformats.org/officeDocument/2006/relationships/image" Target="../media/image269.png"/><Relationship Id="rId89" Type="http://schemas.openxmlformats.org/officeDocument/2006/relationships/image" Target="../media/image290.png"/><Relationship Id="rId112" Type="http://schemas.openxmlformats.org/officeDocument/2006/relationships/image" Target="../media/image312.png"/><Relationship Id="rId133" Type="http://schemas.openxmlformats.org/officeDocument/2006/relationships/image" Target="../media/image329.png"/><Relationship Id="rId16" Type="http://schemas.openxmlformats.org/officeDocument/2006/relationships/image" Target="../media/image218.png"/><Relationship Id="rId37" Type="http://schemas.openxmlformats.org/officeDocument/2006/relationships/image" Target="../media/image238.png"/><Relationship Id="rId58" Type="http://schemas.openxmlformats.org/officeDocument/2006/relationships/image" Target="../media/image259.png"/><Relationship Id="rId79" Type="http://schemas.openxmlformats.org/officeDocument/2006/relationships/image" Target="../media/image280.png"/><Relationship Id="rId102" Type="http://schemas.openxmlformats.org/officeDocument/2006/relationships/image" Target="../media/image303.png"/><Relationship Id="rId144" Type="http://schemas.openxmlformats.org/officeDocument/2006/relationships/image" Target="../media/image3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0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0831" y="508188"/>
            <a:ext cx="10282019" cy="3710660"/>
            <a:chOff x="890831" y="508188"/>
            <a:chExt cx="10282019" cy="3710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532769" y="512848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619" t="-7576" r="-182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108" y="9061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890831" y="90221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363363" y="91159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4324" y="509653"/>
            <a:ext cx="11446266" cy="4336526"/>
            <a:chOff x="484324" y="509653"/>
            <a:chExt cx="11446266" cy="4336526"/>
          </a:xfrm>
        </p:grpSpPr>
        <p:sp>
          <p:nvSpPr>
            <p:cNvPr id="60" name="TextBox 59"/>
            <p:cNvSpPr txBox="1"/>
            <p:nvPr/>
          </p:nvSpPr>
          <p:spPr>
            <a:xfrm>
              <a:off x="9715357" y="3698203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5357" y="4401226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703197" y="515455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686567" y="1624383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08985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8383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179089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53943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50031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24885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20135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>
              <a:off x="29498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3905405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71" idx="2"/>
            </p:cNvCxnSpPr>
            <p:nvPr/>
          </p:nvCxnSpPr>
          <p:spPr>
            <a:xfrm>
              <a:off x="365394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1" idx="3"/>
              <a:endCxn id="85" idx="1"/>
            </p:cNvCxnSpPr>
            <p:nvPr/>
          </p:nvCxnSpPr>
          <p:spPr>
            <a:xfrm>
              <a:off x="4609454" y="3890489"/>
              <a:ext cx="2105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>
              <a:off x="43579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5" idx="3"/>
              <a:endCxn id="89" idx="1"/>
            </p:cNvCxnSpPr>
            <p:nvPr/>
          </p:nvCxnSpPr>
          <p:spPr>
            <a:xfrm>
              <a:off x="5322901" y="3890489"/>
              <a:ext cx="1935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5" idx="2"/>
            </p:cNvCxnSpPr>
            <p:nvPr/>
          </p:nvCxnSpPr>
          <p:spPr>
            <a:xfrm>
              <a:off x="5071441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9" idx="3"/>
              <a:endCxn id="200" idx="1"/>
            </p:cNvCxnSpPr>
            <p:nvPr/>
          </p:nvCxnSpPr>
          <p:spPr>
            <a:xfrm>
              <a:off x="6019408" y="3890489"/>
              <a:ext cx="214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9" idx="2"/>
            </p:cNvCxnSpPr>
            <p:nvPr/>
          </p:nvCxnSpPr>
          <p:spPr>
            <a:xfrm>
              <a:off x="5767948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00" idx="3"/>
              <a:endCxn id="97" idx="1"/>
            </p:cNvCxnSpPr>
            <p:nvPr/>
          </p:nvCxnSpPr>
          <p:spPr>
            <a:xfrm>
              <a:off x="6736859" y="3890489"/>
              <a:ext cx="195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48139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7" idx="3"/>
              <a:endCxn id="101" idx="1"/>
            </p:cNvCxnSpPr>
            <p:nvPr/>
          </p:nvCxnSpPr>
          <p:spPr>
            <a:xfrm>
              <a:off x="7434856" y="3890489"/>
              <a:ext cx="20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833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  <a:endCxn id="105" idx="1"/>
            </p:cNvCxnSpPr>
            <p:nvPr/>
          </p:nvCxnSpPr>
          <p:spPr>
            <a:xfrm>
              <a:off x="8145880" y="3890489"/>
              <a:ext cx="2065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94420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55302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60384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30488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201356" y="3099996"/>
              <a:ext cx="3953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597781" y="516043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781" y="516043"/>
                  <a:ext cx="2871213" cy="4001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123" t="-9231" r="-233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268340" y="512848"/>
                  <a:ext cx="29988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340" y="512848"/>
                  <a:ext cx="2998894" cy="40011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829" t="-7576" r="-2033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984734" y="2054739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734" y="2054739"/>
                  <a:ext cx="421910" cy="276999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2999357" y="1375331"/>
              <a:ext cx="315684" cy="476733"/>
            </a:xfrm>
            <a:prstGeom prst="arc">
              <a:avLst>
                <a:gd name="adj1" fmla="val 8739865"/>
                <a:gd name="adj2" fmla="val 2234594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001751" y="1361021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146"/>
            <p:cNvCxnSpPr/>
            <p:nvPr/>
          </p:nvCxnSpPr>
          <p:spPr>
            <a:xfrm>
              <a:off x="2895912" y="1852107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/>
            <p:cNvCxnSpPr/>
            <p:nvPr/>
          </p:nvCxnSpPr>
          <p:spPr>
            <a:xfrm>
              <a:off x="6934273" y="1051728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059377" y="509653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509653"/>
                  <a:ext cx="2871213" cy="40011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/>
            <p:nvPr/>
          </p:nvCxnSpPr>
          <p:spPr>
            <a:xfrm>
              <a:off x="1141330" y="1111596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/>
            <p:nvPr/>
          </p:nvCxnSpPr>
          <p:spPr>
            <a:xfrm flipH="1">
              <a:off x="2996051" y="1122119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/>
            <p:nvPr/>
          </p:nvSpPr>
          <p:spPr>
            <a:xfrm>
              <a:off x="484324" y="313899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3942254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88213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6443755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9267234" y="10448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1412783" y="1841505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918849" y="2476418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" name="Straight Arrow Connector 193"/>
              <p:cNvCxnSpPr>
                <a:endCxn id="193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7562419" y="2475976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Arrow Connector 197"/>
              <p:cNvCxnSpPr>
                <a:endCxn id="197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04201" y="777090"/>
            <a:ext cx="11611567" cy="5293651"/>
            <a:chOff x="704201" y="777090"/>
            <a:chExt cx="11611567" cy="5293651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3402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3369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3111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3334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3178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3911726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617374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717" y="794177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0963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3563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0963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578293" y="3355451"/>
              <a:ext cx="3880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292140" y="5362855"/>
              <a:ext cx="242097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2625" y="5234612"/>
              <a:ext cx="885" cy="1282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37283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61334" y="783416"/>
                  <a:ext cx="304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34" y="783416"/>
                  <a:ext cx="3046028" cy="40011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202" t="-9231" r="-1202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444555" y="777090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555" y="777090"/>
                  <a:ext cx="2871213" cy="40011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TextBox 217"/>
                <p:cNvSpPr txBox="1"/>
                <p:nvPr/>
              </p:nvSpPr>
              <p:spPr>
                <a:xfrm>
                  <a:off x="3737977" y="788615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8" name="TextBox 2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77" y="788615"/>
                  <a:ext cx="2871213" cy="40011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2123" t="-7576" r="-233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446255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559" y="1784490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496915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50" y="1784778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446278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788" y="1281847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Rectangle 229"/>
                <p:cNvSpPr/>
                <p:nvPr/>
              </p:nvSpPr>
              <p:spPr>
                <a:xfrm>
                  <a:off x="497038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385" y="1282299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Rectangle 230"/>
                <p:cNvSpPr/>
                <p:nvPr/>
              </p:nvSpPr>
              <p:spPr>
                <a:xfrm>
                  <a:off x="547600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002" y="1281847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Rectangle 231"/>
                <p:cNvSpPr/>
                <p:nvPr/>
              </p:nvSpPr>
              <p:spPr>
                <a:xfrm>
                  <a:off x="597952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527" y="128229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Rectangle 232"/>
                <p:cNvSpPr/>
                <p:nvPr/>
              </p:nvSpPr>
              <p:spPr>
                <a:xfrm>
                  <a:off x="547395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952" y="1784490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Rectangle 233"/>
                <p:cNvSpPr/>
                <p:nvPr/>
              </p:nvSpPr>
              <p:spPr>
                <a:xfrm>
                  <a:off x="597928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285" y="178494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/>
                <p:cNvSpPr/>
                <p:nvPr/>
              </p:nvSpPr>
              <p:spPr>
                <a:xfrm>
                  <a:off x="3958543" y="178096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543" y="1780961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52137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829844" y="125873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599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4480" y="794177"/>
            <a:ext cx="11756426" cy="4986794"/>
            <a:chOff x="644480" y="794177"/>
            <a:chExt cx="11756426" cy="4986794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0329" y="794177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363335" y="4061475"/>
              <a:ext cx="3864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81655" y="794177"/>
                  <a:ext cx="287121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655" y="794177"/>
                  <a:ext cx="2871213" cy="70788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335" t="-4310" r="-21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403736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178396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5480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0901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54888" y="794941"/>
                  <a:ext cx="30362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88" y="794941"/>
                  <a:ext cx="3036219" cy="4001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1205" t="-7576" r="-140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5932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515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4182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529693" y="794177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93" y="794177"/>
                  <a:ext cx="2871213" cy="40011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02135" y="695117"/>
            <a:ext cx="11521546" cy="5721025"/>
            <a:chOff x="502135" y="695117"/>
            <a:chExt cx="11521546" cy="57210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0" name="Rectangle 529"/>
                <p:cNvSpPr/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90223" y="57975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2" name="Rectangle 531"/>
                <p:cNvSpPr/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47108" y="5934737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4" name="Rectangle 533"/>
                <p:cNvSpPr/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91975" y="5934737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6" name="Rectangle 535"/>
                <p:cNvSpPr/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84268" y="6264063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29135" y="5797577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9" name="Rectangle 538"/>
                <p:cNvSpPr/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35152" y="593627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1" name="Rectangle 540"/>
                <p:cNvSpPr/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31069" y="626406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72312" y="5797552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4" name="Rectangle 543"/>
                <p:cNvSpPr/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83887" y="593471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6" name="Rectangle 545"/>
                <p:cNvSpPr/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74246" y="626403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Rectangle 559"/>
                <p:cNvSpPr/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1" name="Rectangle 560"/>
                <p:cNvSpPr/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Rectangle 561"/>
                <p:cNvSpPr/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Rectangle 562"/>
                <p:cNvSpPr/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4" name="Rectangle 563"/>
                <p:cNvSpPr/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5" name="Rectangle 564"/>
                <p:cNvSpPr/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6" name="Rectangle 565"/>
                <p:cNvSpPr/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" name="Rectangle 566"/>
                <p:cNvSpPr/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Rectangle 567"/>
                <p:cNvSpPr/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59760" y="625625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Rectangle 569"/>
                <p:cNvSpPr/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602937" y="625623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Rectangle 576"/>
                <p:cNvSpPr/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513900" y="593386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9" name="Rectangle 588"/>
                <p:cNvSpPr/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5015689" y="5932385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58866" y="593391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907601" y="593236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98555" y="5795200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9" name="Rectangle 598"/>
                <p:cNvSpPr/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9007720" y="5932360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94745" y="6264038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98006" y="5795200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714460" y="5795225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709413" y="6256258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21047" y="5797357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50819" y="579388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Rectangle 606"/>
                <p:cNvSpPr/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52571" y="593104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Rectangle 608"/>
                <p:cNvSpPr/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44880" y="626403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Rectangle 279"/>
                <p:cNvSpPr/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52849" y="579522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Rectangle 281"/>
                <p:cNvSpPr/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96026" y="579520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Rectangle 288"/>
                <p:cNvSpPr/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942615" y="695117"/>
                  <a:ext cx="287121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615" y="695117"/>
                  <a:ext cx="2871213" cy="1015663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2335" t="-2994" r="-21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4350761" y="25004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2500424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/>
                <p:cNvSpPr/>
                <p:nvPr/>
              </p:nvSpPr>
              <p:spPr>
                <a:xfrm>
                  <a:off x="4350761" y="300399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003996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4350761" y="350598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505987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4350761" y="400955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400955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59094" y="5795200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Rectangle 249"/>
                <p:cNvSpPr/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60846" y="5932360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Rectangle 251"/>
                <p:cNvSpPr/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51672" y="6253906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27717" y="794177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97143" y="579399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Rectangle 207"/>
                <p:cNvSpPr/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98895" y="593115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91204" y="626414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Rectangle 223"/>
                <p:cNvSpPr/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601710" y="5136907"/>
              <a:ext cx="3917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55336" y="593713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20772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72253" y="594219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69291" y="594095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810256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19244" y="5940955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60680" y="5944228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26116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77597" y="5949286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74635" y="5948044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815600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752200" y="800264"/>
                  <a:ext cx="30351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200" y="800264"/>
                  <a:ext cx="3035180" cy="40011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2209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717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Rectangle 204"/>
                <p:cNvSpPr/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/>
                <p:cNvSpPr/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/>
                <p:cNvSpPr/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/>
                <p:cNvSpPr/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Rectangle 213"/>
                <p:cNvSpPr/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Rectangle 214"/>
                <p:cNvSpPr/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/>
                <p:cNvSpPr/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ectangle 216"/>
                <p:cNvSpPr/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/>
                <p:cNvSpPr/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Rectangle 218"/>
                <p:cNvSpPr/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Rectangle 219"/>
                <p:cNvSpPr/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tangle 221"/>
                <p:cNvSpPr/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Group 229"/>
            <p:cNvGrpSpPr/>
            <p:nvPr/>
          </p:nvGrpSpPr>
          <p:grpSpPr>
            <a:xfrm>
              <a:off x="7249845" y="3069456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Rectangle 233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6" name="Straight Connector 235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Rectangle 236"/>
                <p:cNvSpPr/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Rectangle 237"/>
                <p:cNvSpPr/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Rectangle 238"/>
                <p:cNvSpPr/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218291" y="2561565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/>
                <p:cNvSpPr/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477765" y="2305576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Rectangle 254"/>
                <p:cNvSpPr/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 l="-13333" t="-7895" r="-8889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203806" y="2350539"/>
                  <a:ext cx="34297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806" y="2350539"/>
                  <a:ext cx="3429729" cy="40011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1957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315411" y="4583285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502135" y="536796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529363" y="124105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40753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10469863" y="309453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85153" y="5608039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85153" y="6077588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955</Words>
  <Application>Microsoft Office PowerPoint</Application>
  <PresentationFormat>Widescreen</PresentationFormat>
  <Paragraphs>503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27</cp:revision>
  <dcterms:created xsi:type="dcterms:W3CDTF">2019-05-29T16:59:29Z</dcterms:created>
  <dcterms:modified xsi:type="dcterms:W3CDTF">2019-06-03T09:09:43Z</dcterms:modified>
</cp:coreProperties>
</file>