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76" r:id="rId3"/>
    <p:sldId id="262" r:id="rId4"/>
    <p:sldId id="263" r:id="rId5"/>
    <p:sldId id="26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38" y="-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1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2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06.png"/><Relationship Id="rId118" Type="http://schemas.openxmlformats.org/officeDocument/2006/relationships/image" Target="../media/image112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07.png"/><Relationship Id="rId119" Type="http://schemas.openxmlformats.org/officeDocument/2006/relationships/image" Target="../media/image113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09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0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126.png"/><Relationship Id="rId3" Type="http://schemas.openxmlformats.org/officeDocument/2006/relationships/image" Target="../media/image1090.png"/><Relationship Id="rId21" Type="http://schemas.openxmlformats.org/officeDocument/2006/relationships/image" Target="../media/image129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70.png"/><Relationship Id="rId5" Type="http://schemas.openxmlformats.org/officeDocument/2006/relationships/image" Target="../media/image115.png"/><Relationship Id="rId15" Type="http://schemas.openxmlformats.org/officeDocument/2006/relationships/image" Target="../media/image1210.png"/><Relationship Id="rId10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430.png"/><Relationship Id="rId4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5281" y="916112"/>
            <a:ext cx="9312239" cy="5396248"/>
            <a:chOff x="1325281" y="916112"/>
            <a:chExt cx="9312239" cy="539624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672122" y="618656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24386" y="618525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064065" y="1903574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Transition Probability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3570710" y="618536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325281" y="1690688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917147" y="18045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147" y="1804540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422480" y="180499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80" y="180499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915552" y="23078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307815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420885" y="2308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308267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890454" y="580701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5807019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2394665" y="580786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5807867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2900125" y="58078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807823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404927" y="580944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809440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910260" y="580608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806082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387374" y="580925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5809253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4410750" y="580666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806669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4915552" y="580828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808286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ight Arrow 96"/>
            <p:cNvSpPr/>
            <p:nvPr/>
          </p:nvSpPr>
          <p:spPr>
            <a:xfrm>
              <a:off x="6132192" y="3657600"/>
              <a:ext cx="896137" cy="82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7132617" y="3041784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/>
            <p:cNvSpPr/>
            <p:nvPr/>
          </p:nvSpPr>
          <p:spPr>
            <a:xfrm>
              <a:off x="1891414" y="2311567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4080" y="2309614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07024" y="280750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06390" y="3658572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709056" y="3656619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0996" y="415654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Rectangle 280"/>
                <p:cNvSpPr/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𝑅𝑒𝑝𝑎𝑐𝑘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Left Brace 283"/>
            <p:cNvSpPr/>
            <p:nvPr/>
          </p:nvSpPr>
          <p:spPr>
            <a:xfrm rot="5400000">
              <a:off x="8086382" y="2549035"/>
              <a:ext cx="233055" cy="99439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43333" t="-5263" r="-36667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Left Brace 289"/>
            <p:cNvSpPr/>
            <p:nvPr/>
          </p:nvSpPr>
          <p:spPr>
            <a:xfrm rot="5400000">
              <a:off x="9344990" y="2292179"/>
              <a:ext cx="233055" cy="15081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/>
                <p:cNvSpPr/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Rectangle 2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3043" t="-5263" r="-6522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Compact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38" r="-3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ull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/>
                <p:cNvSpPr/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/>
                <p:cNvSpPr/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Rectangle 150"/>
                <p:cNvSpPr/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Rectangle 151"/>
                <p:cNvSpPr/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/>
                <p:cNvSpPr/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Rectangle 174"/>
                <p:cNvSpPr/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/>
                <p:cNvSpPr/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 176"/>
                <p:cNvSpPr/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Rectangle 196"/>
                <p:cNvSpPr/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Rectangle 197"/>
                <p:cNvSpPr/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Rectangle 222"/>
                <p:cNvSpPr/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Rectangle 223"/>
                <p:cNvSpPr/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/>
                <p:cNvSpPr/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/>
                <p:cNvSpPr/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Rectangle 229"/>
                <p:cNvSpPr/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Rectangle 230"/>
                <p:cNvSpPr/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Rectangle 231"/>
                <p:cNvSpPr/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Rectangle 232"/>
                <p:cNvSpPr/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Rectangle 233"/>
                <p:cNvSpPr/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Rectangle 234"/>
                <p:cNvSpPr/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5" name="Rect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Rectangle 235"/>
                <p:cNvSpPr/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Rectangle 236"/>
                <p:cNvSpPr/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5161" y="397327"/>
            <a:ext cx="3938965" cy="6261362"/>
            <a:chOff x="645161" y="397327"/>
            <a:chExt cx="3938965" cy="6261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Rectangle 520"/>
                <p:cNvSpPr/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14531" y="1015685"/>
              <a:ext cx="1158598" cy="512519"/>
            </a:xfrm>
            <a:prstGeom prst="arc">
              <a:avLst>
                <a:gd name="adj1" fmla="val 10995027"/>
                <a:gd name="adj2" fmla="val 18069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682838" y="1590522"/>
              <a:ext cx="628281" cy="430137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0603" y="1280921"/>
              <a:ext cx="309639" cy="457200"/>
            </a:xfrm>
            <a:prstGeom prst="arc">
              <a:avLst>
                <a:gd name="adj1" fmla="val 8739865"/>
                <a:gd name="adj2" fmla="val 254306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Rectangle 524"/>
                <p:cNvSpPr/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33480" y="1732086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7" name="Rectangle 526"/>
                <p:cNvSpPr/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8" name="Rectangle 527"/>
                <p:cNvSpPr/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9" name="Rectangle 528"/>
                <p:cNvSpPr/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" name="Rectangle 547"/>
                <p:cNvSpPr/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9" name="Rectangle 548"/>
                <p:cNvSpPr/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14531" y="1074622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30269" y="924750"/>
              <a:ext cx="2084947" cy="627489"/>
            </a:xfrm>
            <a:prstGeom prst="arc">
              <a:avLst>
                <a:gd name="adj1" fmla="val 10844767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693268" y="1561745"/>
              <a:ext cx="1159539" cy="521497"/>
            </a:xfrm>
            <a:prstGeom prst="arc">
              <a:avLst>
                <a:gd name="adj1" fmla="val 10873745"/>
                <a:gd name="adj2" fmla="val 2120798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696344" y="1561743"/>
              <a:ext cx="2057923" cy="567565"/>
            </a:xfrm>
            <a:prstGeom prst="arc">
              <a:avLst>
                <a:gd name="adj1" fmla="val 10790489"/>
                <a:gd name="adj2" fmla="val 214591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Arc 278"/>
            <p:cNvSpPr/>
            <p:nvPr/>
          </p:nvSpPr>
          <p:spPr>
            <a:xfrm rot="16200000">
              <a:off x="508212" y="1693605"/>
              <a:ext cx="1677582" cy="1007446"/>
            </a:xfrm>
            <a:prstGeom prst="arc">
              <a:avLst>
                <a:gd name="adj1" fmla="val 10684285"/>
                <a:gd name="adj2" fmla="val 19650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088795" y="39732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Hidden State Machine</a:t>
              </a:r>
              <a:endParaRPr lang="en-US" sz="1911" b="1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323253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397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3421514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Rectangle 236"/>
                <p:cNvSpPr/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Arc 237"/>
            <p:cNvSpPr/>
            <p:nvPr/>
          </p:nvSpPr>
          <p:spPr>
            <a:xfrm>
              <a:off x="1714531" y="2638592"/>
              <a:ext cx="1158598" cy="512519"/>
            </a:xfrm>
            <a:prstGeom prst="arc">
              <a:avLst>
                <a:gd name="adj1" fmla="val 10995027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39" name="Arc 238"/>
            <p:cNvSpPr/>
            <p:nvPr/>
          </p:nvSpPr>
          <p:spPr>
            <a:xfrm rot="10800000">
              <a:off x="1682838" y="3229001"/>
              <a:ext cx="628281" cy="429768"/>
            </a:xfrm>
            <a:prstGeom prst="arc">
              <a:avLst>
                <a:gd name="adj1" fmla="val 10978865"/>
                <a:gd name="adj2" fmla="val 17317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Arc 239"/>
            <p:cNvSpPr/>
            <p:nvPr/>
          </p:nvSpPr>
          <p:spPr>
            <a:xfrm rot="16200000">
              <a:off x="1181853" y="2954642"/>
              <a:ext cx="309639" cy="457200"/>
            </a:xfrm>
            <a:prstGeom prst="arc">
              <a:avLst>
                <a:gd name="adj1" fmla="val 9200634"/>
                <a:gd name="adj2" fmla="val 236336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Rectangle 240"/>
                <p:cNvSpPr/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1" name="Rectangle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2" name="Straight Arrow Connector 241"/>
            <p:cNvCxnSpPr/>
            <p:nvPr/>
          </p:nvCxnSpPr>
          <p:spPr>
            <a:xfrm flipH="1">
              <a:off x="1533480" y="33533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Rectangle 242"/>
                <p:cNvSpPr/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Rectangle 243"/>
                <p:cNvSpPr/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Rectangle 248"/>
                <p:cNvSpPr/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9" name="Rectangle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Rectangle 254"/>
                <p:cNvSpPr/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Rectangle 258"/>
                <p:cNvSpPr/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9" name="Rectangle 2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Arc 259"/>
            <p:cNvSpPr/>
            <p:nvPr/>
          </p:nvSpPr>
          <p:spPr>
            <a:xfrm>
              <a:off x="1714531" y="2697529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1" name="Arc 260"/>
            <p:cNvSpPr/>
            <p:nvPr/>
          </p:nvSpPr>
          <p:spPr>
            <a:xfrm>
              <a:off x="1730269" y="2547657"/>
              <a:ext cx="2084947" cy="627489"/>
            </a:xfrm>
            <a:prstGeom prst="arc">
              <a:avLst>
                <a:gd name="adj1" fmla="val 1084520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9" name="Arc 268"/>
            <p:cNvSpPr/>
            <p:nvPr/>
          </p:nvSpPr>
          <p:spPr>
            <a:xfrm rot="10800000">
              <a:off x="1693268" y="3184652"/>
              <a:ext cx="1159539" cy="521497"/>
            </a:xfrm>
            <a:prstGeom prst="arc">
              <a:avLst>
                <a:gd name="adj1" fmla="val 11007306"/>
                <a:gd name="adj2" fmla="val 2141289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Arc 269"/>
            <p:cNvSpPr/>
            <p:nvPr/>
          </p:nvSpPr>
          <p:spPr>
            <a:xfrm rot="10800000">
              <a:off x="1696344" y="3184651"/>
              <a:ext cx="2057922" cy="563648"/>
            </a:xfrm>
            <a:prstGeom prst="arc">
              <a:avLst>
                <a:gd name="adj1" fmla="val 10790489"/>
                <a:gd name="adj2" fmla="val 215304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277"/>
            <p:cNvSpPr/>
            <p:nvPr/>
          </p:nvSpPr>
          <p:spPr>
            <a:xfrm>
              <a:off x="323253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332397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3421514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spc="-1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Rectangle 287"/>
                <p:cNvSpPr/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4516" r="-1451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Arc 289"/>
            <p:cNvSpPr/>
            <p:nvPr/>
          </p:nvSpPr>
          <p:spPr>
            <a:xfrm>
              <a:off x="1714531" y="4718194"/>
              <a:ext cx="1158598" cy="512519"/>
            </a:xfrm>
            <a:prstGeom prst="arc">
              <a:avLst>
                <a:gd name="adj1" fmla="val 10885870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1" name="Arc 290"/>
            <p:cNvSpPr/>
            <p:nvPr/>
          </p:nvSpPr>
          <p:spPr>
            <a:xfrm rot="10800000">
              <a:off x="1693267" y="5308603"/>
              <a:ext cx="619494" cy="429768"/>
            </a:xfrm>
            <a:prstGeom prst="arc">
              <a:avLst>
                <a:gd name="adj1" fmla="val 10978865"/>
                <a:gd name="adj2" fmla="val 31002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Arc 291"/>
            <p:cNvSpPr/>
            <p:nvPr/>
          </p:nvSpPr>
          <p:spPr>
            <a:xfrm rot="16200000">
              <a:off x="1189943" y="5001815"/>
              <a:ext cx="309639" cy="457200"/>
            </a:xfrm>
            <a:prstGeom prst="arc">
              <a:avLst>
                <a:gd name="adj1" fmla="val 9294059"/>
                <a:gd name="adj2" fmla="val 198935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Rectangle 292"/>
                <p:cNvSpPr/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3" name="Rectangle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Arrow Connector 293"/>
            <p:cNvCxnSpPr/>
            <p:nvPr/>
          </p:nvCxnSpPr>
          <p:spPr>
            <a:xfrm flipH="1">
              <a:off x="1533480" y="542849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Rectangle 294"/>
                <p:cNvSpPr/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5" name="Rectangle 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/>
                <p:cNvSpPr/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Rectangle 296"/>
                <p:cNvSpPr/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Rectangle 297"/>
                <p:cNvSpPr/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8" name="Rectangle 2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Rectangle 298"/>
                <p:cNvSpPr/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9" name="Rectangle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Arc 299"/>
            <p:cNvSpPr/>
            <p:nvPr/>
          </p:nvSpPr>
          <p:spPr>
            <a:xfrm>
              <a:off x="1714531" y="4777131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1" name="Arc 300"/>
            <p:cNvSpPr/>
            <p:nvPr/>
          </p:nvSpPr>
          <p:spPr>
            <a:xfrm>
              <a:off x="1730269" y="4627259"/>
              <a:ext cx="2084947" cy="627489"/>
            </a:xfrm>
            <a:prstGeom prst="arc">
              <a:avLst>
                <a:gd name="adj1" fmla="val 1082853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2" name="Arc 301"/>
            <p:cNvSpPr/>
            <p:nvPr/>
          </p:nvSpPr>
          <p:spPr>
            <a:xfrm rot="10800000">
              <a:off x="1693268" y="5264254"/>
              <a:ext cx="1159539" cy="521497"/>
            </a:xfrm>
            <a:prstGeom prst="arc">
              <a:avLst>
                <a:gd name="adj1" fmla="val 10966283"/>
                <a:gd name="adj2" fmla="val 21199667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1696343" y="5264253"/>
              <a:ext cx="2057921" cy="584908"/>
            </a:xfrm>
            <a:prstGeom prst="arc">
              <a:avLst>
                <a:gd name="adj1" fmla="val 10790489"/>
                <a:gd name="adj2" fmla="val 214753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323253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332397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Oval 329"/>
            <p:cNvSpPr/>
            <p:nvPr/>
          </p:nvSpPr>
          <p:spPr>
            <a:xfrm>
              <a:off x="3421514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Oval 330"/>
            <p:cNvSpPr/>
            <p:nvPr/>
          </p:nvSpPr>
          <p:spPr>
            <a:xfrm>
              <a:off x="1601827" y="42921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Oval 331"/>
            <p:cNvSpPr/>
            <p:nvPr/>
          </p:nvSpPr>
          <p:spPr>
            <a:xfrm>
              <a:off x="1601827" y="44445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Oval 332"/>
            <p:cNvSpPr/>
            <p:nvPr/>
          </p:nvSpPr>
          <p:spPr>
            <a:xfrm>
              <a:off x="1601827" y="45969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Arc 333"/>
            <p:cNvSpPr/>
            <p:nvPr/>
          </p:nvSpPr>
          <p:spPr>
            <a:xfrm rot="16200000">
              <a:off x="-546095" y="2542095"/>
              <a:ext cx="3724757" cy="1342246"/>
            </a:xfrm>
            <a:prstGeom prst="arc">
              <a:avLst>
                <a:gd name="adj1" fmla="val 10740772"/>
                <a:gd name="adj2" fmla="val 126431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Arc 334"/>
            <p:cNvSpPr/>
            <p:nvPr/>
          </p:nvSpPr>
          <p:spPr>
            <a:xfrm rot="16200000">
              <a:off x="296788" y="3521655"/>
              <a:ext cx="2039476" cy="1068404"/>
            </a:xfrm>
            <a:prstGeom prst="arc">
              <a:avLst>
                <a:gd name="adj1" fmla="val 10675263"/>
                <a:gd name="adj2" fmla="val 72174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760261" y="6014312"/>
              <a:ext cx="794160" cy="64437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665528" y="6013648"/>
              <a:ext cx="794160" cy="644377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3808750" y="6021268"/>
              <a:ext cx="775376" cy="629136"/>
            </a:xfrm>
            <a:prstGeom prst="rect">
              <a:avLst/>
            </a:prstGeom>
          </p:spPr>
        </p:pic>
        <p:sp>
          <p:nvSpPr>
            <p:cNvPr id="89" name="Arc 88"/>
            <p:cNvSpPr/>
            <p:nvPr/>
          </p:nvSpPr>
          <p:spPr>
            <a:xfrm rot="5400000">
              <a:off x="1411906" y="3327163"/>
              <a:ext cx="4775260" cy="1325315"/>
            </a:xfrm>
            <a:prstGeom prst="arc">
              <a:avLst>
                <a:gd name="adj1" fmla="val 11147831"/>
                <a:gd name="adj2" fmla="val 20948385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0" name="Arc 89"/>
            <p:cNvSpPr/>
            <p:nvPr/>
          </p:nvSpPr>
          <p:spPr>
            <a:xfrm rot="5400000">
              <a:off x="379736" y="3431927"/>
              <a:ext cx="4775260" cy="1110434"/>
            </a:xfrm>
            <a:prstGeom prst="arc">
              <a:avLst>
                <a:gd name="adj1" fmla="val 11147831"/>
                <a:gd name="adj2" fmla="val 2107481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1" name="Arc 90"/>
            <p:cNvSpPr/>
            <p:nvPr/>
          </p:nvSpPr>
          <p:spPr>
            <a:xfrm rot="5400000">
              <a:off x="-225668" y="3444531"/>
              <a:ext cx="4775260" cy="1110434"/>
            </a:xfrm>
            <a:prstGeom prst="arc">
              <a:avLst>
                <a:gd name="adj1" fmla="val 11147831"/>
                <a:gd name="adj2" fmla="val 21065821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2" name="Arc 91"/>
            <p:cNvSpPr/>
            <p:nvPr/>
          </p:nvSpPr>
          <p:spPr>
            <a:xfrm rot="5400000">
              <a:off x="2654701" y="4077266"/>
              <a:ext cx="2528178" cy="1041088"/>
            </a:xfrm>
            <a:prstGeom prst="arc">
              <a:avLst>
                <a:gd name="adj1" fmla="val 11147831"/>
                <a:gd name="adj2" fmla="val 16708357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3" name="Arc 92"/>
            <p:cNvSpPr/>
            <p:nvPr/>
          </p:nvSpPr>
          <p:spPr>
            <a:xfrm rot="5400000">
              <a:off x="1531093" y="4297426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4" name="Arc 93"/>
            <p:cNvSpPr/>
            <p:nvPr/>
          </p:nvSpPr>
          <p:spPr>
            <a:xfrm rot="5400000">
              <a:off x="925689" y="4310030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5" name="Arc 94"/>
            <p:cNvSpPr/>
            <p:nvPr/>
          </p:nvSpPr>
          <p:spPr>
            <a:xfrm rot="5400000">
              <a:off x="3823140" y="5442159"/>
              <a:ext cx="457908" cy="416467"/>
            </a:xfrm>
            <a:prstGeom prst="arc">
              <a:avLst>
                <a:gd name="adj1" fmla="val 11147831"/>
                <a:gd name="adj2" fmla="val 17230494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6" name="Arc 95"/>
            <p:cNvSpPr/>
            <p:nvPr/>
          </p:nvSpPr>
          <p:spPr>
            <a:xfrm rot="4524870">
              <a:off x="2885290" y="5529608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7" name="Arc 96"/>
            <p:cNvSpPr/>
            <p:nvPr/>
          </p:nvSpPr>
          <p:spPr>
            <a:xfrm rot="4524870">
              <a:off x="2279886" y="5549832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351194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360338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700917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53945" y="614421"/>
            <a:ext cx="9994801" cy="5558530"/>
            <a:chOff x="-153945" y="614421"/>
            <a:chExt cx="9994801" cy="5558530"/>
          </a:xfrm>
        </p:grpSpPr>
        <p:grpSp>
          <p:nvGrpSpPr>
            <p:cNvPr id="18" name="Group 17"/>
            <p:cNvGrpSpPr/>
            <p:nvPr/>
          </p:nvGrpSpPr>
          <p:grpSpPr>
            <a:xfrm>
              <a:off x="-91801" y="3531198"/>
              <a:ext cx="9932657" cy="2641753"/>
              <a:chOff x="15640" y="594787"/>
              <a:chExt cx="9932657" cy="26417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15640" y="59478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53945" y="614421"/>
              <a:ext cx="9994801" cy="2638921"/>
              <a:chOff x="-46503" y="3394041"/>
              <a:chExt cx="9994801" cy="263892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46503" y="3394041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25668</TotalTime>
  <Words>403</Words>
  <Application>Microsoft Office PowerPoint</Application>
  <PresentationFormat>Widescreen</PresentationFormat>
  <Paragraphs>278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258</cp:revision>
  <dcterms:created xsi:type="dcterms:W3CDTF">2017-07-30T07:55:30Z</dcterms:created>
  <dcterms:modified xsi:type="dcterms:W3CDTF">2019-06-03T09:09:51Z</dcterms:modified>
</cp:coreProperties>
</file>