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32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659D-D667-4AFA-9748-DCD10C6EC294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95EA-6B69-474B-8509-9EA8E11E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3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659D-D667-4AFA-9748-DCD10C6EC294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95EA-6B69-474B-8509-9EA8E11E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2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659D-D667-4AFA-9748-DCD10C6EC294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95EA-6B69-474B-8509-9EA8E11E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3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659D-D667-4AFA-9748-DCD10C6EC294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95EA-6B69-474B-8509-9EA8E11E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6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659D-D667-4AFA-9748-DCD10C6EC294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95EA-6B69-474B-8509-9EA8E11E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659D-D667-4AFA-9748-DCD10C6EC294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95EA-6B69-474B-8509-9EA8E11E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1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659D-D667-4AFA-9748-DCD10C6EC294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95EA-6B69-474B-8509-9EA8E11E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8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659D-D667-4AFA-9748-DCD10C6EC294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95EA-6B69-474B-8509-9EA8E11E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4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659D-D667-4AFA-9748-DCD10C6EC294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95EA-6B69-474B-8509-9EA8E11E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5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659D-D667-4AFA-9748-DCD10C6EC294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95EA-6B69-474B-8509-9EA8E11E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4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659D-D667-4AFA-9748-DCD10C6EC294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95EA-6B69-474B-8509-9EA8E11E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7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7659D-D667-4AFA-9748-DCD10C6EC294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095EA-6B69-474B-8509-9EA8E11E4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8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0.png"/><Relationship Id="rId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1300.png"/><Relationship Id="rId3" Type="http://schemas.openxmlformats.org/officeDocument/2006/relationships/image" Target="../media/image3000.png"/><Relationship Id="rId7" Type="http://schemas.openxmlformats.org/officeDocument/2006/relationships/image" Target="../media/image700.png"/><Relationship Id="rId12" Type="http://schemas.openxmlformats.org/officeDocument/2006/relationships/image" Target="../media/image1200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1100.png"/><Relationship Id="rId5" Type="http://schemas.openxmlformats.org/officeDocument/2006/relationships/image" Target="../media/image510.png"/><Relationship Id="rId10" Type="http://schemas.openxmlformats.org/officeDocument/2006/relationships/image" Target="../media/image1000.png"/><Relationship Id="rId4" Type="http://schemas.openxmlformats.org/officeDocument/2006/relationships/image" Target="../media/image400.png"/><Relationship Id="rId9" Type="http://schemas.openxmlformats.org/officeDocument/2006/relationships/image" Target="../media/image900.png"/><Relationship Id="rId14" Type="http://schemas.openxmlformats.org/officeDocument/2006/relationships/image" Target="../media/image14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png"/><Relationship Id="rId2" Type="http://schemas.openxmlformats.org/officeDocument/2006/relationships/image" Target="../media/image2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2.png"/><Relationship Id="rId5" Type="http://schemas.openxmlformats.org/officeDocument/2006/relationships/image" Target="../media/image301.png"/><Relationship Id="rId4" Type="http://schemas.openxmlformats.org/officeDocument/2006/relationships/image" Target="../media/image30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61716" y="257429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0416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8448" y="256794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29528" y="256794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617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827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1149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32576" y="1455420"/>
            <a:ext cx="502920" cy="4876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21" name="Curved Connector 20"/>
          <p:cNvCxnSpPr>
            <a:stCxn id="5" idx="2"/>
            <a:endCxn id="11" idx="2"/>
          </p:cNvCxnSpPr>
          <p:nvPr/>
        </p:nvCxnSpPr>
        <p:spPr>
          <a:xfrm rot="5400000" flipH="1" flipV="1">
            <a:off x="4843907" y="1524889"/>
            <a:ext cx="6350" cy="3067812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2"/>
            <a:endCxn id="11" idx="2"/>
          </p:cNvCxnSpPr>
          <p:nvPr/>
        </p:nvCxnSpPr>
        <p:spPr>
          <a:xfrm rot="16200000" flipH="1">
            <a:off x="5361432" y="2036064"/>
            <a:ext cx="12700" cy="2039112"/>
          </a:xfrm>
          <a:prstGeom prst="curvedConnector3">
            <a:avLst>
              <a:gd name="adj1" fmla="val 122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2"/>
            <a:endCxn id="11" idx="2"/>
          </p:cNvCxnSpPr>
          <p:nvPr/>
        </p:nvCxnSpPr>
        <p:spPr>
          <a:xfrm rot="16200000" flipH="1">
            <a:off x="5870448" y="2545080"/>
            <a:ext cx="12700" cy="1021080"/>
          </a:xfrm>
          <a:prstGeom prst="curvedConnector3">
            <a:avLst>
              <a:gd name="adj1" fmla="val 7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50608" y="256794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176516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/>
          <p:cNvCxnSpPr>
            <a:stCxn id="19" idx="2"/>
            <a:endCxn id="11" idx="0"/>
          </p:cNvCxnSpPr>
          <p:nvPr/>
        </p:nvCxnSpPr>
        <p:spPr>
          <a:xfrm flipH="1">
            <a:off x="6380988" y="1943100"/>
            <a:ext cx="3048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3"/>
            <a:endCxn id="15" idx="1"/>
          </p:cNvCxnSpPr>
          <p:nvPr/>
        </p:nvCxnSpPr>
        <p:spPr>
          <a:xfrm>
            <a:off x="356463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7" idx="1"/>
          </p:cNvCxnSpPr>
          <p:nvPr/>
        </p:nvCxnSpPr>
        <p:spPr>
          <a:xfrm>
            <a:off x="4585716" y="1699260"/>
            <a:ext cx="52578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3"/>
            <a:endCxn id="19" idx="1"/>
          </p:cNvCxnSpPr>
          <p:nvPr/>
        </p:nvCxnSpPr>
        <p:spPr>
          <a:xfrm>
            <a:off x="5614416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3"/>
            <a:endCxn id="34" idx="1"/>
          </p:cNvCxnSpPr>
          <p:nvPr/>
        </p:nvCxnSpPr>
        <p:spPr>
          <a:xfrm>
            <a:off x="6635496" y="1699260"/>
            <a:ext cx="54102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2546604" y="1699260"/>
            <a:ext cx="51816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43088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943088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 flipH="1">
            <a:off x="5359908" y="1943100"/>
            <a:ext cx="304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7" idx="0"/>
          </p:cNvCxnSpPr>
          <p:nvPr/>
        </p:nvCxnSpPr>
        <p:spPr>
          <a:xfrm>
            <a:off x="4334256" y="1943100"/>
            <a:ext cx="7620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  <a:endCxn id="5" idx="0"/>
          </p:cNvCxnSpPr>
          <p:nvPr/>
        </p:nvCxnSpPr>
        <p:spPr>
          <a:xfrm>
            <a:off x="3313176" y="1943100"/>
            <a:ext cx="0" cy="63119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 flipH="1">
            <a:off x="7402068" y="1943100"/>
            <a:ext cx="25908" cy="6248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73496" y="904597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2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6644" y="1672484"/>
            <a:ext cx="9740131" cy="3202683"/>
            <a:chOff x="2561530" y="1131309"/>
            <a:chExt cx="9740131" cy="3202683"/>
          </a:xfrm>
        </p:grpSpPr>
        <p:sp>
          <p:nvSpPr>
            <p:cNvPr id="30" name="Rectangle 29"/>
            <p:cNvSpPr/>
            <p:nvPr/>
          </p:nvSpPr>
          <p:spPr>
            <a:xfrm>
              <a:off x="6603111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710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03111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60710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18309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75908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30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75908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03111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60710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03111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060710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18309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75908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18309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75908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33507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91106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89110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433507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91106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433507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91106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68855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6154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68855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46154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68855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146154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45047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689194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31323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31323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231323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31323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603111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060710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18309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75908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433507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91106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68855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46154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31323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75547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733146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75547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733146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75547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33146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75547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733146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360991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18590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360991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818590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60991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18590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17483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361630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903759" y="206479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903759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03759" y="297247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03759" y="3426314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75547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733146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360991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818590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03759" y="3880153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433506" y="2518634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Base-state to </a:t>
                  </a:r>
                  <a:r>
                    <a:rPr 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ase-state transition matrix</a:t>
                  </a:r>
                  <a:endPara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946" y="1131309"/>
                  <a:ext cx="2528812" cy="8728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446" r="-2892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Base-state to </a:t>
                  </a:r>
                  <a:r>
                    <a:rPr lang="en-US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sub-state </a:t>
                  </a:r>
                  <a:r>
                    <a:rPr 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matrix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867" y="1191534"/>
                  <a:ext cx="2518280" cy="9236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237" r="-12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endParaRPr lang="en-US" sz="16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from (j,0) to other states</a:t>
                  </a:r>
                  <a:endParaRPr lang="en-U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915" y="2392469"/>
                  <a:ext cx="2627746" cy="12607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856" b="-130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/>
            <p:cNvSpPr/>
            <p:nvPr/>
          </p:nvSpPr>
          <p:spPr>
            <a:xfrm>
              <a:off x="9348705" y="2064797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9348705" y="2518636"/>
              <a:ext cx="457599" cy="45383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9348705" y="2972475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348705" y="3426314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348705" y="3880153"/>
              <a:ext cx="457599" cy="453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530" y="2518634"/>
                  <a:ext cx="301651" cy="394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00"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410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689904" y="763929"/>
            <a:ext cx="8463794" cy="2298041"/>
            <a:chOff x="1689904" y="763929"/>
            <a:chExt cx="8463794" cy="2298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2574290"/>
                  <a:ext cx="502920" cy="4876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16" y="2567940"/>
                  <a:ext cx="502920" cy="4876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448" y="2567940"/>
                  <a:ext cx="502920" cy="4876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28" y="2567940"/>
                  <a:ext cx="502920" cy="4876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7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716" y="1455420"/>
                  <a:ext cx="502920" cy="4876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6" y="1455420"/>
                  <a:ext cx="502920" cy="487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1496" y="1455420"/>
                  <a:ext cx="502920" cy="48768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2576" y="1455420"/>
                  <a:ext cx="502920" cy="48768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608" y="2567940"/>
                  <a:ext cx="502920" cy="4876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516" y="1455420"/>
                  <a:ext cx="502920" cy="48768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19" idx="2"/>
              <a:endCxn id="11" idx="0"/>
            </p:cNvCxnSpPr>
            <p:nvPr/>
          </p:nvCxnSpPr>
          <p:spPr>
            <a:xfrm flipH="1">
              <a:off x="638098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3" idx="3"/>
              <a:endCxn id="15" idx="1"/>
            </p:cNvCxnSpPr>
            <p:nvPr/>
          </p:nvCxnSpPr>
          <p:spPr>
            <a:xfrm>
              <a:off x="356463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3"/>
              <a:endCxn id="17" idx="1"/>
            </p:cNvCxnSpPr>
            <p:nvPr/>
          </p:nvCxnSpPr>
          <p:spPr>
            <a:xfrm>
              <a:off x="4585716" y="1699260"/>
              <a:ext cx="5257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7" idx="3"/>
              <a:endCxn id="19" idx="1"/>
            </p:cNvCxnSpPr>
            <p:nvPr/>
          </p:nvCxnSpPr>
          <p:spPr>
            <a:xfrm>
              <a:off x="5614416" y="1699260"/>
              <a:ext cx="518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3"/>
              <a:endCxn id="34" idx="1"/>
            </p:cNvCxnSpPr>
            <p:nvPr/>
          </p:nvCxnSpPr>
          <p:spPr>
            <a:xfrm>
              <a:off x="6635496" y="1699260"/>
              <a:ext cx="54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22704" y="1541947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Hidden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22704" y="2669778"/>
              <a:ext cx="1938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Observed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2"/>
              <a:endCxn id="9" idx="0"/>
            </p:cNvCxnSpPr>
            <p:nvPr/>
          </p:nvCxnSpPr>
          <p:spPr>
            <a:xfrm flipH="1">
              <a:off x="5359908" y="1943100"/>
              <a:ext cx="304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5" idx="2"/>
              <a:endCxn id="7" idx="0"/>
            </p:cNvCxnSpPr>
            <p:nvPr/>
          </p:nvCxnSpPr>
          <p:spPr>
            <a:xfrm>
              <a:off x="4334256" y="1943100"/>
              <a:ext cx="7620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2"/>
              <a:endCxn id="5" idx="0"/>
            </p:cNvCxnSpPr>
            <p:nvPr/>
          </p:nvCxnSpPr>
          <p:spPr>
            <a:xfrm>
              <a:off x="3313176" y="1943100"/>
              <a:ext cx="0" cy="631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2"/>
              <a:endCxn id="32" idx="0"/>
            </p:cNvCxnSpPr>
            <p:nvPr/>
          </p:nvCxnSpPr>
          <p:spPr>
            <a:xfrm flipH="1">
              <a:off x="7402068" y="1943100"/>
              <a:ext cx="25908" cy="6248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689904" y="763929"/>
              <a:ext cx="8067554" cy="14028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540550" y="803023"/>
              <a:ext cx="2141635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11" b="1" dirty="0" smtClean="0"/>
                <a:t>Markov chain</a:t>
              </a:r>
              <a:endParaRPr lang="en-US" sz="1911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Transition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35" y="778522"/>
                  <a:ext cx="2442972" cy="6463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9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br>
                    <a:rPr lang="en-US" dirty="0" smtClean="0"/>
                  </a:br>
                  <a:r>
                    <a:rPr lang="en-US" dirty="0" smtClean="0"/>
                    <a:t>Emission probability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26" y="2262250"/>
                  <a:ext cx="2442972" cy="64633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244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6829045" y="1318217"/>
              <a:ext cx="169290" cy="3810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432548" y="2323384"/>
              <a:ext cx="278178" cy="1290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76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1970214" y="2761242"/>
            <a:ext cx="1102408" cy="42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𝐵𝑖𝑛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51" y="2466416"/>
                <a:ext cx="1478424" cy="517017"/>
              </a:xfrm>
              <a:prstGeom prst="roundRect">
                <a:avLst/>
              </a:prstGeom>
              <a:blipFill rotWithShape="0">
                <a:blip r:embed="rId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9" idx="3"/>
            <a:endCxn id="18" idx="1"/>
          </p:cNvCxnSpPr>
          <p:nvPr/>
        </p:nvCxnSpPr>
        <p:spPr>
          <a:xfrm flipV="1">
            <a:off x="4546775" y="1260940"/>
            <a:ext cx="852442" cy="14639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22" idx="1"/>
          </p:cNvCxnSpPr>
          <p:nvPr/>
        </p:nvCxnSpPr>
        <p:spPr>
          <a:xfrm>
            <a:off x="4546775" y="2724925"/>
            <a:ext cx="758494" cy="1680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17" y="1002431"/>
                <a:ext cx="1478424" cy="51701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6877641" y="1258802"/>
            <a:ext cx="764855" cy="21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,∗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69" y="4147017"/>
                <a:ext cx="1478424" cy="517017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2" idx="3"/>
            <a:endCxn id="27" idx="3"/>
          </p:cNvCxnSpPr>
          <p:nvPr/>
        </p:nvCxnSpPr>
        <p:spPr>
          <a:xfrm flipV="1">
            <a:off x="6783693" y="4402243"/>
            <a:ext cx="841711" cy="32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3"/>
          </p:cNvCxnSpPr>
          <p:nvPr/>
        </p:nvCxnSpPr>
        <p:spPr>
          <a:xfrm>
            <a:off x="8667991" y="1258802"/>
            <a:ext cx="110881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18254" y="1761393"/>
            <a:ext cx="1478424" cy="3008114"/>
            <a:chOff x="1388690" y="1850171"/>
            <a:chExt cx="1478424" cy="3008114"/>
          </a:xfrm>
        </p:grpSpPr>
        <p:sp>
          <p:nvSpPr>
            <p:cNvPr id="4" name="Hexagon 3"/>
            <p:cNvSpPr/>
            <p:nvPr/>
          </p:nvSpPr>
          <p:spPr>
            <a:xfrm>
              <a:off x="1615155" y="2375730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/>
                <p:cNvSpPr/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" name="Rounded 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90" y="1850171"/>
                  <a:ext cx="1478424" cy="517017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Down Arrow 51"/>
            <p:cNvSpPr/>
            <p:nvPr/>
          </p:nvSpPr>
          <p:spPr>
            <a:xfrm>
              <a:off x="1572427" y="333285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427" y="4084890"/>
                  <a:ext cx="1149412" cy="773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418166" y="3402388"/>
            <a:ext cx="1478424" cy="3003846"/>
            <a:chOff x="7742494" y="3003849"/>
            <a:chExt cx="1478424" cy="3003846"/>
          </a:xfrm>
        </p:grpSpPr>
        <p:sp>
          <p:nvSpPr>
            <p:cNvPr id="27" name="Hexagon 26"/>
            <p:cNvSpPr/>
            <p:nvPr/>
          </p:nvSpPr>
          <p:spPr>
            <a:xfrm>
              <a:off x="7949732" y="3525139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(j’,0)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ounded Rectangle 28"/>
                <p:cNvSpPr/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9" name="Rounded 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494" y="3003849"/>
                  <a:ext cx="1478424" cy="517017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Down Arrow 53"/>
            <p:cNvSpPr/>
            <p:nvPr/>
          </p:nvSpPr>
          <p:spPr>
            <a:xfrm>
              <a:off x="7907004" y="4482269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518" y="5234300"/>
                  <a:ext cx="1313922" cy="77339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9336697" y="258952"/>
            <a:ext cx="1905711" cy="3032674"/>
            <a:chOff x="9618295" y="795839"/>
            <a:chExt cx="1905711" cy="3032674"/>
          </a:xfrm>
        </p:grpSpPr>
        <p:sp>
          <p:nvSpPr>
            <p:cNvPr id="33" name="Hexagon 32"/>
            <p:cNvSpPr/>
            <p:nvPr/>
          </p:nvSpPr>
          <p:spPr>
            <a:xfrm>
              <a:off x="10058404" y="1317124"/>
              <a:ext cx="1025495" cy="957129"/>
            </a:xfrm>
            <a:prstGeom prst="hex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(j,0)</a:t>
              </a:r>
              <a:endParaRPr lang="en-US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Down Arrow 55"/>
            <p:cNvSpPr/>
            <p:nvPr/>
          </p:nvSpPr>
          <p:spPr>
            <a:xfrm>
              <a:off x="10015676" y="2274253"/>
              <a:ext cx="1110953" cy="752031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202387" y="258952"/>
            <a:ext cx="1905711" cy="3032674"/>
            <a:chOff x="9618295" y="795839"/>
            <a:chExt cx="1905711" cy="303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ounded Rectangle 67"/>
                <p:cNvSpPr/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Rounded 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74" y="795839"/>
                  <a:ext cx="1478424" cy="517017"/>
                </a:xfrm>
                <a:prstGeom prst="roundRect">
                  <a:avLst/>
                </a:prstGeom>
                <a:blipFill rotWithShape="0">
                  <a:blip r:embed="rId11"/>
                  <a:stretch>
                    <a:fillRect b="-70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Down Arrow 68"/>
            <p:cNvSpPr/>
            <p:nvPr/>
          </p:nvSpPr>
          <p:spPr>
            <a:xfrm>
              <a:off x="10015676" y="2154079"/>
              <a:ext cx="1110953" cy="872206"/>
            </a:xfrm>
            <a:prstGeom prst="downArrow">
              <a:avLst>
                <a:gd name="adj1" fmla="val 50000"/>
                <a:gd name="adj2" fmla="val 4314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295" y="3055118"/>
                  <a:ext cx="1905711" cy="77339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7642496" y="775964"/>
            <a:ext cx="1023356" cy="965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(</a:t>
            </a:r>
            <a:r>
              <a:rPr lang="en-US" sz="2200" dirty="0" err="1" smtClean="0"/>
              <a:t>j,l</a:t>
            </a:r>
            <a:r>
              <a:rPr lang="en-US" sz="2200" dirty="0" smtClean="0"/>
              <a:t>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3" y="1518544"/>
                <a:ext cx="8292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62" y="3777685"/>
                <a:ext cx="829201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67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50290" y="1663838"/>
            <a:ext cx="7517610" cy="4967312"/>
            <a:chOff x="2350290" y="1663838"/>
            <a:chExt cx="7517610" cy="4967312"/>
          </a:xfrm>
        </p:grpSpPr>
        <p:sp>
          <p:nvSpPr>
            <p:cNvPr id="90" name="Arc 89"/>
            <p:cNvSpPr/>
            <p:nvPr/>
          </p:nvSpPr>
          <p:spPr>
            <a:xfrm rot="8139368">
              <a:off x="6227593" y="1966087"/>
              <a:ext cx="757859" cy="521330"/>
            </a:xfrm>
            <a:prstGeom prst="arc">
              <a:avLst>
                <a:gd name="adj1" fmla="val 1406331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Arc 102"/>
            <p:cNvSpPr/>
            <p:nvPr/>
          </p:nvSpPr>
          <p:spPr>
            <a:xfrm rot="2728480">
              <a:off x="2232025" y="1948783"/>
              <a:ext cx="757859" cy="521330"/>
            </a:xfrm>
            <a:prstGeom prst="arc">
              <a:avLst>
                <a:gd name="adj1" fmla="val 1137820"/>
                <a:gd name="adj2" fmla="val 1950086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Arc 104"/>
            <p:cNvSpPr/>
            <p:nvPr/>
          </p:nvSpPr>
          <p:spPr>
            <a:xfrm rot="16200000">
              <a:off x="4123803" y="5991556"/>
              <a:ext cx="757859" cy="521330"/>
            </a:xfrm>
            <a:prstGeom prst="arc">
              <a:avLst>
                <a:gd name="adj1" fmla="val 1301248"/>
                <a:gd name="adj2" fmla="val 1933827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698144" y="2933278"/>
              <a:ext cx="177416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4"/>
            </p:cNvCxnSpPr>
            <p:nvPr/>
          </p:nvCxnSpPr>
          <p:spPr>
            <a:xfrm flipH="1">
              <a:off x="4965582" y="3369286"/>
              <a:ext cx="1065433" cy="1662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3487735" y="3275295"/>
              <a:ext cx="861656" cy="1732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177560" y="3294971"/>
              <a:ext cx="876887" cy="17370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723849" y="2692774"/>
              <a:ext cx="1778943" cy="11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4722758" y="3294524"/>
              <a:ext cx="1009026" cy="16000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/>
                <p:cNvSpPr/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Oval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6" y="2256478"/>
                  <a:ext cx="1086928" cy="1112807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551" y="2256479"/>
                  <a:ext cx="1086928" cy="111280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3959269" y="4858236"/>
                  <a:ext cx="1086928" cy="1112807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269" y="4858236"/>
                  <a:ext cx="1086928" cy="111280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TextBox 105"/>
            <p:cNvSpPr txBox="1"/>
            <p:nvPr/>
          </p:nvSpPr>
          <p:spPr>
            <a:xfrm>
              <a:off x="3847069" y="1663838"/>
              <a:ext cx="179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Markov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098168" y="3823579"/>
                  <a:ext cx="271553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168" y="3823579"/>
                  <a:ext cx="2715539" cy="65851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>
              <a:off x="5767265" y="3971501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111" y="2333130"/>
                  <a:ext cx="2732789" cy="65851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/>
            <p:cNvCxnSpPr/>
            <p:nvPr/>
          </p:nvCxnSpPr>
          <p:spPr>
            <a:xfrm>
              <a:off x="6804208" y="2481052"/>
              <a:ext cx="386067" cy="422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34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2094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416" y="2576486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4709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9738" y="257285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31436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(`)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82062" y="2556333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82062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(j,0)</a:t>
            </a:r>
          </a:p>
        </p:txBody>
      </p:sp>
      <p:cxnSp>
        <p:nvCxnSpPr>
          <p:cNvPr id="36" name="Straight Arrow Connector 35"/>
          <p:cNvCxnSpPr>
            <a:stCxn id="17" idx="2"/>
            <a:endCxn id="11" idx="0"/>
          </p:cNvCxnSpPr>
          <p:nvPr/>
        </p:nvCxnSpPr>
        <p:spPr>
          <a:xfrm>
            <a:off x="4882896" y="1943100"/>
            <a:ext cx="828302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986" y="2581400"/>
            <a:ext cx="502920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54" name="Straight Arrow Connector 53"/>
          <p:cNvCxnSpPr>
            <a:stCxn id="17" idx="3"/>
            <a:endCxn id="34" idx="1"/>
          </p:cNvCxnSpPr>
          <p:nvPr/>
        </p:nvCxnSpPr>
        <p:spPr>
          <a:xfrm>
            <a:off x="5134356" y="1699260"/>
            <a:ext cx="234770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43684" y="1455420"/>
            <a:ext cx="502920" cy="487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(j,0)</a:t>
            </a:r>
            <a:endParaRPr lang="en-US" sz="1400" dirty="0"/>
          </a:p>
        </p:txBody>
      </p:sp>
      <p:cxnSp>
        <p:nvCxnSpPr>
          <p:cNvPr id="58" name="Straight Arrow Connector 57"/>
          <p:cNvCxnSpPr>
            <a:stCxn id="57" idx="3"/>
            <a:endCxn id="17" idx="1"/>
          </p:cNvCxnSpPr>
          <p:nvPr/>
        </p:nvCxnSpPr>
        <p:spPr>
          <a:xfrm>
            <a:off x="2546604" y="1699260"/>
            <a:ext cx="20848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05459" y="151790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States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96915" y="25679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7" idx="2"/>
            <a:endCxn id="9" idx="0"/>
          </p:cNvCxnSpPr>
          <p:nvPr/>
        </p:nvCxnSpPr>
        <p:spPr>
          <a:xfrm>
            <a:off x="4882896" y="1943100"/>
            <a:ext cx="143273" cy="62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7" idx="0"/>
          </p:cNvCxnSpPr>
          <p:nvPr/>
        </p:nvCxnSpPr>
        <p:spPr>
          <a:xfrm flipH="1">
            <a:off x="4341876" y="1943100"/>
            <a:ext cx="541020" cy="6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5" idx="0"/>
          </p:cNvCxnSpPr>
          <p:nvPr/>
        </p:nvCxnSpPr>
        <p:spPr>
          <a:xfrm flipH="1">
            <a:off x="3663554" y="1943100"/>
            <a:ext cx="1219342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960" y="3290479"/>
            <a:ext cx="1571872" cy="1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725422" y="2574290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133846" y="2561844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07954" y="2561843"/>
            <a:ext cx="502920" cy="4876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7" idx="2"/>
            <a:endCxn id="33" idx="0"/>
          </p:cNvCxnSpPr>
          <p:nvPr/>
        </p:nvCxnSpPr>
        <p:spPr>
          <a:xfrm>
            <a:off x="4882896" y="1943100"/>
            <a:ext cx="1502410" cy="61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35" idx="0"/>
          </p:cNvCxnSpPr>
          <p:nvPr/>
        </p:nvCxnSpPr>
        <p:spPr>
          <a:xfrm>
            <a:off x="4882896" y="1943100"/>
            <a:ext cx="2176518" cy="61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27" idx="0"/>
          </p:cNvCxnSpPr>
          <p:nvPr/>
        </p:nvCxnSpPr>
        <p:spPr>
          <a:xfrm flipH="1">
            <a:off x="2976882" y="1943100"/>
            <a:ext cx="1906014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87671" y="9677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Sub-State (PWM)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57" idx="2"/>
            <a:endCxn id="38" idx="0"/>
          </p:cNvCxnSpPr>
          <p:nvPr/>
        </p:nvCxnSpPr>
        <p:spPr>
          <a:xfrm>
            <a:off x="2295144" y="1943100"/>
            <a:ext cx="3302" cy="6383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2"/>
            <a:endCxn id="32" idx="0"/>
          </p:cNvCxnSpPr>
          <p:nvPr/>
        </p:nvCxnSpPr>
        <p:spPr>
          <a:xfrm>
            <a:off x="7733522" y="1943100"/>
            <a:ext cx="0" cy="6132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83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5</cp:revision>
  <dcterms:created xsi:type="dcterms:W3CDTF">2019-05-30T10:59:43Z</dcterms:created>
  <dcterms:modified xsi:type="dcterms:W3CDTF">2019-06-03T09:09:55Z</dcterms:modified>
</cp:coreProperties>
</file>