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=-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72930" y="287682"/>
            <a:ext cx="12018745" cy="6598167"/>
            <a:chOff x="-72930" y="287682"/>
            <a:chExt cx="12018745" cy="6598167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287682"/>
              <a:ext cx="12018745" cy="6598167"/>
              <a:chOff x="-72930" y="285142"/>
              <a:chExt cx="12018745" cy="659816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-72930" y="285142"/>
                <a:ext cx="12018745" cy="5814102"/>
                <a:chOff x="-72930" y="285142"/>
                <a:chExt cx="12018745" cy="581410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-72930" y="642307"/>
                  <a:ext cx="12018745" cy="5456937"/>
                  <a:chOff x="-215170" y="611827"/>
                  <a:chExt cx="12018745" cy="5456937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4943652" y="1503892"/>
                    <a:ext cx="2954627" cy="624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-212726" y="611827"/>
                    <a:ext cx="12013211" cy="2132892"/>
                    <a:chOff x="-82998" y="113317"/>
                    <a:chExt cx="12013211" cy="2132892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-82998" y="1600792"/>
                      <a:ext cx="1251420" cy="436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DNA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913679" y="113317"/>
                      <a:ext cx="11016534" cy="2132892"/>
                      <a:chOff x="913679" y="113317"/>
                      <a:chExt cx="11016534" cy="21328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913679" y="1650505"/>
                        <a:ext cx="10922085" cy="34516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6189952" y="113317"/>
                        <a:ext cx="2954627" cy="62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Nucleosome</a:t>
                        </a:r>
                      </a:p>
                    </p:txBody>
                  </p:sp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2963340" y="413451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72" name="Freeform 71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73" name="Freeform 72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74" name="Oval 73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Block Arc 74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6" name="Block Arc 75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7" name="Block Arc 76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8" name="Rounded Rectangle 77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Freeform 78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80" name="Freeform 79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" name="Rounded Rectangle 1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ounded Rectangle 66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256345" y="413610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124" name="Freeform 123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5" name="Freeform 124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Block Arc 129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1" name="Block Arc 130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2" name="Block Arc 131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3" name="Rounded Rectangle 132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Freeform 133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35" name="Freeform 134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36" name="Straight Connector 135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7" name="Rounded Rectangle 136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8" name="Rounded Rectangle 137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9" name="Group 138"/>
                      <p:cNvGrpSpPr/>
                      <p:nvPr/>
                    </p:nvGrpSpPr>
                    <p:grpSpPr>
                      <a:xfrm>
                        <a:off x="10321222" y="413602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140" name="Freeform 139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1" name="Freeform 140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3" name="Block Arc 142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4" name="Block Arc 143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5" name="Block Arc 144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6" name="Rounded Rectangle 145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7" name="Freeform 146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8" name="Freeform 147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0" name="Rounded Rectangle 149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ounded Rectangle 150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2" name="Group 151"/>
                      <p:cNvGrpSpPr/>
                      <p:nvPr/>
                    </p:nvGrpSpPr>
                    <p:grpSpPr>
                      <a:xfrm>
                        <a:off x="8614227" y="413761"/>
                        <a:ext cx="1608991" cy="1832448"/>
                        <a:chOff x="2940942" y="1545751"/>
                        <a:chExt cx="1631389" cy="1979103"/>
                      </a:xfrm>
                    </p:grpSpPr>
                    <p:sp>
                      <p:nvSpPr>
                        <p:cNvPr id="153" name="Freeform 152"/>
                        <p:cNvSpPr/>
                        <p:nvPr/>
                      </p:nvSpPr>
                      <p:spPr>
                        <a:xfrm flipH="1">
                          <a:off x="3365330" y="2818166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54" name="Freeform 153"/>
                        <p:cNvSpPr/>
                        <p:nvPr/>
                      </p:nvSpPr>
                      <p:spPr>
                        <a:xfrm>
                          <a:off x="3880259" y="2738568"/>
                          <a:ext cx="580097" cy="786286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55" name="Oval 154"/>
                        <p:cNvSpPr/>
                        <p:nvPr/>
                      </p:nvSpPr>
                      <p:spPr>
                        <a:xfrm>
                          <a:off x="3473550" y="2115172"/>
                          <a:ext cx="787422" cy="773034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6" name="Block Arc 155"/>
                        <p:cNvSpPr/>
                        <p:nvPr/>
                      </p:nvSpPr>
                      <p:spPr>
                        <a:xfrm rot="16200000">
                          <a:off x="3115216" y="1797479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7" name="Block Arc 156"/>
                        <p:cNvSpPr/>
                        <p:nvPr/>
                      </p:nvSpPr>
                      <p:spPr>
                        <a:xfrm rot="5400000">
                          <a:off x="3112676" y="1797481"/>
                          <a:ext cx="1469790" cy="1444440"/>
                        </a:xfrm>
                        <a:prstGeom prst="blockArc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8" name="Block Arc 157"/>
                        <p:cNvSpPr/>
                        <p:nvPr/>
                      </p:nvSpPr>
                      <p:spPr>
                        <a:xfrm>
                          <a:off x="3166257" y="1795781"/>
                          <a:ext cx="1370810" cy="1287780"/>
                        </a:xfrm>
                        <a:prstGeom prst="blockArc">
                          <a:avLst>
                            <a:gd name="adj1" fmla="val 13018775"/>
                            <a:gd name="adj2" fmla="val 19348665"/>
                            <a:gd name="adj3" fmla="val 26601"/>
                          </a:avLst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9" name="Rounded Rectangle 158"/>
                        <p:cNvSpPr/>
                        <p:nvPr/>
                      </p:nvSpPr>
                      <p:spPr>
                        <a:xfrm>
                          <a:off x="2973666" y="2892429"/>
                          <a:ext cx="999768" cy="356616"/>
                        </a:xfrm>
                        <a:prstGeom prst="round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Freeform 159"/>
                        <p:cNvSpPr/>
                        <p:nvPr/>
                      </p:nvSpPr>
                      <p:spPr>
                        <a:xfrm>
                          <a:off x="3024043" y="1642105"/>
                          <a:ext cx="706120" cy="660400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61" name="Freeform 160"/>
                        <p:cNvSpPr/>
                        <p:nvPr/>
                      </p:nvSpPr>
                      <p:spPr>
                        <a:xfrm flipH="1">
                          <a:off x="3934504" y="1624748"/>
                          <a:ext cx="364833" cy="638117"/>
                        </a:xfrm>
                        <a:custGeom>
                          <a:avLst/>
                          <a:gdLst>
                            <a:gd name="connsiteX0" fmla="*/ 706120 w 706120"/>
                            <a:gd name="connsiteY0" fmla="*/ 660400 h 660400"/>
                            <a:gd name="connsiteX1" fmla="*/ 299720 w 706120"/>
                            <a:gd name="connsiteY1" fmla="*/ 462280 h 660400"/>
                            <a:gd name="connsiteX2" fmla="*/ 269240 w 706120"/>
                            <a:gd name="connsiteY2" fmla="*/ 81280 h 660400"/>
                            <a:gd name="connsiteX3" fmla="*/ 0 w 706120"/>
                            <a:gd name="connsiteY3" fmla="*/ 0 h 660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06120" h="660400">
                              <a:moveTo>
                                <a:pt x="706120" y="660400"/>
                              </a:moveTo>
                              <a:cubicBezTo>
                                <a:pt x="539326" y="609600"/>
                                <a:pt x="372533" y="558800"/>
                                <a:pt x="299720" y="462280"/>
                              </a:cubicBezTo>
                              <a:cubicBezTo>
                                <a:pt x="226907" y="365760"/>
                                <a:pt x="319193" y="158327"/>
                                <a:pt x="269240" y="81280"/>
                              </a:cubicBezTo>
                              <a:cubicBezTo>
                                <a:pt x="219287" y="4233"/>
                                <a:pt x="109643" y="2116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62" name="Straight Connector 161"/>
                        <p:cNvCxnSpPr/>
                        <p:nvPr/>
                      </p:nvCxnSpPr>
                      <p:spPr>
                        <a:xfrm flipH="1">
                          <a:off x="2940942" y="2884397"/>
                          <a:ext cx="993562" cy="1864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41719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3" name="Rounded Rectangle 162"/>
                        <p:cNvSpPr/>
                        <p:nvPr/>
                      </p:nvSpPr>
                      <p:spPr>
                        <a:xfrm rot="19544013">
                          <a:off x="4062627" y="1545751"/>
                          <a:ext cx="179376" cy="93937"/>
                        </a:xfrm>
                        <a:prstGeom prst="round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Rounded Rectangle 163"/>
                        <p:cNvSpPr/>
                        <p:nvPr/>
                      </p:nvSpPr>
                      <p:spPr>
                        <a:xfrm>
                          <a:off x="4184724" y="1692632"/>
                          <a:ext cx="142240" cy="120968"/>
                        </a:xfrm>
                        <a:prstGeom prst="roundRect">
                          <a:avLst/>
                        </a:prstGeom>
                        <a:solidFill>
                          <a:srgbClr val="7030A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28" name="Straight Arrow Connector 127"/>
                      <p:cNvCxnSpPr/>
                      <p:nvPr/>
                    </p:nvCxnSpPr>
                    <p:spPr>
                      <a:xfrm>
                        <a:off x="8266623" y="722120"/>
                        <a:ext cx="870395" cy="549608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5474530" y="2147655"/>
                    <a:ext cx="2025730" cy="343042"/>
                    <a:chOff x="1680131" y="2034275"/>
                    <a:chExt cx="2025730" cy="343042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680131" y="2034275"/>
                      <a:ext cx="2025730" cy="343042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100433" y="2038031"/>
                      <a:ext cx="197652" cy="337628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Rectangle 213"/>
                    <p:cNvSpPr/>
                    <p:nvPr/>
                  </p:nvSpPr>
                  <p:spPr>
                    <a:xfrm>
                      <a:off x="2656506" y="2038031"/>
                      <a:ext cx="170399" cy="338460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3142760" y="2038031"/>
                      <a:ext cx="167340" cy="338459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0" name="Rectangle 89"/>
                  <p:cNvSpPr/>
                  <p:nvPr/>
                </p:nvSpPr>
                <p:spPr>
                  <a:xfrm>
                    <a:off x="783951" y="5428971"/>
                    <a:ext cx="10925175" cy="37278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-215170" y="5365324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>
                  <a:xfrm flipH="1">
                    <a:off x="3238692" y="5361766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3753621" y="5282168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3346912" y="4658772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Block Arc 96"/>
                  <p:cNvSpPr/>
                  <p:nvPr/>
                </p:nvSpPr>
                <p:spPr>
                  <a:xfrm rot="16200000">
                    <a:off x="2988578" y="4341079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Block Arc 97"/>
                  <p:cNvSpPr/>
                  <p:nvPr/>
                </p:nvSpPr>
                <p:spPr>
                  <a:xfrm rot="5400000">
                    <a:off x="2986038" y="4341081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>
                    <a:off x="3039619" y="4339381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2847028" y="5436029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Freeform 100"/>
                  <p:cNvSpPr/>
                  <p:nvPr/>
                </p:nvSpPr>
                <p:spPr>
                  <a:xfrm>
                    <a:off x="2897405" y="4185705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Freeform 101"/>
                  <p:cNvSpPr/>
                  <p:nvPr/>
                </p:nvSpPr>
                <p:spPr>
                  <a:xfrm flipH="1">
                    <a:off x="3807866" y="4168348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2814304" y="5427997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ounded Rectangle 103"/>
                  <p:cNvSpPr/>
                  <p:nvPr/>
                </p:nvSpPr>
                <p:spPr>
                  <a:xfrm rot="19544013">
                    <a:off x="3935989" y="4089351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4058086" y="4208650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 flipH="1">
                    <a:off x="1531697" y="5361925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2046626" y="5282327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1639917" y="4658931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Block Arc 108"/>
                  <p:cNvSpPr/>
                  <p:nvPr/>
                </p:nvSpPr>
                <p:spPr>
                  <a:xfrm rot="16200000">
                    <a:off x="1281583" y="4341238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Block Arc 109"/>
                  <p:cNvSpPr/>
                  <p:nvPr/>
                </p:nvSpPr>
                <p:spPr>
                  <a:xfrm rot="5400000">
                    <a:off x="1279043" y="4341240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Block Arc 110"/>
                  <p:cNvSpPr/>
                  <p:nvPr/>
                </p:nvSpPr>
                <p:spPr>
                  <a:xfrm>
                    <a:off x="1332624" y="4339540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1140033" y="5436188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Freeform 112"/>
                  <p:cNvSpPr/>
                  <p:nvPr/>
                </p:nvSpPr>
                <p:spPr>
                  <a:xfrm>
                    <a:off x="1190410" y="4185864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Freeform 113"/>
                  <p:cNvSpPr/>
                  <p:nvPr/>
                </p:nvSpPr>
                <p:spPr>
                  <a:xfrm flipH="1">
                    <a:off x="2100871" y="4168507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1107309" y="5428156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Rounded Rectangle 117"/>
                  <p:cNvSpPr/>
                  <p:nvPr/>
                </p:nvSpPr>
                <p:spPr>
                  <a:xfrm rot="19544013">
                    <a:off x="2228994" y="4089510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2351091" y="4208809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 flipH="1">
                    <a:off x="10596574" y="5361917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>
                    <a:off x="11111503" y="5282319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10704794" y="4658923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Block Arc 171"/>
                  <p:cNvSpPr/>
                  <p:nvPr/>
                </p:nvSpPr>
                <p:spPr>
                  <a:xfrm rot="16200000">
                    <a:off x="10346460" y="4341230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Block Arc 172"/>
                  <p:cNvSpPr/>
                  <p:nvPr/>
                </p:nvSpPr>
                <p:spPr>
                  <a:xfrm rot="5400000">
                    <a:off x="10343920" y="4341232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Block Arc 173"/>
                  <p:cNvSpPr/>
                  <p:nvPr/>
                </p:nvSpPr>
                <p:spPr>
                  <a:xfrm>
                    <a:off x="10397501" y="4339532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5" name="Rounded Rectangle 174"/>
                  <p:cNvSpPr/>
                  <p:nvPr/>
                </p:nvSpPr>
                <p:spPr>
                  <a:xfrm>
                    <a:off x="10204910" y="5436180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Freeform 175"/>
                  <p:cNvSpPr/>
                  <p:nvPr/>
                </p:nvSpPr>
                <p:spPr>
                  <a:xfrm>
                    <a:off x="10255287" y="4185856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Freeform 176"/>
                  <p:cNvSpPr/>
                  <p:nvPr/>
                </p:nvSpPr>
                <p:spPr>
                  <a:xfrm flipH="1">
                    <a:off x="11165748" y="4168499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10172186" y="5428148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Rounded Rectangle 178"/>
                  <p:cNvSpPr/>
                  <p:nvPr/>
                </p:nvSpPr>
                <p:spPr>
                  <a:xfrm rot="19544013">
                    <a:off x="11293871" y="4089502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ounded Rectangle 179"/>
                  <p:cNvSpPr/>
                  <p:nvPr/>
                </p:nvSpPr>
                <p:spPr>
                  <a:xfrm>
                    <a:off x="11415968" y="4208801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>
                  <a:xfrm flipH="1">
                    <a:off x="8889579" y="5362076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>
                  <a:xfrm>
                    <a:off x="9404508" y="5282478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8997799" y="4659082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Block Arc 183"/>
                  <p:cNvSpPr/>
                  <p:nvPr/>
                </p:nvSpPr>
                <p:spPr>
                  <a:xfrm rot="16200000">
                    <a:off x="8639465" y="4341389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Block Arc 184"/>
                  <p:cNvSpPr/>
                  <p:nvPr/>
                </p:nvSpPr>
                <p:spPr>
                  <a:xfrm rot="5400000">
                    <a:off x="8636925" y="4341391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Block Arc 185"/>
                  <p:cNvSpPr/>
                  <p:nvPr/>
                </p:nvSpPr>
                <p:spPr>
                  <a:xfrm>
                    <a:off x="8690506" y="4339691"/>
                    <a:ext cx="1370810" cy="1287780"/>
                  </a:xfrm>
                  <a:prstGeom prst="blockArc">
                    <a:avLst>
                      <a:gd name="adj1" fmla="val 13018775"/>
                      <a:gd name="adj2" fmla="val 19348665"/>
                      <a:gd name="adj3" fmla="val 26601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ounded Rectangle 186"/>
                  <p:cNvSpPr/>
                  <p:nvPr/>
                </p:nvSpPr>
                <p:spPr>
                  <a:xfrm>
                    <a:off x="8497915" y="5436339"/>
                    <a:ext cx="999768" cy="3566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Freeform 187"/>
                  <p:cNvSpPr/>
                  <p:nvPr/>
                </p:nvSpPr>
                <p:spPr>
                  <a:xfrm>
                    <a:off x="8548292" y="4186015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Freeform 188"/>
                  <p:cNvSpPr/>
                  <p:nvPr/>
                </p:nvSpPr>
                <p:spPr>
                  <a:xfrm flipH="1">
                    <a:off x="9458753" y="4168658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0" name="Straight Connector 189"/>
                  <p:cNvCxnSpPr/>
                  <p:nvPr/>
                </p:nvCxnSpPr>
                <p:spPr>
                  <a:xfrm flipH="1">
                    <a:off x="8465191" y="5428307"/>
                    <a:ext cx="993562" cy="1864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ounded Rectangle 190"/>
                  <p:cNvSpPr/>
                  <p:nvPr/>
                </p:nvSpPr>
                <p:spPr>
                  <a:xfrm rot="19544013">
                    <a:off x="9586876" y="4089661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ounded Rectangle 191"/>
                  <p:cNvSpPr/>
                  <p:nvPr/>
                </p:nvSpPr>
                <p:spPr>
                  <a:xfrm>
                    <a:off x="9708973" y="4208960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>
                  <a:xfrm flipH="1">
                    <a:off x="5850727" y="5361311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>
                  <a:xfrm>
                    <a:off x="6365656" y="5281713"/>
                    <a:ext cx="580097" cy="786286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5958947" y="4658317"/>
                    <a:ext cx="787422" cy="773034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Block Arc 199"/>
                  <p:cNvSpPr/>
                  <p:nvPr/>
                </p:nvSpPr>
                <p:spPr>
                  <a:xfrm rot="16200000">
                    <a:off x="5600613" y="4340624"/>
                    <a:ext cx="1469790" cy="1444440"/>
                  </a:xfrm>
                  <a:prstGeom prst="blockArc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Block Arc 200"/>
                  <p:cNvSpPr/>
                  <p:nvPr/>
                </p:nvSpPr>
                <p:spPr>
                  <a:xfrm rot="5400000">
                    <a:off x="5599056" y="4336530"/>
                    <a:ext cx="1469793" cy="1447550"/>
                  </a:xfrm>
                  <a:prstGeom prst="blockArc">
                    <a:avLst>
                      <a:gd name="adj1" fmla="val 10800000"/>
                      <a:gd name="adj2" fmla="val 21576716"/>
                      <a:gd name="adj3" fmla="val 25351"/>
                    </a:avLst>
                  </a:prstGeom>
                  <a:solidFill>
                    <a:schemeClr val="accent1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Block Arc 201"/>
                  <p:cNvSpPr/>
                  <p:nvPr/>
                </p:nvSpPr>
                <p:spPr>
                  <a:xfrm>
                    <a:off x="5616518" y="4330250"/>
                    <a:ext cx="1439337" cy="1457315"/>
                  </a:xfrm>
                  <a:prstGeom prst="blockArc">
                    <a:avLst>
                      <a:gd name="adj1" fmla="val 13164066"/>
                      <a:gd name="adj2" fmla="val 18953207"/>
                      <a:gd name="adj3" fmla="val 24963"/>
                    </a:avLst>
                  </a:prstGeom>
                  <a:solidFill>
                    <a:schemeClr val="accent1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5458953" y="5435573"/>
                    <a:ext cx="902790" cy="36282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Freeform 203"/>
                  <p:cNvSpPr/>
                  <p:nvPr/>
                </p:nvSpPr>
                <p:spPr>
                  <a:xfrm>
                    <a:off x="5509440" y="4185250"/>
                    <a:ext cx="706120" cy="660400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 flipV="1">
                    <a:off x="5426339" y="5426866"/>
                    <a:ext cx="935404" cy="6167"/>
                  </a:xfrm>
                  <a:prstGeom prst="line">
                    <a:avLst/>
                  </a:prstGeom>
                  <a:ln w="12700">
                    <a:solidFill>
                      <a:srgbClr val="41719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ounded Rectangle 206"/>
                  <p:cNvSpPr/>
                  <p:nvPr/>
                </p:nvSpPr>
                <p:spPr>
                  <a:xfrm rot="19544013">
                    <a:off x="6548024" y="4088896"/>
                    <a:ext cx="179376" cy="93937"/>
                  </a:xfrm>
                  <a:prstGeom prst="round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ounded Rectangle 207"/>
                  <p:cNvSpPr/>
                  <p:nvPr/>
                </p:nvSpPr>
                <p:spPr>
                  <a:xfrm>
                    <a:off x="6670121" y="4208195"/>
                    <a:ext cx="177434" cy="122912"/>
                  </a:xfrm>
                  <a:prstGeom prst="round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Block Arc 215"/>
                  <p:cNvSpPr/>
                  <p:nvPr/>
                </p:nvSpPr>
                <p:spPr>
                  <a:xfrm>
                    <a:off x="5618270" y="4333248"/>
                    <a:ext cx="1431735" cy="1470920"/>
                  </a:xfrm>
                  <a:prstGeom prst="blockArc">
                    <a:avLst>
                      <a:gd name="adj1" fmla="val 18118773"/>
                      <a:gd name="adj2" fmla="val 19921461"/>
                      <a:gd name="adj3" fmla="val 2445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Freeform 204"/>
                  <p:cNvSpPr/>
                  <p:nvPr/>
                </p:nvSpPr>
                <p:spPr>
                  <a:xfrm flipH="1">
                    <a:off x="6419901" y="4167893"/>
                    <a:ext cx="364833" cy="638117"/>
                  </a:xfrm>
                  <a:custGeom>
                    <a:avLst/>
                    <a:gdLst>
                      <a:gd name="connsiteX0" fmla="*/ 706120 w 706120"/>
                      <a:gd name="connsiteY0" fmla="*/ 660400 h 660400"/>
                      <a:gd name="connsiteX1" fmla="*/ 299720 w 706120"/>
                      <a:gd name="connsiteY1" fmla="*/ 462280 h 660400"/>
                      <a:gd name="connsiteX2" fmla="*/ 269240 w 706120"/>
                      <a:gd name="connsiteY2" fmla="*/ 81280 h 660400"/>
                      <a:gd name="connsiteX3" fmla="*/ 0 w 706120"/>
                      <a:gd name="connsiteY3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6120" h="660400">
                        <a:moveTo>
                          <a:pt x="706120" y="660400"/>
                        </a:moveTo>
                        <a:cubicBezTo>
                          <a:pt x="539326" y="609600"/>
                          <a:pt x="372533" y="558800"/>
                          <a:pt x="299720" y="462280"/>
                        </a:cubicBezTo>
                        <a:cubicBezTo>
                          <a:pt x="226907" y="365760"/>
                          <a:pt x="319193" y="158327"/>
                          <a:pt x="269240" y="81280"/>
                        </a:cubicBezTo>
                        <a:cubicBezTo>
                          <a:pt x="219287" y="4233"/>
                          <a:pt x="109643" y="2116"/>
                          <a:pt x="0" y="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Block Arc 216"/>
                  <p:cNvSpPr/>
                  <p:nvPr/>
                </p:nvSpPr>
                <p:spPr>
                  <a:xfrm>
                    <a:off x="5610354" y="4329438"/>
                    <a:ext cx="1474094" cy="1477777"/>
                  </a:xfrm>
                  <a:prstGeom prst="blockArc">
                    <a:avLst>
                      <a:gd name="adj1" fmla="val 14614943"/>
                      <a:gd name="adj2" fmla="val 15681792"/>
                      <a:gd name="adj3" fmla="val 2387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8" name="Block Arc 217"/>
                  <p:cNvSpPr/>
                  <p:nvPr/>
                </p:nvSpPr>
                <p:spPr>
                  <a:xfrm>
                    <a:off x="5602735" y="4313014"/>
                    <a:ext cx="1453120" cy="1484322"/>
                  </a:xfrm>
                  <a:prstGeom prst="blockArc">
                    <a:avLst>
                      <a:gd name="adj1" fmla="val 55069"/>
                      <a:gd name="adj2" fmla="val 1717366"/>
                      <a:gd name="adj3" fmla="val 24593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9" name="Rectangle 218"/>
                <p:cNvSpPr/>
                <p:nvPr/>
              </p:nvSpPr>
              <p:spPr>
                <a:xfrm>
                  <a:off x="179441" y="285142"/>
                  <a:ext cx="22448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u="sng" dirty="0">
                      <a:ln w="0"/>
                    </a:rPr>
                    <a:t>Active </a:t>
                  </a:r>
                  <a:r>
                    <a:rPr lang="en-US" sz="2400" b="1" u="sng" dirty="0" smtClean="0">
                      <a:ln w="0"/>
                    </a:rPr>
                    <a:t>Enhancer</a:t>
                  </a:r>
                  <a:endParaRPr lang="en-US" sz="2400" b="1" u="sng" dirty="0">
                    <a:ln w="0"/>
                  </a:endParaRPr>
                </a:p>
              </p:txBody>
            </p:sp>
          </p:grpSp>
        </p:grpSp>
        <p:sp>
          <p:nvSpPr>
            <p:cNvPr id="220" name="Rectangle 219"/>
            <p:cNvSpPr/>
            <p:nvPr/>
          </p:nvSpPr>
          <p:spPr>
            <a:xfrm>
              <a:off x="179441" y="3504452"/>
              <a:ext cx="24532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u="sng" dirty="0" smtClean="0">
                  <a:ln w="0"/>
                </a:rPr>
                <a:t>Inactive Enhancer</a:t>
              </a:r>
              <a:endParaRPr lang="en-US" sz="2400" b="1" u="sng" dirty="0">
                <a:ln w="0"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5789840" y="2535285"/>
            <a:ext cx="1606610" cy="42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</a:rPr>
              <a:t>Enhancer</a:t>
            </a:r>
            <a:endParaRPr lang="en-US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322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109</cp:revision>
  <dcterms:created xsi:type="dcterms:W3CDTF">2017-07-30T07:55:30Z</dcterms:created>
  <dcterms:modified xsi:type="dcterms:W3CDTF">2019-02-14T22:03:27Z</dcterms:modified>
</cp:coreProperties>
</file>