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76" r:id="rId3"/>
    <p:sldId id="262" r:id="rId4"/>
    <p:sldId id="263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5394" autoAdjust="0"/>
  </p:normalViewPr>
  <p:slideViewPr>
    <p:cSldViewPr snapToGrid="0">
      <p:cViewPr>
        <p:scale>
          <a:sx n="150" d="100"/>
          <a:sy n="150" d="100"/>
        </p:scale>
        <p:origin x="-547" y="-2362"/>
      </p:cViewPr>
      <p:guideLst>
        <p:guide orient="horz" pos="1176"/>
        <p:guide pos="2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2020-01-30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.png"/><Relationship Id="rId117" Type="http://schemas.openxmlformats.org/officeDocument/2006/relationships/image" Target="../media/image111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30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2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27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5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.png"/><Relationship Id="rId43" Type="http://schemas.openxmlformats.org/officeDocument/2006/relationships/image" Target="../media/image41.png"/><Relationship Id="rId48" Type="http://schemas.openxmlformats.org/officeDocument/2006/relationships/image" Target="../media/image31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06.png"/><Relationship Id="rId118" Type="http://schemas.openxmlformats.org/officeDocument/2006/relationships/image" Target="../media/image112.png"/><Relationship Id="rId80" Type="http://schemas.openxmlformats.org/officeDocument/2006/relationships/image" Target="../media/image76.png"/><Relationship Id="rId85" Type="http://schemas.openxmlformats.org/officeDocument/2006/relationships/image" Target="../media/image78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28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44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4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07.png"/><Relationship Id="rId119" Type="http://schemas.openxmlformats.org/officeDocument/2006/relationships/image" Target="../media/image113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48.png"/><Relationship Id="rId73" Type="http://schemas.openxmlformats.org/officeDocument/2006/relationships/image" Target="../media/image71.png"/><Relationship Id="rId78" Type="http://schemas.openxmlformats.org/officeDocument/2006/relationships/image" Target="../media/image70.png"/><Relationship Id="rId81" Type="http://schemas.openxmlformats.org/officeDocument/2006/relationships/image" Target="../media/image77.png"/><Relationship Id="rId86" Type="http://schemas.openxmlformats.org/officeDocument/2006/relationships/image" Target="../media/image79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5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5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49.png"/><Relationship Id="rId110" Type="http://schemas.openxmlformats.org/officeDocument/2006/relationships/image" Target="../media/image108.png"/><Relationship Id="rId115" Type="http://schemas.openxmlformats.org/officeDocument/2006/relationships/image" Target="../media/image109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6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64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72" Type="http://schemas.openxmlformats.org/officeDocument/2006/relationships/image" Target="../media/image63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0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26.png"/><Relationship Id="rId3" Type="http://schemas.openxmlformats.org/officeDocument/2006/relationships/image" Target="../media/image1090.png"/><Relationship Id="rId21" Type="http://schemas.openxmlformats.org/officeDocument/2006/relationships/image" Target="../media/image83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70.png"/><Relationship Id="rId5" Type="http://schemas.openxmlformats.org/officeDocument/2006/relationships/image" Target="../media/image115.png"/><Relationship Id="rId15" Type="http://schemas.openxmlformats.org/officeDocument/2006/relationships/image" Target="../media/image1210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9.png"/><Relationship Id="rId4" Type="http://schemas.openxmlformats.org/officeDocument/2006/relationships/image" Target="../media/image132.png"/><Relationship Id="rId9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430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5281" y="916112"/>
            <a:ext cx="9312239" cy="5391736"/>
            <a:chOff x="1325281" y="916112"/>
            <a:chExt cx="9312239" cy="5391736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325281" y="1690688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7132617" y="3041784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38" r="-3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5161" y="397327"/>
            <a:ext cx="3938965" cy="6261362"/>
            <a:chOff x="645161" y="397327"/>
            <a:chExt cx="3938965" cy="6261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14531" y="1015685"/>
              <a:ext cx="1158598" cy="512519"/>
            </a:xfrm>
            <a:prstGeom prst="arc">
              <a:avLst>
                <a:gd name="adj1" fmla="val 10995027"/>
                <a:gd name="adj2" fmla="val 18069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682838" y="1590522"/>
              <a:ext cx="628281" cy="430137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0603" y="1280921"/>
              <a:ext cx="309639" cy="457200"/>
            </a:xfrm>
            <a:prstGeom prst="arc">
              <a:avLst>
                <a:gd name="adj1" fmla="val 8739865"/>
                <a:gd name="adj2" fmla="val 254306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33480" y="1732086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14531" y="1074622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30269" y="924750"/>
              <a:ext cx="2084947" cy="627489"/>
            </a:xfrm>
            <a:prstGeom prst="arc">
              <a:avLst>
                <a:gd name="adj1" fmla="val 10844767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693268" y="1561745"/>
              <a:ext cx="1159539" cy="521497"/>
            </a:xfrm>
            <a:prstGeom prst="arc">
              <a:avLst>
                <a:gd name="adj1" fmla="val 10873745"/>
                <a:gd name="adj2" fmla="val 2120798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696344" y="1561743"/>
              <a:ext cx="2057923" cy="567565"/>
            </a:xfrm>
            <a:prstGeom prst="arc">
              <a:avLst>
                <a:gd name="adj1" fmla="val 10790489"/>
                <a:gd name="adj2" fmla="val 214591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Arc 278"/>
            <p:cNvSpPr/>
            <p:nvPr/>
          </p:nvSpPr>
          <p:spPr>
            <a:xfrm rot="16200000">
              <a:off x="508212" y="1693605"/>
              <a:ext cx="1677582" cy="1007446"/>
            </a:xfrm>
            <a:prstGeom prst="arc">
              <a:avLst>
                <a:gd name="adj1" fmla="val 10684285"/>
                <a:gd name="adj2" fmla="val 19650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88795" y="39732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Hidden State Machine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323253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397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3421514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Arc 237"/>
            <p:cNvSpPr/>
            <p:nvPr/>
          </p:nvSpPr>
          <p:spPr>
            <a:xfrm>
              <a:off x="1714531" y="2638592"/>
              <a:ext cx="1158598" cy="512519"/>
            </a:xfrm>
            <a:prstGeom prst="arc">
              <a:avLst>
                <a:gd name="adj1" fmla="val 10995027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39" name="Arc 238"/>
            <p:cNvSpPr/>
            <p:nvPr/>
          </p:nvSpPr>
          <p:spPr>
            <a:xfrm rot="10800000">
              <a:off x="1682838" y="3229001"/>
              <a:ext cx="628281" cy="429768"/>
            </a:xfrm>
            <a:prstGeom prst="arc">
              <a:avLst>
                <a:gd name="adj1" fmla="val 10978865"/>
                <a:gd name="adj2" fmla="val 17317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Arc 239"/>
            <p:cNvSpPr/>
            <p:nvPr/>
          </p:nvSpPr>
          <p:spPr>
            <a:xfrm rot="16200000">
              <a:off x="1181853" y="2954642"/>
              <a:ext cx="309639" cy="457200"/>
            </a:xfrm>
            <a:prstGeom prst="arc">
              <a:avLst>
                <a:gd name="adj1" fmla="val 9200634"/>
                <a:gd name="adj2" fmla="val 236336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/>
                <p:cNvSpPr/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Rectangle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241"/>
            <p:cNvCxnSpPr/>
            <p:nvPr/>
          </p:nvCxnSpPr>
          <p:spPr>
            <a:xfrm flipH="1">
              <a:off x="1533480" y="33533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/>
                <p:cNvSpPr/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/>
                <p:cNvSpPr/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/>
                <p:cNvSpPr/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9" name="Rectangle 2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Arc 259"/>
            <p:cNvSpPr/>
            <p:nvPr/>
          </p:nvSpPr>
          <p:spPr>
            <a:xfrm>
              <a:off x="1714531" y="2697529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1" name="Arc 260"/>
            <p:cNvSpPr/>
            <p:nvPr/>
          </p:nvSpPr>
          <p:spPr>
            <a:xfrm>
              <a:off x="1730269" y="2547657"/>
              <a:ext cx="2084947" cy="627489"/>
            </a:xfrm>
            <a:prstGeom prst="arc">
              <a:avLst>
                <a:gd name="adj1" fmla="val 1084520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9" name="Arc 268"/>
            <p:cNvSpPr/>
            <p:nvPr/>
          </p:nvSpPr>
          <p:spPr>
            <a:xfrm rot="10800000">
              <a:off x="1693268" y="3184652"/>
              <a:ext cx="1159539" cy="521497"/>
            </a:xfrm>
            <a:prstGeom prst="arc">
              <a:avLst>
                <a:gd name="adj1" fmla="val 11007306"/>
                <a:gd name="adj2" fmla="val 2141289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Arc 269"/>
            <p:cNvSpPr/>
            <p:nvPr/>
          </p:nvSpPr>
          <p:spPr>
            <a:xfrm rot="10800000">
              <a:off x="1696344" y="3184651"/>
              <a:ext cx="2057922" cy="563648"/>
            </a:xfrm>
            <a:prstGeom prst="arc">
              <a:avLst>
                <a:gd name="adj1" fmla="val 10790489"/>
                <a:gd name="adj2" fmla="val 215304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/>
            <p:cNvSpPr/>
            <p:nvPr/>
          </p:nvSpPr>
          <p:spPr>
            <a:xfrm>
              <a:off x="323253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332397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3421514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spc="-1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4516" r="-1451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Arc 289"/>
            <p:cNvSpPr/>
            <p:nvPr/>
          </p:nvSpPr>
          <p:spPr>
            <a:xfrm>
              <a:off x="1714531" y="4718194"/>
              <a:ext cx="1158598" cy="512519"/>
            </a:xfrm>
            <a:prstGeom prst="arc">
              <a:avLst>
                <a:gd name="adj1" fmla="val 10885870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1" name="Arc 290"/>
            <p:cNvSpPr/>
            <p:nvPr/>
          </p:nvSpPr>
          <p:spPr>
            <a:xfrm rot="10800000">
              <a:off x="1693267" y="5308603"/>
              <a:ext cx="619494" cy="429768"/>
            </a:xfrm>
            <a:prstGeom prst="arc">
              <a:avLst>
                <a:gd name="adj1" fmla="val 10978865"/>
                <a:gd name="adj2" fmla="val 31002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Arc 291"/>
            <p:cNvSpPr/>
            <p:nvPr/>
          </p:nvSpPr>
          <p:spPr>
            <a:xfrm rot="16200000">
              <a:off x="1189943" y="5001815"/>
              <a:ext cx="309639" cy="457200"/>
            </a:xfrm>
            <a:prstGeom prst="arc">
              <a:avLst>
                <a:gd name="adj1" fmla="val 9294059"/>
                <a:gd name="adj2" fmla="val 198935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/>
                <p:cNvSpPr/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/>
            <p:cNvCxnSpPr/>
            <p:nvPr/>
          </p:nvCxnSpPr>
          <p:spPr>
            <a:xfrm flipH="1">
              <a:off x="1533480" y="542849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/>
                <p:cNvSpPr/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/>
                <p:cNvSpPr/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Rectangle 298"/>
                <p:cNvSpPr/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Arc 299"/>
            <p:cNvSpPr/>
            <p:nvPr/>
          </p:nvSpPr>
          <p:spPr>
            <a:xfrm>
              <a:off x="1714531" y="4777131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1" name="Arc 300"/>
            <p:cNvSpPr/>
            <p:nvPr/>
          </p:nvSpPr>
          <p:spPr>
            <a:xfrm>
              <a:off x="1730269" y="4627259"/>
              <a:ext cx="2084947" cy="627489"/>
            </a:xfrm>
            <a:prstGeom prst="arc">
              <a:avLst>
                <a:gd name="adj1" fmla="val 1082853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2" name="Arc 301"/>
            <p:cNvSpPr/>
            <p:nvPr/>
          </p:nvSpPr>
          <p:spPr>
            <a:xfrm rot="10800000">
              <a:off x="1693268" y="5264254"/>
              <a:ext cx="1159539" cy="521497"/>
            </a:xfrm>
            <a:prstGeom prst="arc">
              <a:avLst>
                <a:gd name="adj1" fmla="val 10966283"/>
                <a:gd name="adj2" fmla="val 21199667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1696343" y="5264253"/>
              <a:ext cx="2057921" cy="584908"/>
            </a:xfrm>
            <a:prstGeom prst="arc">
              <a:avLst>
                <a:gd name="adj1" fmla="val 10790489"/>
                <a:gd name="adj2" fmla="val 214753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323253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332397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Oval 329"/>
            <p:cNvSpPr/>
            <p:nvPr/>
          </p:nvSpPr>
          <p:spPr>
            <a:xfrm>
              <a:off x="3421514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/>
            <p:cNvSpPr/>
            <p:nvPr/>
          </p:nvSpPr>
          <p:spPr>
            <a:xfrm>
              <a:off x="1601827" y="42921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/>
            <p:cNvSpPr/>
            <p:nvPr/>
          </p:nvSpPr>
          <p:spPr>
            <a:xfrm>
              <a:off x="1601827" y="44445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1601827" y="45969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Arc 333"/>
            <p:cNvSpPr/>
            <p:nvPr/>
          </p:nvSpPr>
          <p:spPr>
            <a:xfrm rot="16200000">
              <a:off x="-546095" y="2542095"/>
              <a:ext cx="3724757" cy="1342246"/>
            </a:xfrm>
            <a:prstGeom prst="arc">
              <a:avLst>
                <a:gd name="adj1" fmla="val 10740772"/>
                <a:gd name="adj2" fmla="val 126431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Arc 334"/>
            <p:cNvSpPr/>
            <p:nvPr/>
          </p:nvSpPr>
          <p:spPr>
            <a:xfrm rot="16200000">
              <a:off x="296788" y="3521655"/>
              <a:ext cx="2039476" cy="1068404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760261" y="6014312"/>
              <a:ext cx="794160" cy="64437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665528" y="6013648"/>
              <a:ext cx="794160" cy="644377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3808750" y="6021268"/>
              <a:ext cx="775376" cy="629136"/>
            </a:xfrm>
            <a:prstGeom prst="rect">
              <a:avLst/>
            </a:prstGeom>
          </p:spPr>
        </p:pic>
        <p:sp>
          <p:nvSpPr>
            <p:cNvPr id="89" name="Arc 88"/>
            <p:cNvSpPr/>
            <p:nvPr/>
          </p:nvSpPr>
          <p:spPr>
            <a:xfrm rot="5400000">
              <a:off x="1411906" y="3327163"/>
              <a:ext cx="4775260" cy="1325315"/>
            </a:xfrm>
            <a:prstGeom prst="arc">
              <a:avLst>
                <a:gd name="adj1" fmla="val 11147831"/>
                <a:gd name="adj2" fmla="val 20948385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0" name="Arc 89"/>
            <p:cNvSpPr/>
            <p:nvPr/>
          </p:nvSpPr>
          <p:spPr>
            <a:xfrm rot="5400000">
              <a:off x="379736" y="3431927"/>
              <a:ext cx="4775260" cy="1110434"/>
            </a:xfrm>
            <a:prstGeom prst="arc">
              <a:avLst>
                <a:gd name="adj1" fmla="val 11147831"/>
                <a:gd name="adj2" fmla="val 210748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1" name="Arc 90"/>
            <p:cNvSpPr/>
            <p:nvPr/>
          </p:nvSpPr>
          <p:spPr>
            <a:xfrm rot="5400000">
              <a:off x="-225668" y="3444531"/>
              <a:ext cx="4775260" cy="1110434"/>
            </a:xfrm>
            <a:prstGeom prst="arc">
              <a:avLst>
                <a:gd name="adj1" fmla="val 11147831"/>
                <a:gd name="adj2" fmla="val 2106582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2" name="Arc 91"/>
            <p:cNvSpPr/>
            <p:nvPr/>
          </p:nvSpPr>
          <p:spPr>
            <a:xfrm rot="5400000">
              <a:off x="2654701" y="4077266"/>
              <a:ext cx="2528178" cy="1041088"/>
            </a:xfrm>
            <a:prstGeom prst="arc">
              <a:avLst>
                <a:gd name="adj1" fmla="val 11147831"/>
                <a:gd name="adj2" fmla="val 1670835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3" name="Arc 92"/>
            <p:cNvSpPr/>
            <p:nvPr/>
          </p:nvSpPr>
          <p:spPr>
            <a:xfrm rot="5400000">
              <a:off x="1531093" y="4297426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4" name="Arc 93"/>
            <p:cNvSpPr/>
            <p:nvPr/>
          </p:nvSpPr>
          <p:spPr>
            <a:xfrm rot="5400000">
              <a:off x="925689" y="4310030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5" name="Arc 94"/>
            <p:cNvSpPr/>
            <p:nvPr/>
          </p:nvSpPr>
          <p:spPr>
            <a:xfrm rot="5400000">
              <a:off x="3823140" y="5442159"/>
              <a:ext cx="457908" cy="416467"/>
            </a:xfrm>
            <a:prstGeom prst="arc">
              <a:avLst>
                <a:gd name="adj1" fmla="val 11147831"/>
                <a:gd name="adj2" fmla="val 17230494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6" name="Arc 95"/>
            <p:cNvSpPr/>
            <p:nvPr/>
          </p:nvSpPr>
          <p:spPr>
            <a:xfrm rot="4524870">
              <a:off x="2885290" y="5529608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7" name="Arc 96"/>
            <p:cNvSpPr/>
            <p:nvPr/>
          </p:nvSpPr>
          <p:spPr>
            <a:xfrm rot="4524870">
              <a:off x="2279886" y="5549832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51194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60338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700917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53945" y="614421"/>
            <a:ext cx="9994801" cy="5558530"/>
            <a:chOff x="-153945" y="614421"/>
            <a:chExt cx="9994801" cy="5558530"/>
          </a:xfrm>
        </p:grpSpPr>
        <p:grpSp>
          <p:nvGrpSpPr>
            <p:cNvPr id="18" name="Group 17"/>
            <p:cNvGrpSpPr/>
            <p:nvPr/>
          </p:nvGrpSpPr>
          <p:grpSpPr>
            <a:xfrm>
              <a:off x="-91801" y="3531198"/>
              <a:ext cx="9932657" cy="2641753"/>
              <a:chOff x="15640" y="594787"/>
              <a:chExt cx="9932657" cy="26417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15640" y="59478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53945" y="614421"/>
              <a:ext cx="9994801" cy="2638921"/>
              <a:chOff x="-46503" y="3394041"/>
              <a:chExt cx="9994801" cy="263892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46503" y="3394041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62572" y="3350323"/>
            <a:ext cx="8067773" cy="2638921"/>
            <a:chOff x="-153945" y="614421"/>
            <a:chExt cx="8067773" cy="2638921"/>
          </a:xfrm>
        </p:grpSpPr>
        <p:sp>
          <p:nvSpPr>
            <p:cNvPr id="535" name="Rectangle 534"/>
            <p:cNvSpPr/>
            <p:nvPr/>
          </p:nvSpPr>
          <p:spPr>
            <a:xfrm>
              <a:off x="-153945" y="614421"/>
              <a:ext cx="4321656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135994" y="984147"/>
              <a:ext cx="6777834" cy="2269195"/>
              <a:chOff x="1135994" y="984147"/>
              <a:chExt cx="6777834" cy="2269195"/>
            </a:xfrm>
          </p:grpSpPr>
          <p:sp>
            <p:nvSpPr>
              <p:cNvPr id="652" name="Rectangle 651"/>
              <p:cNvSpPr/>
              <p:nvPr/>
            </p:nvSpPr>
            <p:spPr>
              <a:xfrm>
                <a:off x="1592951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2050550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592951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50550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508149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965748" y="143798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508149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2965748" y="189182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1592951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2050550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592951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2050550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2508149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2965748" y="234566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2508149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2965748" y="279950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3423347" y="143798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3880946" y="143798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0" name="Rectangle 669"/>
                  <p:cNvSpPr/>
                  <p:nvPr/>
                </p:nvSpPr>
                <p:spPr>
                  <a:xfrm>
                    <a:off x="3423347" y="189182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0" name="Rectangle 6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347" y="189182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1" name="Rectangle 670"/>
              <p:cNvSpPr/>
              <p:nvPr/>
            </p:nvSpPr>
            <p:spPr>
              <a:xfrm>
                <a:off x="3880946" y="189182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3423347" y="234566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3880946" y="234566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3423347" y="279950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3880946" y="279950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6" name="Rectangle 675"/>
                  <p:cNvSpPr/>
                  <p:nvPr/>
                </p:nvSpPr>
                <p:spPr>
                  <a:xfrm>
                    <a:off x="3423346" y="98883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6" name="Rectangle 6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346" y="98883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7" name="Straight Arrow Connector 676"/>
              <p:cNvCxnSpPr/>
              <p:nvPr/>
            </p:nvCxnSpPr>
            <p:spPr>
              <a:xfrm>
                <a:off x="3257154" y="172387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Arrow Connector 677"/>
              <p:cNvCxnSpPr/>
              <p:nvPr/>
            </p:nvCxnSpPr>
            <p:spPr>
              <a:xfrm>
                <a:off x="3216828" y="211874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Arrow Connector 678"/>
              <p:cNvCxnSpPr/>
              <p:nvPr/>
            </p:nvCxnSpPr>
            <p:spPr>
              <a:xfrm flipV="1">
                <a:off x="3237148" y="223601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Arrow Connector 679"/>
              <p:cNvCxnSpPr/>
              <p:nvPr/>
            </p:nvCxnSpPr>
            <p:spPr>
              <a:xfrm flipV="1">
                <a:off x="3257468" y="239378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1" name="Rectangle 680"/>
                  <p:cNvSpPr/>
                  <p:nvPr/>
                </p:nvSpPr>
                <p:spPr>
                  <a:xfrm>
                    <a:off x="2894566" y="98414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1" name="Rectangle 6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4566" y="98414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2" name="Rectangle 681"/>
                  <p:cNvSpPr/>
                  <p:nvPr/>
                </p:nvSpPr>
                <p:spPr>
                  <a:xfrm>
                    <a:off x="4300445" y="188713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2" name="Rectangle 6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445" y="188713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3" name="Rectangle 682"/>
              <p:cNvSpPr/>
              <p:nvPr/>
            </p:nvSpPr>
            <p:spPr>
              <a:xfrm>
                <a:off x="1135994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1135994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1135994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1135994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7" name="Rectangle 686"/>
                  <p:cNvSpPr/>
                  <p:nvPr/>
                </p:nvSpPr>
                <p:spPr>
                  <a:xfrm>
                    <a:off x="4424312" y="2365153"/>
                    <a:ext cx="348951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′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]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′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′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7" name="Rectangle 6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4312" y="2365153"/>
                    <a:ext cx="3489516" cy="4538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4054" b="-1081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/>
          <p:cNvGrpSpPr/>
          <p:nvPr/>
        </p:nvGrpSpPr>
        <p:grpSpPr>
          <a:xfrm>
            <a:off x="-14662" y="296414"/>
            <a:ext cx="8173873" cy="2637281"/>
            <a:chOff x="-91801" y="3531198"/>
            <a:chExt cx="8173873" cy="2637281"/>
          </a:xfrm>
        </p:grpSpPr>
        <p:sp>
          <p:nvSpPr>
            <p:cNvPr id="537" name="Rectangle 536"/>
            <p:cNvSpPr/>
            <p:nvPr/>
          </p:nvSpPr>
          <p:spPr>
            <a:xfrm>
              <a:off x="-91801" y="3531198"/>
              <a:ext cx="4321656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592952" y="4353123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050551" y="4353123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592952" y="4806962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2952" y="4806962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0" name="Rectangle 619"/>
            <p:cNvSpPr/>
            <p:nvPr/>
          </p:nvSpPr>
          <p:spPr>
            <a:xfrm>
              <a:off x="2050551" y="4806962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508150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965749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2508150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2965749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592952" y="526080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2050551" y="526080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1592952" y="571464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050551" y="571464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2508150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2965749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2508150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2965749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423348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3880947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3423348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3880947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3423348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3880947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3423348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3880947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1579476" y="3922263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476" y="3922263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2" name="Straight Arrow Connector 641"/>
            <p:cNvCxnSpPr/>
            <p:nvPr/>
          </p:nvCxnSpPr>
          <p:spPr>
            <a:xfrm flipH="1">
              <a:off x="1973381" y="4497032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Arrow Connector 642"/>
            <p:cNvCxnSpPr/>
            <p:nvPr/>
          </p:nvCxnSpPr>
          <p:spPr>
            <a:xfrm flipH="1">
              <a:off x="1969538" y="4997305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Arrow Connector 643"/>
            <p:cNvCxnSpPr/>
            <p:nvPr/>
          </p:nvCxnSpPr>
          <p:spPr>
            <a:xfrm flipH="1" flipV="1">
              <a:off x="1959378" y="5174643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Arrow Connector 644"/>
            <p:cNvCxnSpPr/>
            <p:nvPr/>
          </p:nvCxnSpPr>
          <p:spPr>
            <a:xfrm flipH="1" flipV="1">
              <a:off x="1959378" y="5287035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6" name="Rectangle 645"/>
                <p:cNvSpPr/>
                <p:nvPr/>
              </p:nvSpPr>
              <p:spPr>
                <a:xfrm>
                  <a:off x="1989429" y="3922262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429" y="3922262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4300445" y="4802272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0445" y="4802272"/>
                  <a:ext cx="457599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8" name="Rectangle 647"/>
            <p:cNvSpPr/>
            <p:nvPr/>
          </p:nvSpPr>
          <p:spPr>
            <a:xfrm>
              <a:off x="1135995" y="4353123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135995" y="4806962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135995" y="526080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1135995" y="571464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/>
                <p:cNvSpPr/>
                <p:nvPr/>
              </p:nvSpPr>
              <p:spPr>
                <a:xfrm>
                  <a:off x="4443478" y="5510777"/>
                  <a:ext cx="3638594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478" y="5510777"/>
                  <a:ext cx="3638594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" b="-10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Location in sequence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 likelihood of TF binding</a:t>
              </a: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48247</TotalTime>
  <Words>400</Words>
  <Application>Microsoft Office PowerPoint</Application>
  <PresentationFormat>Widescreen</PresentationFormat>
  <Paragraphs>281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293</cp:revision>
  <dcterms:created xsi:type="dcterms:W3CDTF">2017-07-30T07:55:30Z</dcterms:created>
  <dcterms:modified xsi:type="dcterms:W3CDTF">2020-01-30T11:40:07Z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