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74" r:id="rId9"/>
    <p:sldId id="275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>
        <p:scale>
          <a:sx n="400" d="100"/>
          <a:sy n="400" d="100"/>
        </p:scale>
        <p:origin x="-12346" y="-6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430.png"/><Relationship Id="rId4" Type="http://schemas.openxmlformats.org/officeDocument/2006/relationships/image" Target="../media/image3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42" Type="http://schemas.openxmlformats.org/officeDocument/2006/relationships/image" Target="../media/image155.png"/><Relationship Id="rId47" Type="http://schemas.openxmlformats.org/officeDocument/2006/relationships/image" Target="../media/image160.png"/><Relationship Id="rId63" Type="http://schemas.openxmlformats.org/officeDocument/2006/relationships/image" Target="../media/image176.png"/><Relationship Id="rId68" Type="http://schemas.openxmlformats.org/officeDocument/2006/relationships/image" Target="../media/image181.png"/><Relationship Id="rId7" Type="http://schemas.openxmlformats.org/officeDocument/2006/relationships/image" Target="../media/image98.png"/><Relationship Id="rId2" Type="http://schemas.openxmlformats.org/officeDocument/2006/relationships/image" Target="../media/image119.png"/><Relationship Id="rId16" Type="http://schemas.openxmlformats.org/officeDocument/2006/relationships/image" Target="../media/image129.png"/><Relationship Id="rId29" Type="http://schemas.openxmlformats.org/officeDocument/2006/relationships/image" Target="../media/image142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image" Target="../media/image171.png"/><Relationship Id="rId66" Type="http://schemas.openxmlformats.org/officeDocument/2006/relationships/image" Target="../media/image179.png"/><Relationship Id="rId5" Type="http://schemas.openxmlformats.org/officeDocument/2006/relationships/image" Target="../media/image96.png"/><Relationship Id="rId61" Type="http://schemas.openxmlformats.org/officeDocument/2006/relationships/image" Target="../media/image174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61.png"/><Relationship Id="rId56" Type="http://schemas.openxmlformats.org/officeDocument/2006/relationships/image" Target="../media/image169.png"/><Relationship Id="rId64" Type="http://schemas.openxmlformats.org/officeDocument/2006/relationships/image" Target="../media/image177.png"/><Relationship Id="rId69" Type="http://schemas.openxmlformats.org/officeDocument/2006/relationships/image" Target="../media/image182.png"/><Relationship Id="rId8" Type="http://schemas.openxmlformats.org/officeDocument/2006/relationships/image" Target="../media/image99.png"/><Relationship Id="rId51" Type="http://schemas.openxmlformats.org/officeDocument/2006/relationships/image" Target="../media/image164.png"/><Relationship Id="rId3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72.png"/><Relationship Id="rId67" Type="http://schemas.openxmlformats.org/officeDocument/2006/relationships/image" Target="../media/image180.png"/><Relationship Id="rId20" Type="http://schemas.openxmlformats.org/officeDocument/2006/relationships/image" Target="../media/image133.png"/><Relationship Id="rId41" Type="http://schemas.openxmlformats.org/officeDocument/2006/relationships/image" Target="../media/image154.png"/><Relationship Id="rId54" Type="http://schemas.openxmlformats.org/officeDocument/2006/relationships/image" Target="../media/image167.png"/><Relationship Id="rId62" Type="http://schemas.openxmlformats.org/officeDocument/2006/relationships/image" Target="../media/image175.png"/><Relationship Id="rId7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62.png"/><Relationship Id="rId57" Type="http://schemas.openxmlformats.org/officeDocument/2006/relationships/image" Target="../media/image170.png"/><Relationship Id="rId10" Type="http://schemas.openxmlformats.org/officeDocument/2006/relationships/image" Target="../media/image123.png"/><Relationship Id="rId31" Type="http://schemas.openxmlformats.org/officeDocument/2006/relationships/image" Target="../media/image144.png"/><Relationship Id="rId44" Type="http://schemas.openxmlformats.org/officeDocument/2006/relationships/image" Target="../media/image157.png"/><Relationship Id="rId52" Type="http://schemas.openxmlformats.org/officeDocument/2006/relationships/image" Target="../media/image165.png"/><Relationship Id="rId60" Type="http://schemas.openxmlformats.org/officeDocument/2006/relationships/image" Target="../media/image173.png"/><Relationship Id="rId65" Type="http://schemas.openxmlformats.org/officeDocument/2006/relationships/image" Target="../media/image178.png"/><Relationship Id="rId4" Type="http://schemas.openxmlformats.org/officeDocument/2006/relationships/image" Target="../media/image9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63.png"/><Relationship Id="rId55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png"/><Relationship Id="rId117" Type="http://schemas.openxmlformats.org/officeDocument/2006/relationships/image" Target="../media/image295.png"/><Relationship Id="rId21" Type="http://schemas.openxmlformats.org/officeDocument/2006/relationships/image" Target="../media/image236.png"/><Relationship Id="rId42" Type="http://schemas.openxmlformats.org/officeDocument/2006/relationships/image" Target="../media/image204.png"/><Relationship Id="rId47" Type="http://schemas.openxmlformats.org/officeDocument/2006/relationships/image" Target="../media/image158.png"/><Relationship Id="rId63" Type="http://schemas.openxmlformats.org/officeDocument/2006/relationships/image" Target="../media/image221.png"/><Relationship Id="rId68" Type="http://schemas.openxmlformats.org/officeDocument/2006/relationships/image" Target="../media/image233.png"/><Relationship Id="rId84" Type="http://schemas.openxmlformats.org/officeDocument/2006/relationships/image" Target="../media/image262.png"/><Relationship Id="rId89" Type="http://schemas.openxmlformats.org/officeDocument/2006/relationships/image" Target="../media/image267.png"/><Relationship Id="rId112" Type="http://schemas.openxmlformats.org/officeDocument/2006/relationships/image" Target="../media/image290.png"/><Relationship Id="rId16" Type="http://schemas.openxmlformats.org/officeDocument/2006/relationships/image" Target="../media/image191.png"/><Relationship Id="rId107" Type="http://schemas.openxmlformats.org/officeDocument/2006/relationships/image" Target="../media/image285.png"/><Relationship Id="rId11" Type="http://schemas.openxmlformats.org/officeDocument/2006/relationships/image" Target="../media/image229.png"/><Relationship Id="rId32" Type="http://schemas.openxmlformats.org/officeDocument/2006/relationships/image" Target="../media/image194.png"/><Relationship Id="rId37" Type="http://schemas.openxmlformats.org/officeDocument/2006/relationships/image" Target="../media/image199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74" Type="http://schemas.openxmlformats.org/officeDocument/2006/relationships/image" Target="../media/image249.png"/><Relationship Id="rId79" Type="http://schemas.openxmlformats.org/officeDocument/2006/relationships/image" Target="../media/image254.png"/><Relationship Id="rId102" Type="http://schemas.openxmlformats.org/officeDocument/2006/relationships/image" Target="../media/image280.png"/><Relationship Id="rId5" Type="http://schemas.openxmlformats.org/officeDocument/2006/relationships/image" Target="../media/image187.png"/><Relationship Id="rId90" Type="http://schemas.openxmlformats.org/officeDocument/2006/relationships/image" Target="../media/image268.png"/><Relationship Id="rId95" Type="http://schemas.openxmlformats.org/officeDocument/2006/relationships/image" Target="../media/image273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43" Type="http://schemas.openxmlformats.org/officeDocument/2006/relationships/image" Target="../media/image205.png"/><Relationship Id="rId48" Type="http://schemas.openxmlformats.org/officeDocument/2006/relationships/image" Target="../media/image259.png"/><Relationship Id="rId64" Type="http://schemas.openxmlformats.org/officeDocument/2006/relationships/image" Target="../media/image222.png"/><Relationship Id="rId69" Type="http://schemas.openxmlformats.org/officeDocument/2006/relationships/image" Target="../media/image234.png"/><Relationship Id="rId113" Type="http://schemas.openxmlformats.org/officeDocument/2006/relationships/image" Target="../media/image291.png"/><Relationship Id="rId118" Type="http://schemas.openxmlformats.org/officeDocument/2006/relationships/image" Target="../media/image296.png"/><Relationship Id="rId80" Type="http://schemas.openxmlformats.org/officeDocument/2006/relationships/image" Target="../media/image255.png"/><Relationship Id="rId85" Type="http://schemas.openxmlformats.org/officeDocument/2006/relationships/image" Target="../media/image263.png"/><Relationship Id="rId12" Type="http://schemas.openxmlformats.org/officeDocument/2006/relationships/image" Target="../media/image230.png"/><Relationship Id="rId17" Type="http://schemas.openxmlformats.org/officeDocument/2006/relationships/image" Target="../media/image159.png"/><Relationship Id="rId33" Type="http://schemas.openxmlformats.org/officeDocument/2006/relationships/image" Target="../media/image195.png"/><Relationship Id="rId38" Type="http://schemas.openxmlformats.org/officeDocument/2006/relationships/image" Target="../media/image200.png"/><Relationship Id="rId59" Type="http://schemas.openxmlformats.org/officeDocument/2006/relationships/image" Target="../media/image217.png"/><Relationship Id="rId103" Type="http://schemas.openxmlformats.org/officeDocument/2006/relationships/image" Target="../media/image281.png"/><Relationship Id="rId108" Type="http://schemas.openxmlformats.org/officeDocument/2006/relationships/image" Target="../media/image286.png"/><Relationship Id="rId54" Type="http://schemas.openxmlformats.org/officeDocument/2006/relationships/image" Target="../media/image212.png"/><Relationship Id="rId70" Type="http://schemas.openxmlformats.org/officeDocument/2006/relationships/image" Target="../media/image245.png"/><Relationship Id="rId75" Type="http://schemas.openxmlformats.org/officeDocument/2006/relationships/image" Target="../media/image250.png"/><Relationship Id="rId91" Type="http://schemas.openxmlformats.org/officeDocument/2006/relationships/image" Target="../media/image269.png"/><Relationship Id="rId9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49" Type="http://schemas.openxmlformats.org/officeDocument/2006/relationships/image" Target="../media/image260.png"/><Relationship Id="rId114" Type="http://schemas.openxmlformats.org/officeDocument/2006/relationships/image" Target="../media/image292.png"/><Relationship Id="rId119" Type="http://schemas.openxmlformats.org/officeDocument/2006/relationships/image" Target="../media/image297.png"/><Relationship Id="rId10" Type="http://schemas.openxmlformats.org/officeDocument/2006/relationships/image" Target="../media/image228.png"/><Relationship Id="rId31" Type="http://schemas.openxmlformats.org/officeDocument/2006/relationships/image" Target="../media/image193.png"/><Relationship Id="rId44" Type="http://schemas.openxmlformats.org/officeDocument/2006/relationships/image" Target="../media/image206.png"/><Relationship Id="rId52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image" Target="../media/image223.png"/><Relationship Id="rId73" Type="http://schemas.openxmlformats.org/officeDocument/2006/relationships/image" Target="../media/image248.png"/><Relationship Id="rId78" Type="http://schemas.openxmlformats.org/officeDocument/2006/relationships/image" Target="../media/image253.png"/><Relationship Id="rId81" Type="http://schemas.openxmlformats.org/officeDocument/2006/relationships/image" Target="../media/image256.png"/><Relationship Id="rId86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image" Target="../media/image277.png"/><Relationship Id="rId101" Type="http://schemas.openxmlformats.org/officeDocument/2006/relationships/image" Target="../media/image279.png"/><Relationship Id="rId4" Type="http://schemas.openxmlformats.org/officeDocument/2006/relationships/image" Target="../media/image186.png"/><Relationship Id="rId9" Type="http://schemas.openxmlformats.org/officeDocument/2006/relationships/image" Target="../media/image227.png"/><Relationship Id="rId13" Type="http://schemas.openxmlformats.org/officeDocument/2006/relationships/image" Target="../media/image231.png"/><Relationship Id="rId18" Type="http://schemas.openxmlformats.org/officeDocument/2006/relationships/image" Target="../media/image160.png"/><Relationship Id="rId39" Type="http://schemas.openxmlformats.org/officeDocument/2006/relationships/image" Target="../media/image201.png"/><Relationship Id="rId109" Type="http://schemas.openxmlformats.org/officeDocument/2006/relationships/image" Target="../media/image287.png"/><Relationship Id="rId34" Type="http://schemas.openxmlformats.org/officeDocument/2006/relationships/image" Target="../media/image196.png"/><Relationship Id="rId50" Type="http://schemas.openxmlformats.org/officeDocument/2006/relationships/image" Target="../media/image261.png"/><Relationship Id="rId55" Type="http://schemas.openxmlformats.org/officeDocument/2006/relationships/image" Target="../media/image213.png"/><Relationship Id="rId76" Type="http://schemas.openxmlformats.org/officeDocument/2006/relationships/image" Target="../media/image251.png"/><Relationship Id="rId97" Type="http://schemas.openxmlformats.org/officeDocument/2006/relationships/image" Target="../media/image275.png"/><Relationship Id="rId104" Type="http://schemas.openxmlformats.org/officeDocument/2006/relationships/image" Target="../media/image282.png"/><Relationship Id="rId7" Type="http://schemas.openxmlformats.org/officeDocument/2006/relationships/image" Target="../media/image189.png"/><Relationship Id="rId71" Type="http://schemas.openxmlformats.org/officeDocument/2006/relationships/image" Target="../media/image246.png"/><Relationship Id="rId92" Type="http://schemas.openxmlformats.org/officeDocument/2006/relationships/image" Target="../media/image270.png"/><Relationship Id="rId2" Type="http://schemas.openxmlformats.org/officeDocument/2006/relationships/image" Target="../media/image184.png"/><Relationship Id="rId29" Type="http://schemas.openxmlformats.org/officeDocument/2006/relationships/image" Target="../media/image244.png"/><Relationship Id="rId24" Type="http://schemas.openxmlformats.org/officeDocument/2006/relationships/image" Target="../media/image239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224.png"/><Relationship Id="rId87" Type="http://schemas.openxmlformats.org/officeDocument/2006/relationships/image" Target="../media/image265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61" Type="http://schemas.openxmlformats.org/officeDocument/2006/relationships/image" Target="../media/image219.png"/><Relationship Id="rId82" Type="http://schemas.openxmlformats.org/officeDocument/2006/relationships/image" Target="../media/image257.png"/><Relationship Id="rId14" Type="http://schemas.openxmlformats.org/officeDocument/2006/relationships/image" Target="../media/image232.png"/><Relationship Id="rId30" Type="http://schemas.openxmlformats.org/officeDocument/2006/relationships/image" Target="../media/image192.png"/><Relationship Id="rId35" Type="http://schemas.openxmlformats.org/officeDocument/2006/relationships/image" Target="../media/image197.png"/><Relationship Id="rId56" Type="http://schemas.openxmlformats.org/officeDocument/2006/relationships/image" Target="../media/image214.png"/><Relationship Id="rId77" Type="http://schemas.openxmlformats.org/officeDocument/2006/relationships/image" Target="../media/image252.png"/><Relationship Id="rId100" Type="http://schemas.openxmlformats.org/officeDocument/2006/relationships/image" Target="../media/image278.png"/><Relationship Id="rId105" Type="http://schemas.openxmlformats.org/officeDocument/2006/relationships/image" Target="../media/image283.png"/><Relationship Id="rId8" Type="http://schemas.openxmlformats.org/officeDocument/2006/relationships/image" Target="../media/image226.png"/><Relationship Id="rId51" Type="http://schemas.openxmlformats.org/officeDocument/2006/relationships/image" Target="../media/image209.png"/><Relationship Id="rId72" Type="http://schemas.openxmlformats.org/officeDocument/2006/relationships/image" Target="../media/image247.png"/><Relationship Id="rId93" Type="http://schemas.openxmlformats.org/officeDocument/2006/relationships/image" Target="../media/image271.png"/><Relationship Id="rId98" Type="http://schemas.openxmlformats.org/officeDocument/2006/relationships/image" Target="../media/image276.png"/><Relationship Id="rId3" Type="http://schemas.openxmlformats.org/officeDocument/2006/relationships/image" Target="../media/image185.png"/><Relationship Id="rId25" Type="http://schemas.openxmlformats.org/officeDocument/2006/relationships/image" Target="../media/image240.png"/><Relationship Id="rId46" Type="http://schemas.openxmlformats.org/officeDocument/2006/relationships/image" Target="../media/image208.png"/><Relationship Id="rId67" Type="http://schemas.openxmlformats.org/officeDocument/2006/relationships/image" Target="../media/image225.png"/><Relationship Id="rId116" Type="http://schemas.openxmlformats.org/officeDocument/2006/relationships/image" Target="../media/image294.png"/><Relationship Id="rId20" Type="http://schemas.openxmlformats.org/officeDocument/2006/relationships/image" Target="../media/image235.png"/><Relationship Id="rId41" Type="http://schemas.openxmlformats.org/officeDocument/2006/relationships/image" Target="../media/image203.png"/><Relationship Id="rId62" Type="http://schemas.openxmlformats.org/officeDocument/2006/relationships/image" Target="../media/image220.png"/><Relationship Id="rId83" Type="http://schemas.openxmlformats.org/officeDocument/2006/relationships/image" Target="../media/image258.png"/><Relationship Id="rId88" Type="http://schemas.openxmlformats.org/officeDocument/2006/relationships/image" Target="../media/image266.png"/><Relationship Id="rId111" Type="http://schemas.openxmlformats.org/officeDocument/2006/relationships/image" Target="../media/image289.png"/><Relationship Id="rId15" Type="http://schemas.openxmlformats.org/officeDocument/2006/relationships/image" Target="../media/image190.png"/><Relationship Id="rId36" Type="http://schemas.openxmlformats.org/officeDocument/2006/relationships/image" Target="../media/image198.png"/><Relationship Id="rId57" Type="http://schemas.openxmlformats.org/officeDocument/2006/relationships/image" Target="../media/image215.png"/><Relationship Id="rId106" Type="http://schemas.openxmlformats.org/officeDocument/2006/relationships/image" Target="../media/image2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rc 89"/>
          <p:cNvSpPr/>
          <p:nvPr/>
        </p:nvSpPr>
        <p:spPr>
          <a:xfrm rot="8139368">
            <a:off x="6227593" y="1966087"/>
            <a:ext cx="757859" cy="521330"/>
          </a:xfrm>
          <a:prstGeom prst="arc">
            <a:avLst>
              <a:gd name="adj1" fmla="val 1406331"/>
              <a:gd name="adj2" fmla="val 1933827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2728480">
            <a:off x="2232025" y="1948783"/>
            <a:ext cx="757859" cy="521330"/>
          </a:xfrm>
          <a:prstGeom prst="arc">
            <a:avLst>
              <a:gd name="adj1" fmla="val 1137820"/>
              <a:gd name="adj2" fmla="val 1950086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/>
          <p:cNvSpPr/>
          <p:nvPr/>
        </p:nvSpPr>
        <p:spPr>
          <a:xfrm rot="16200000">
            <a:off x="4123803" y="5991556"/>
            <a:ext cx="757859" cy="521330"/>
          </a:xfrm>
          <a:prstGeom prst="arc">
            <a:avLst>
              <a:gd name="adj1" fmla="val 1301248"/>
              <a:gd name="adj2" fmla="val 1933827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698144" y="2933278"/>
            <a:ext cx="177416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4"/>
          </p:cNvCxnSpPr>
          <p:nvPr/>
        </p:nvCxnSpPr>
        <p:spPr>
          <a:xfrm flipH="1">
            <a:off x="4965582" y="3369286"/>
            <a:ext cx="1065433" cy="1662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487735" y="3275295"/>
            <a:ext cx="861656" cy="1732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177560" y="3294971"/>
            <a:ext cx="876887" cy="173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723849" y="2692774"/>
            <a:ext cx="1778943" cy="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722758" y="3294524"/>
            <a:ext cx="1009026" cy="1600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/>
              <p:cNvSpPr/>
              <p:nvPr/>
            </p:nvSpPr>
            <p:spPr>
              <a:xfrm>
                <a:off x="2626456" y="2256478"/>
                <a:ext cx="1086928" cy="1112807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56" y="2256478"/>
                <a:ext cx="1086928" cy="111280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/>
              <p:nvPr/>
            </p:nvSpPr>
            <p:spPr>
              <a:xfrm>
                <a:off x="5487551" y="2256479"/>
                <a:ext cx="1086928" cy="1112807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51" y="2256479"/>
                <a:ext cx="1086928" cy="111280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3959269" y="4858236"/>
                <a:ext cx="1086928" cy="1112807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69" y="4858236"/>
                <a:ext cx="1086928" cy="111280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3847069" y="1663838"/>
            <a:ext cx="179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098168" y="3823579"/>
                <a:ext cx="271553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68" y="3823579"/>
                <a:ext cx="2715539" cy="658514"/>
              </a:xfrm>
              <a:prstGeom prst="rect">
                <a:avLst/>
              </a:prstGeom>
              <a:blipFill rotWithShape="0"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>
            <a:off x="5767265" y="3971501"/>
            <a:ext cx="386067" cy="422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135111" y="2333130"/>
                <a:ext cx="273278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11" y="2333130"/>
                <a:ext cx="2732789" cy="658514"/>
              </a:xfrm>
              <a:prstGeom prst="rect">
                <a:avLst/>
              </a:prstGeom>
              <a:blipFill rotWithShape="0"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>
            <a:off x="6804208" y="2481052"/>
            <a:ext cx="386067" cy="422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</a:t>
                </a:r>
                <a:r>
                  <a:rPr lang="en-US" sz="1911" b="1" dirty="0" smtClean="0"/>
                  <a:t>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0.2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820292" y="461982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20292" y="532547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33659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08513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03763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78617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747054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495594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  <a:endCxn id="71" idx="1"/>
          </p:cNvCxnSpPr>
          <p:nvPr/>
        </p:nvCxnSpPr>
        <p:spPr>
          <a:xfrm flipV="1">
            <a:off x="3448094" y="4804491"/>
            <a:ext cx="1613584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196634" y="506357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5564598" y="4804491"/>
            <a:ext cx="1624060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  <a:endCxn id="119" idx="0"/>
          </p:cNvCxnSpPr>
          <p:nvPr/>
        </p:nvCxnSpPr>
        <p:spPr>
          <a:xfrm>
            <a:off x="5313138" y="5048331"/>
            <a:ext cx="4357" cy="21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4160255" y="5048331"/>
            <a:ext cx="1152883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9157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44011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9261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4115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102040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5058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5162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836530" y="4013561"/>
            <a:ext cx="296967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Generated Sequence</a:t>
            </a:r>
            <a:endParaRPr lang="en-US" sz="1911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7404384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330637" y="551634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039566" y="550751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745299" y="551634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985213" y="5510139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694142" y="5508932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99875" y="5510139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102670" y="5507726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4856794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5313138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5313138" y="5048331"/>
            <a:ext cx="1150896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0875" y="2239610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2820141" y="2431969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3017593" y="2260188"/>
            <a:ext cx="36396" cy="16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6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98976" y="6090208"/>
            <a:ext cx="242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Transcription Factor Binding Site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309461" y="5944347"/>
            <a:ext cx="1" cy="1458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253562" y="4174434"/>
            <a:ext cx="111799" cy="3428026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78" y="66253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64406" y="16891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783140" y="2414793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27883" y="2411337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3484887" y="20811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913134" y="20922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2270589" y="20608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Rectangle 559"/>
              <p:cNvSpPr/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2766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/>
              <p:cNvSpPr/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Rectangle 561"/>
              <p:cNvSpPr/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/>
              <p:cNvSpPr/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/>
              <p:cNvSpPr/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/>
              <p:cNvSpPr/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Rectangle 565"/>
              <p:cNvSpPr/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Rectangle 566"/>
              <p:cNvSpPr/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Rectangle 567"/>
              <p:cNvSpPr/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645241" y="615990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Rectangle 569"/>
              <p:cNvSpPr/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6088418" y="615988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Rectangle 571"/>
              <p:cNvSpPr/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Rectangle 572"/>
              <p:cNvSpPr/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Rectangle 573"/>
              <p:cNvSpPr/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Rectangle 574"/>
              <p:cNvSpPr/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Rectangle 575"/>
              <p:cNvSpPr/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3725731" y="583311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3427578" y="583311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2976719" y="583311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3940912" y="583311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3940912" y="583311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3940912" y="583311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 l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8207670" y="5831657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7900916" y="5831657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7452918" y="5831657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8207670" y="5831657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8207670" y="5831657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5505722" y="584784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948899" y="584938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6397634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8344830" y="5692918"/>
            <a:ext cx="1060032" cy="1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542022" y="5830078"/>
            <a:ext cx="0" cy="18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>
            <a:off x="9236742" y="6149633"/>
            <a:ext cx="168120" cy="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589" idx="1"/>
          </p:cNvCxnSpPr>
          <p:nvPr/>
        </p:nvCxnSpPr>
        <p:spPr>
          <a:xfrm>
            <a:off x="6995091" y="5687838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</p:cNvCxnSpPr>
          <p:nvPr/>
        </p:nvCxnSpPr>
        <p:spPr>
          <a:xfrm>
            <a:off x="4078072" y="569595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5197243" y="615988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2521047" y="569595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685121" y="56916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986873" y="5828761"/>
            <a:ext cx="0" cy="18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679182" y="615218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>
            <a:off x="1745999" y="3009049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0" name="Arc 259"/>
          <p:cNvSpPr/>
          <p:nvPr/>
        </p:nvSpPr>
        <p:spPr>
          <a:xfrm rot="10800000">
            <a:off x="1738141" y="3583888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c 260"/>
          <p:cNvSpPr/>
          <p:nvPr/>
        </p:nvSpPr>
        <p:spPr>
          <a:xfrm rot="16200000">
            <a:off x="1213595" y="330029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Arc 268"/>
          <p:cNvSpPr/>
          <p:nvPr/>
        </p:nvSpPr>
        <p:spPr>
          <a:xfrm>
            <a:off x="1759035" y="306852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0" name="Arc 269"/>
          <p:cNvSpPr/>
          <p:nvPr/>
        </p:nvSpPr>
        <p:spPr>
          <a:xfrm>
            <a:off x="1738141" y="2961612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1" name="Arc 270"/>
          <p:cNvSpPr/>
          <p:nvPr/>
        </p:nvSpPr>
        <p:spPr>
          <a:xfrm rot="10800000">
            <a:off x="1730706" y="355510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Arc 271"/>
          <p:cNvSpPr/>
          <p:nvPr/>
        </p:nvSpPr>
        <p:spPr>
          <a:xfrm rot="10800000">
            <a:off x="1733783" y="3555108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44212" y="4130638"/>
            <a:ext cx="512431" cy="318924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802105" y="4149539"/>
            <a:ext cx="655853" cy="3013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46848" y="4146083"/>
            <a:ext cx="700987" cy="312776"/>
          </a:xfrm>
          <a:prstGeom prst="rect">
            <a:avLst/>
          </a:prstGeom>
        </p:spPr>
      </p:pic>
      <p:cxnSp>
        <p:nvCxnSpPr>
          <p:cNvPr id="276" name="Straight Arrow Connector 275"/>
          <p:cNvCxnSpPr/>
          <p:nvPr/>
        </p:nvCxnSpPr>
        <p:spPr>
          <a:xfrm>
            <a:off x="3503852" y="3815858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932099" y="3826955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2289554" y="3795556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Arc 278"/>
          <p:cNvSpPr/>
          <p:nvPr/>
        </p:nvSpPr>
        <p:spPr>
          <a:xfrm rot="16200000">
            <a:off x="297466" y="2189655"/>
            <a:ext cx="2084545" cy="1058920"/>
          </a:xfrm>
          <a:prstGeom prst="arc">
            <a:avLst>
              <a:gd name="adj1" fmla="val 10240670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640233" y="568713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6083410" y="568710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00365" y="2418293"/>
            <a:ext cx="512431" cy="31892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658042" y="77856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90703" y="1281847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4350761" y="1685882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tangle 204"/>
              <p:cNvSpPr/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/>
              <p:cNvSpPr/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ctangle 215"/>
              <p:cNvSpPr/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 l="-3571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/>
              <p:cNvSpPr/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/>
              <p:cNvSpPr/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/>
              <p:cNvSpPr/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/>
              <p:cNvSpPr/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544544" y="569107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/>
              <p:cNvSpPr/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blipFill rotWithShape="0">
                <a:blip r:embed="rId11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846296" y="582823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blipFill rotWithShape="0">
                <a:blip r:embed="rId11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endCxn id="252" idx="1"/>
          </p:cNvCxnSpPr>
          <p:nvPr/>
        </p:nvCxnSpPr>
        <p:spPr>
          <a:xfrm>
            <a:off x="6538589" y="615755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23253</TotalTime>
  <Words>898</Words>
  <Application>Microsoft Office PowerPoint</Application>
  <PresentationFormat>Widescreen</PresentationFormat>
  <Paragraphs>519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175</cp:revision>
  <dcterms:created xsi:type="dcterms:W3CDTF">2017-07-30T07:55:30Z</dcterms:created>
  <dcterms:modified xsi:type="dcterms:W3CDTF">2019-04-28T17:57:56Z</dcterms:modified>
</cp:coreProperties>
</file>