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5" r:id="rId3"/>
    <p:sldId id="297" r:id="rId4"/>
    <p:sldId id="296" r:id="rId5"/>
    <p:sldId id="305" r:id="rId6"/>
    <p:sldId id="306" r:id="rId7"/>
    <p:sldId id="307" r:id="rId8"/>
    <p:sldId id="304" r:id="rId9"/>
    <p:sldId id="300" r:id="rId10"/>
    <p:sldId id="308" r:id="rId11"/>
    <p:sldId id="309" r:id="rId12"/>
    <p:sldId id="302" r:id="rId13"/>
    <p:sldId id="313" r:id="rId14"/>
    <p:sldId id="331" r:id="rId15"/>
    <p:sldId id="330" r:id="rId16"/>
    <p:sldId id="315" r:id="rId17"/>
    <p:sldId id="314" r:id="rId18"/>
    <p:sldId id="316" r:id="rId19"/>
    <p:sldId id="320" r:id="rId20"/>
    <p:sldId id="319" r:id="rId21"/>
    <p:sldId id="322" r:id="rId22"/>
    <p:sldId id="323" r:id="rId23"/>
    <p:sldId id="324" r:id="rId24"/>
    <p:sldId id="325" r:id="rId25"/>
    <p:sldId id="327" r:id="rId26"/>
    <p:sldId id="326" r:id="rId27"/>
    <p:sldId id="329" r:id="rId28"/>
    <p:sldId id="328" r:id="rId2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2F2F2"/>
    <a:srgbClr val="41719C"/>
    <a:srgbClr val="FEFEFE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8DCE-E040-481B-A0A9-237F60DAC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3BB60-680C-4643-AB26-BC5298F18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2E0FB-8921-4ECA-BD12-4E5D9D93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EDCA-1E59-400F-9700-1E556991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2397-2EA4-4784-A3B1-77601E1A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72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FCC2-9B1F-4758-9265-850CC3D2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B0C53-2262-421E-87AD-3AACDEEF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F562-7785-4ECD-9B09-29CDE1E3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7492-C4AC-42D3-899A-023ED11F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BBDC-99F9-436A-8FF5-BA2A93F2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81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E2787-0B2D-4A62-BFAC-4F25BA22C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5DC2C-1EBB-428B-B983-3549967D4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742D-635F-45EE-8D47-BD57EB70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062A-532D-4077-B81C-FB9D65E3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B5E8-D997-4B36-A15E-3957216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20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973A-32B2-4405-9788-EADD9E71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35DB-C923-4543-9CDE-04EAF83F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D21ED-D418-480D-A575-337028AA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CFE3-2FDA-4729-B556-C5E89D6A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DC4C-12F2-42DB-A269-FA82CD16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73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BAA6-C4CD-40B0-BC24-5E3556F2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1B91-2192-4955-AD11-3FD48797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4706-F550-49B2-B0A0-AD106D4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F0B2-25F0-4827-AE8F-A8970319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4EC9-E8AA-49B0-A767-03051DD3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01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A802-7EED-4082-9B7E-E1E77D63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59A0-9250-4FC6-B579-FD7DD8876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C15F-7367-4AA2-A484-589B0742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029A3-9877-4054-8409-42307EE1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2E805-DD8A-40B2-B5AA-D24FFA92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9073D-7CF4-4C74-BAE5-F2FEAFE7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79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10B0-0760-49E3-8560-F226B4DC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5842-DEBB-4D0C-9B28-81E47FD8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7FCE-3470-4598-8743-0056C305D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B90AD-0546-4716-BFC9-573ECB32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5DC56-AC56-4168-BC4F-323EB3041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04F7-47E4-496D-AD29-E88C669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C672A-60DC-4E2B-91B1-B731B8E4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17B55-D8AE-43F7-BB21-BF8AE1E0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224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134C-FC11-4398-BC11-57B33965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C2F0-10DA-42CC-A79A-E61AA72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96B06-7D78-41B9-83A4-87EAAB61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B1F04-4B88-4F34-B417-21665E5C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313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8325F-047F-481B-A9CD-EAEB6DC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08911-FB73-45F3-A8EF-94E3D015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1007F-B783-42DE-A77B-9A83FC0D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90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5968-6C57-4916-A27E-92784A56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D58A-4D9F-4FDF-BD52-0C66C0DE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0E6D-4CD4-4DD9-BA42-F802E560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3E0E8-FF90-42AE-8D96-34A54BA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EAA6-1508-4185-83D9-B37E55EB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1DA1-3AB6-486E-B4D4-25EB9DCD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71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E6C-C3DE-4C28-9CF9-AF9F7364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67B8A-F7F0-4059-A66B-B7605954F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8CEBB-619D-4579-A61A-733B09A0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F057-38A2-4EE0-8B35-C057ACDC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317A-A8DA-42EF-934F-5487B0A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10A1-6E08-4CF3-8CAB-874C86D3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81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6D2D9-E853-41A6-90D0-14A0FD11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8756-F5C0-42CE-9D16-5F83DEF06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0E9B-8547-4845-AD93-3F259B58B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8504-13FC-435C-B4E5-F45C5BAE3A9E}" type="datetimeFigureOut">
              <a:rPr lang="en-IL" smtClean="0"/>
              <a:t>02/06/2020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4DCD-78BE-4920-AC44-3A6B23B2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5620-DA65-4758-B5FA-242180D56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80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36" Type="http://schemas.openxmlformats.org/officeDocument/2006/relationships/image" Target="../media/image30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63" Type="http://schemas.openxmlformats.org/officeDocument/2006/relationships/image" Target="../media/image1391.png"/><Relationship Id="rId138" Type="http://schemas.openxmlformats.org/officeDocument/2006/relationships/image" Target="../media/image42.png"/><Relationship Id="rId159" Type="http://schemas.openxmlformats.org/officeDocument/2006/relationships/image" Target="../media/image311.png"/><Relationship Id="rId170" Type="http://schemas.openxmlformats.org/officeDocument/2006/relationships/image" Target="../media/image96.png"/><Relationship Id="rId191" Type="http://schemas.openxmlformats.org/officeDocument/2006/relationships/image" Target="../media/image169.png"/><Relationship Id="rId196" Type="http://schemas.openxmlformats.org/officeDocument/2006/relationships/image" Target="../media/image183.png"/><Relationship Id="rId200" Type="http://schemas.openxmlformats.org/officeDocument/2006/relationships/image" Target="../media/image272.png"/><Relationship Id="rId205" Type="http://schemas.openxmlformats.org/officeDocument/2006/relationships/image" Target="../media/image277.png"/><Relationship Id="rId226" Type="http://schemas.openxmlformats.org/officeDocument/2006/relationships/image" Target="../media/image293.png"/><Relationship Id="rId221" Type="http://schemas.openxmlformats.org/officeDocument/2006/relationships/image" Target="../media/image301.png"/><Relationship Id="rId32" Type="http://schemas.openxmlformats.org/officeDocument/2006/relationships/image" Target="../media/image1082.png"/><Relationship Id="rId37" Type="http://schemas.openxmlformats.org/officeDocument/2006/relationships/image" Target="../media/image1132.png"/><Relationship Id="rId102" Type="http://schemas.openxmlformats.org/officeDocument/2006/relationships/image" Target="../media/image1782.png"/><Relationship Id="rId144" Type="http://schemas.openxmlformats.org/officeDocument/2006/relationships/image" Target="../media/image700.png"/><Relationship Id="rId149" Type="http://schemas.openxmlformats.org/officeDocument/2006/relationships/image" Target="../media/image730.png"/><Relationship Id="rId5" Type="http://schemas.openxmlformats.org/officeDocument/2006/relationships/image" Target="../media/image812.png"/><Relationship Id="rId160" Type="http://schemas.openxmlformats.org/officeDocument/2006/relationships/image" Target="../media/image20.png"/><Relationship Id="rId165" Type="http://schemas.openxmlformats.org/officeDocument/2006/relationships/image" Target="../media/image910.png"/><Relationship Id="rId181" Type="http://schemas.openxmlformats.org/officeDocument/2006/relationships/image" Target="../media/image109.png"/><Relationship Id="rId186" Type="http://schemas.openxmlformats.org/officeDocument/2006/relationships/image" Target="../media/image164.png"/><Relationship Id="rId216" Type="http://schemas.openxmlformats.org/officeDocument/2006/relationships/image" Target="../media/image288.png"/><Relationship Id="rId237" Type="http://schemas.openxmlformats.org/officeDocument/2006/relationships/image" Target="../media/image328.png"/><Relationship Id="rId211" Type="http://schemas.openxmlformats.org/officeDocument/2006/relationships/image" Target="../media/image283.png"/><Relationship Id="rId232" Type="http://schemas.openxmlformats.org/officeDocument/2006/relationships/image" Target="../media/image298.png"/><Relationship Id="rId64" Type="http://schemas.openxmlformats.org/officeDocument/2006/relationships/image" Target="../media/image1401.png"/><Relationship Id="rId150" Type="http://schemas.openxmlformats.org/officeDocument/2006/relationships/image" Target="../media/image740.png"/><Relationship Id="rId155" Type="http://schemas.openxmlformats.org/officeDocument/2006/relationships/image" Target="../media/image790.png"/><Relationship Id="rId176" Type="http://schemas.openxmlformats.org/officeDocument/2006/relationships/image" Target="../media/image103.png"/><Relationship Id="rId192" Type="http://schemas.openxmlformats.org/officeDocument/2006/relationships/image" Target="../media/image170.png"/><Relationship Id="rId197" Type="http://schemas.openxmlformats.org/officeDocument/2006/relationships/image" Target="../media/image185.png"/><Relationship Id="rId206" Type="http://schemas.openxmlformats.org/officeDocument/2006/relationships/image" Target="../media/image278.png"/><Relationship Id="rId227" Type="http://schemas.openxmlformats.org/officeDocument/2006/relationships/image" Target="../media/image294.png"/><Relationship Id="rId201" Type="http://schemas.openxmlformats.org/officeDocument/2006/relationships/image" Target="../media/image273.png"/><Relationship Id="rId222" Type="http://schemas.openxmlformats.org/officeDocument/2006/relationships/image" Target="../media/image289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2.png"/><Relationship Id="rId140" Type="http://schemas.openxmlformats.org/officeDocument/2006/relationships/image" Target="../media/image2162.png"/><Relationship Id="rId145" Type="http://schemas.openxmlformats.org/officeDocument/2006/relationships/image" Target="../media/image710.png"/><Relationship Id="rId161" Type="http://schemas.openxmlformats.org/officeDocument/2006/relationships/image" Target="../media/image880.png"/><Relationship Id="rId166" Type="http://schemas.openxmlformats.org/officeDocument/2006/relationships/image" Target="../media/image920.png"/><Relationship Id="rId182" Type="http://schemas.openxmlformats.org/officeDocument/2006/relationships/image" Target="../media/image114.png"/><Relationship Id="rId187" Type="http://schemas.openxmlformats.org/officeDocument/2006/relationships/image" Target="../media/image165.png"/><Relationship Id="rId217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2.png"/><Relationship Id="rId212" Type="http://schemas.openxmlformats.org/officeDocument/2006/relationships/image" Target="../media/image284.png"/><Relationship Id="rId238" Type="http://schemas.openxmlformats.org/officeDocument/2006/relationships/image" Target="../media/image326.png"/><Relationship Id="rId44" Type="http://schemas.openxmlformats.org/officeDocument/2006/relationships/image" Target="../media/image1201.png"/><Relationship Id="rId65" Type="http://schemas.openxmlformats.org/officeDocument/2006/relationships/image" Target="../media/image1411.png"/><Relationship Id="rId151" Type="http://schemas.openxmlformats.org/officeDocument/2006/relationships/image" Target="../media/image750.png"/><Relationship Id="rId156" Type="http://schemas.openxmlformats.org/officeDocument/2006/relationships/image" Target="../media/image840.png"/><Relationship Id="rId177" Type="http://schemas.openxmlformats.org/officeDocument/2006/relationships/image" Target="../media/image104.png"/><Relationship Id="rId172" Type="http://schemas.openxmlformats.org/officeDocument/2006/relationships/image" Target="../media/image98.png"/><Relationship Id="rId193" Type="http://schemas.openxmlformats.org/officeDocument/2006/relationships/image" Target="../media/image171.png"/><Relationship Id="rId202" Type="http://schemas.openxmlformats.org/officeDocument/2006/relationships/image" Target="../media/image274.png"/><Relationship Id="rId207" Type="http://schemas.openxmlformats.org/officeDocument/2006/relationships/image" Target="../media/image279.png"/><Relationship Id="rId223" Type="http://schemas.openxmlformats.org/officeDocument/2006/relationships/image" Target="../media/image50.png"/><Relationship Id="rId228" Type="http://schemas.openxmlformats.org/officeDocument/2006/relationships/image" Target="../media/image295.png"/><Relationship Id="rId39" Type="http://schemas.openxmlformats.org/officeDocument/2006/relationships/image" Target="../media/image41.png"/><Relationship Id="rId34" Type="http://schemas.openxmlformats.org/officeDocument/2006/relationships/image" Target="../media/image1102.png"/><Relationship Id="rId104" Type="http://schemas.openxmlformats.org/officeDocument/2006/relationships/image" Target="../media/image1802.png"/><Relationship Id="rId141" Type="http://schemas.openxmlformats.org/officeDocument/2006/relationships/image" Target="../media/image322.png"/><Relationship Id="rId146" Type="http://schemas.openxmlformats.org/officeDocument/2006/relationships/image" Target="../media/image3.png"/><Relationship Id="rId167" Type="http://schemas.openxmlformats.org/officeDocument/2006/relationships/image" Target="../media/image930.png"/><Relationship Id="rId188" Type="http://schemas.openxmlformats.org/officeDocument/2006/relationships/image" Target="../media/image166.png"/><Relationship Id="rId7" Type="http://schemas.openxmlformats.org/officeDocument/2006/relationships/image" Target="../media/image832.png"/><Relationship Id="rId162" Type="http://schemas.openxmlformats.org/officeDocument/2006/relationships/image" Target="../media/image22.png"/><Relationship Id="rId183" Type="http://schemas.openxmlformats.org/officeDocument/2006/relationships/image" Target="../media/image115.png"/><Relationship Id="rId213" Type="http://schemas.openxmlformats.org/officeDocument/2006/relationships/image" Target="../media/image285.png"/><Relationship Id="rId218" Type="http://schemas.openxmlformats.org/officeDocument/2006/relationships/image" Target="../media/image303.png"/><Relationship Id="rId234" Type="http://schemas.openxmlformats.org/officeDocument/2006/relationships/image" Target="../media/image324.png"/><Relationship Id="rId2" Type="http://schemas.openxmlformats.org/officeDocument/2006/relationships/image" Target="../media/image35.png"/><Relationship Id="rId45" Type="http://schemas.openxmlformats.org/officeDocument/2006/relationships/image" Target="../media/image1211.png"/><Relationship Id="rId66" Type="http://schemas.openxmlformats.org/officeDocument/2006/relationships/image" Target="../media/image680.png"/><Relationship Id="rId136" Type="http://schemas.openxmlformats.org/officeDocument/2006/relationships/image" Target="../media/image2122.png"/><Relationship Id="rId157" Type="http://schemas.openxmlformats.org/officeDocument/2006/relationships/image" Target="../media/image850.png"/><Relationship Id="rId178" Type="http://schemas.openxmlformats.org/officeDocument/2006/relationships/image" Target="../media/image105.png"/><Relationship Id="rId152" Type="http://schemas.openxmlformats.org/officeDocument/2006/relationships/image" Target="../media/image760.png"/><Relationship Id="rId173" Type="http://schemas.openxmlformats.org/officeDocument/2006/relationships/image" Target="../media/image99.png"/><Relationship Id="rId194" Type="http://schemas.openxmlformats.org/officeDocument/2006/relationships/image" Target="../media/image179.png"/><Relationship Id="rId203" Type="http://schemas.openxmlformats.org/officeDocument/2006/relationships/image" Target="../media/image275.png"/><Relationship Id="rId208" Type="http://schemas.openxmlformats.org/officeDocument/2006/relationships/image" Target="../media/image280.png"/><Relationship Id="rId229" Type="http://schemas.openxmlformats.org/officeDocument/2006/relationships/image" Target="../media/image296.png"/><Relationship Id="rId224" Type="http://schemas.openxmlformats.org/officeDocument/2006/relationships/image" Target="../media/image291.png"/><Relationship Id="rId35" Type="http://schemas.openxmlformats.org/officeDocument/2006/relationships/image" Target="../media/image1112.png"/><Relationship Id="rId100" Type="http://schemas.openxmlformats.org/officeDocument/2006/relationships/image" Target="../media/image1762.png"/><Relationship Id="rId147" Type="http://schemas.openxmlformats.org/officeDocument/2006/relationships/image" Target="../media/image720.png"/><Relationship Id="rId168" Type="http://schemas.openxmlformats.org/officeDocument/2006/relationships/image" Target="../media/image940.png"/><Relationship Id="rId8" Type="http://schemas.openxmlformats.org/officeDocument/2006/relationships/image" Target="../media/image37.png"/><Relationship Id="rId98" Type="http://schemas.openxmlformats.org/officeDocument/2006/relationships/image" Target="../media/image1742.png"/><Relationship Id="rId142" Type="http://schemas.openxmlformats.org/officeDocument/2006/relationships/image" Target="../media/image2.png"/><Relationship Id="rId163" Type="http://schemas.openxmlformats.org/officeDocument/2006/relationships/image" Target="../media/image890.png"/><Relationship Id="rId184" Type="http://schemas.openxmlformats.org/officeDocument/2006/relationships/image" Target="../media/image116.png"/><Relationship Id="rId189" Type="http://schemas.openxmlformats.org/officeDocument/2006/relationships/image" Target="../media/image167.png"/><Relationship Id="rId219" Type="http://schemas.openxmlformats.org/officeDocument/2006/relationships/image" Target="../media/image299.png"/><Relationship Id="rId3" Type="http://schemas.openxmlformats.org/officeDocument/2006/relationships/image" Target="../media/image36.png"/><Relationship Id="rId235" Type="http://schemas.openxmlformats.org/officeDocument/2006/relationships/image" Target="../media/image327.png"/><Relationship Id="rId214" Type="http://schemas.openxmlformats.org/officeDocument/2006/relationships/image" Target="../media/image286.png"/><Relationship Id="rId230" Type="http://schemas.openxmlformats.org/officeDocument/2006/relationships/image" Target="../media/image297.png"/><Relationship Id="rId46" Type="http://schemas.openxmlformats.org/officeDocument/2006/relationships/image" Target="../media/image1221.png"/><Relationship Id="rId137" Type="http://schemas.openxmlformats.org/officeDocument/2006/relationships/image" Target="../media/image2132.png"/><Relationship Id="rId158" Type="http://schemas.openxmlformats.org/officeDocument/2006/relationships/image" Target="../media/image860.png"/><Relationship Id="rId41" Type="http://schemas.openxmlformats.org/officeDocument/2006/relationships/image" Target="../media/image1172.png"/><Relationship Id="rId62" Type="http://schemas.openxmlformats.org/officeDocument/2006/relationships/image" Target="../media/image1381.png"/><Relationship Id="rId153" Type="http://schemas.openxmlformats.org/officeDocument/2006/relationships/image" Target="../media/image770.png"/><Relationship Id="rId174" Type="http://schemas.openxmlformats.org/officeDocument/2006/relationships/image" Target="../media/image101.png"/><Relationship Id="rId179" Type="http://schemas.openxmlformats.org/officeDocument/2006/relationships/image" Target="../media/image106.png"/><Relationship Id="rId195" Type="http://schemas.openxmlformats.org/officeDocument/2006/relationships/image" Target="../media/image181.png"/><Relationship Id="rId209" Type="http://schemas.openxmlformats.org/officeDocument/2006/relationships/image" Target="../media/image281.png"/><Relationship Id="rId190" Type="http://schemas.openxmlformats.org/officeDocument/2006/relationships/image" Target="../media/image168.png"/><Relationship Id="rId204" Type="http://schemas.openxmlformats.org/officeDocument/2006/relationships/image" Target="../media/image276.png"/><Relationship Id="rId220" Type="http://schemas.openxmlformats.org/officeDocument/2006/relationships/image" Target="../media/image300.png"/><Relationship Id="rId225" Type="http://schemas.openxmlformats.org/officeDocument/2006/relationships/image" Target="../media/image292.png"/><Relationship Id="rId36" Type="http://schemas.openxmlformats.org/officeDocument/2006/relationships/image" Target="../media/image321.png"/><Relationship Id="rId99" Type="http://schemas.openxmlformats.org/officeDocument/2006/relationships/image" Target="../media/image1752.png"/><Relationship Id="rId101" Type="http://schemas.openxmlformats.org/officeDocument/2006/relationships/image" Target="../media/image1772.png"/><Relationship Id="rId143" Type="http://schemas.openxmlformats.org/officeDocument/2006/relationships/image" Target="../media/image5.png"/><Relationship Id="rId148" Type="http://schemas.openxmlformats.org/officeDocument/2006/relationships/image" Target="../media/image8.png"/><Relationship Id="rId164" Type="http://schemas.openxmlformats.org/officeDocument/2006/relationships/image" Target="../media/image900.png"/><Relationship Id="rId169" Type="http://schemas.openxmlformats.org/officeDocument/2006/relationships/image" Target="../media/image950.png"/><Relationship Id="rId185" Type="http://schemas.openxmlformats.org/officeDocument/2006/relationships/image" Target="../media/image142.png"/><Relationship Id="rId4" Type="http://schemas.openxmlformats.org/officeDocument/2006/relationships/image" Target="../media/image802.png"/><Relationship Id="rId9" Type="http://schemas.openxmlformats.org/officeDocument/2006/relationships/image" Target="../media/image38.png"/><Relationship Id="rId180" Type="http://schemas.openxmlformats.org/officeDocument/2006/relationships/image" Target="../media/image107.png"/><Relationship Id="rId236" Type="http://schemas.openxmlformats.org/officeDocument/2006/relationships/image" Target="../media/image43.png"/><Relationship Id="rId210" Type="http://schemas.openxmlformats.org/officeDocument/2006/relationships/image" Target="../media/image282.png"/><Relationship Id="rId215" Type="http://schemas.openxmlformats.org/officeDocument/2006/relationships/image" Target="../media/image287.png"/><Relationship Id="rId231" Type="http://schemas.openxmlformats.org/officeDocument/2006/relationships/image" Target="../media/image304.png"/><Relationship Id="rId47" Type="http://schemas.openxmlformats.org/officeDocument/2006/relationships/image" Target="../media/image1231.png"/><Relationship Id="rId154" Type="http://schemas.openxmlformats.org/officeDocument/2006/relationships/image" Target="../media/image780.png"/><Relationship Id="rId175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138" Type="http://schemas.openxmlformats.org/officeDocument/2006/relationships/image" Target="../media/image42.png"/><Relationship Id="rId154" Type="http://schemas.openxmlformats.org/officeDocument/2006/relationships/image" Target="../media/image780.png"/><Relationship Id="rId159" Type="http://schemas.openxmlformats.org/officeDocument/2006/relationships/image" Target="../media/image311.png"/><Relationship Id="rId175" Type="http://schemas.openxmlformats.org/officeDocument/2006/relationships/image" Target="../media/image119.png"/><Relationship Id="rId170" Type="http://schemas.openxmlformats.org/officeDocument/2006/relationships/image" Target="../media/image96.png"/><Relationship Id="rId191" Type="http://schemas.openxmlformats.org/officeDocument/2006/relationships/image" Target="../media/image287.png"/><Relationship Id="rId196" Type="http://schemas.openxmlformats.org/officeDocument/2006/relationships/image" Target="../media/image300.png"/><Relationship Id="rId200" Type="http://schemas.openxmlformats.org/officeDocument/2006/relationships/image" Target="../media/image291.png"/><Relationship Id="rId205" Type="http://schemas.openxmlformats.org/officeDocument/2006/relationships/image" Target="../media/image296.png"/><Relationship Id="rId32" Type="http://schemas.openxmlformats.org/officeDocument/2006/relationships/image" Target="../media/image1083.png"/><Relationship Id="rId37" Type="http://schemas.openxmlformats.org/officeDocument/2006/relationships/image" Target="../media/image1133.png"/><Relationship Id="rId102" Type="http://schemas.openxmlformats.org/officeDocument/2006/relationships/image" Target="../media/image1783.png"/><Relationship Id="rId144" Type="http://schemas.openxmlformats.org/officeDocument/2006/relationships/image" Target="../media/image700.png"/><Relationship Id="rId149" Type="http://schemas.openxmlformats.org/officeDocument/2006/relationships/image" Target="../media/image730.png"/><Relationship Id="rId5" Type="http://schemas.openxmlformats.org/officeDocument/2006/relationships/image" Target="../media/image813.png"/><Relationship Id="rId160" Type="http://schemas.openxmlformats.org/officeDocument/2006/relationships/image" Target="../media/image20.png"/><Relationship Id="rId165" Type="http://schemas.openxmlformats.org/officeDocument/2006/relationships/image" Target="../media/image910.png"/><Relationship Id="rId181" Type="http://schemas.openxmlformats.org/officeDocument/2006/relationships/image" Target="../media/image277.png"/><Relationship Id="rId186" Type="http://schemas.openxmlformats.org/officeDocument/2006/relationships/image" Target="../media/image282.png"/><Relationship Id="rId139" Type="http://schemas.openxmlformats.org/officeDocument/2006/relationships/image" Target="../media/image43.png"/><Relationship Id="rId150" Type="http://schemas.openxmlformats.org/officeDocument/2006/relationships/image" Target="../media/image740.png"/><Relationship Id="rId155" Type="http://schemas.openxmlformats.org/officeDocument/2006/relationships/image" Target="../media/image790.png"/><Relationship Id="rId171" Type="http://schemas.openxmlformats.org/officeDocument/2006/relationships/image" Target="../media/image97.png"/><Relationship Id="rId176" Type="http://schemas.openxmlformats.org/officeDocument/2006/relationships/image" Target="../media/image272.png"/><Relationship Id="rId192" Type="http://schemas.openxmlformats.org/officeDocument/2006/relationships/image" Target="../media/image288.png"/><Relationship Id="rId197" Type="http://schemas.openxmlformats.org/officeDocument/2006/relationships/image" Target="../media/image301.png"/><Relationship Id="rId206" Type="http://schemas.openxmlformats.org/officeDocument/2006/relationships/image" Target="../media/image297.png"/><Relationship Id="rId3" Type="http://schemas.openxmlformats.org/officeDocument/2006/relationships/image" Target="../media/image36.png"/><Relationship Id="rId201" Type="http://schemas.openxmlformats.org/officeDocument/2006/relationships/image" Target="../media/image292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3.png"/><Relationship Id="rId137" Type="http://schemas.openxmlformats.org/officeDocument/2006/relationships/image" Target="../media/image2133.png"/><Relationship Id="rId158" Type="http://schemas.openxmlformats.org/officeDocument/2006/relationships/image" Target="../media/image860.png"/><Relationship Id="rId41" Type="http://schemas.openxmlformats.org/officeDocument/2006/relationships/image" Target="../media/image1173.png"/><Relationship Id="rId140" Type="http://schemas.openxmlformats.org/officeDocument/2006/relationships/image" Target="../media/image2163.png"/><Relationship Id="rId145" Type="http://schemas.openxmlformats.org/officeDocument/2006/relationships/image" Target="../media/image710.png"/><Relationship Id="rId153" Type="http://schemas.openxmlformats.org/officeDocument/2006/relationships/image" Target="../media/image770.png"/><Relationship Id="rId161" Type="http://schemas.openxmlformats.org/officeDocument/2006/relationships/image" Target="../media/image880.png"/><Relationship Id="rId166" Type="http://schemas.openxmlformats.org/officeDocument/2006/relationships/image" Target="../media/image920.png"/><Relationship Id="rId174" Type="http://schemas.openxmlformats.org/officeDocument/2006/relationships/image" Target="../media/image118.png"/><Relationship Id="rId179" Type="http://schemas.openxmlformats.org/officeDocument/2006/relationships/image" Target="../media/image275.png"/><Relationship Id="rId182" Type="http://schemas.openxmlformats.org/officeDocument/2006/relationships/image" Target="../media/image278.png"/><Relationship Id="rId187" Type="http://schemas.openxmlformats.org/officeDocument/2006/relationships/image" Target="../media/image283.png"/><Relationship Id="rId195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3.png"/><Relationship Id="rId190" Type="http://schemas.openxmlformats.org/officeDocument/2006/relationships/image" Target="../media/image286.png"/><Relationship Id="rId204" Type="http://schemas.openxmlformats.org/officeDocument/2006/relationships/image" Target="../media/image295.png"/><Relationship Id="rId36" Type="http://schemas.openxmlformats.org/officeDocument/2006/relationships/image" Target="../media/image1123.png"/><Relationship Id="rId99" Type="http://schemas.openxmlformats.org/officeDocument/2006/relationships/image" Target="../media/image1753.png"/><Relationship Id="rId101" Type="http://schemas.openxmlformats.org/officeDocument/2006/relationships/image" Target="../media/image1773.png"/><Relationship Id="rId143" Type="http://schemas.openxmlformats.org/officeDocument/2006/relationships/image" Target="../media/image5.png"/><Relationship Id="rId148" Type="http://schemas.openxmlformats.org/officeDocument/2006/relationships/image" Target="../media/image8.png"/><Relationship Id="rId151" Type="http://schemas.openxmlformats.org/officeDocument/2006/relationships/image" Target="../media/image750.png"/><Relationship Id="rId156" Type="http://schemas.openxmlformats.org/officeDocument/2006/relationships/image" Target="../media/image840.png"/><Relationship Id="rId164" Type="http://schemas.openxmlformats.org/officeDocument/2006/relationships/image" Target="../media/image900.png"/><Relationship Id="rId169" Type="http://schemas.openxmlformats.org/officeDocument/2006/relationships/image" Target="../media/image950.png"/><Relationship Id="rId177" Type="http://schemas.openxmlformats.org/officeDocument/2006/relationships/image" Target="../media/image273.png"/><Relationship Id="rId185" Type="http://schemas.openxmlformats.org/officeDocument/2006/relationships/image" Target="../media/image281.png"/><Relationship Id="rId198" Type="http://schemas.openxmlformats.org/officeDocument/2006/relationships/image" Target="../media/image289.png"/><Relationship Id="rId4" Type="http://schemas.openxmlformats.org/officeDocument/2006/relationships/image" Target="../media/image803.png"/><Relationship Id="rId9" Type="http://schemas.openxmlformats.org/officeDocument/2006/relationships/image" Target="../media/image38.png"/><Relationship Id="rId172" Type="http://schemas.openxmlformats.org/officeDocument/2006/relationships/image" Target="../media/image98.png"/><Relationship Id="rId180" Type="http://schemas.openxmlformats.org/officeDocument/2006/relationships/image" Target="../media/image276.png"/><Relationship Id="rId193" Type="http://schemas.openxmlformats.org/officeDocument/2006/relationships/image" Target="../media/image302.png"/><Relationship Id="rId202" Type="http://schemas.openxmlformats.org/officeDocument/2006/relationships/image" Target="../media/image293.png"/><Relationship Id="rId207" Type="http://schemas.openxmlformats.org/officeDocument/2006/relationships/image" Target="../media/image304.png"/><Relationship Id="rId39" Type="http://schemas.openxmlformats.org/officeDocument/2006/relationships/image" Target="../media/image41.png"/><Relationship Id="rId34" Type="http://schemas.openxmlformats.org/officeDocument/2006/relationships/image" Target="../media/image1103.png"/><Relationship Id="rId104" Type="http://schemas.openxmlformats.org/officeDocument/2006/relationships/image" Target="../media/image1803.png"/><Relationship Id="rId125" Type="http://schemas.openxmlformats.org/officeDocument/2006/relationships/image" Target="../media/image329.png"/><Relationship Id="rId141" Type="http://schemas.openxmlformats.org/officeDocument/2006/relationships/image" Target="../media/image690.png"/><Relationship Id="rId146" Type="http://schemas.openxmlformats.org/officeDocument/2006/relationships/image" Target="../media/image3.png"/><Relationship Id="rId167" Type="http://schemas.openxmlformats.org/officeDocument/2006/relationships/image" Target="../media/image930.png"/><Relationship Id="rId188" Type="http://schemas.openxmlformats.org/officeDocument/2006/relationships/image" Target="../media/image284.png"/><Relationship Id="rId7" Type="http://schemas.openxmlformats.org/officeDocument/2006/relationships/image" Target="../media/image833.png"/><Relationship Id="rId162" Type="http://schemas.openxmlformats.org/officeDocument/2006/relationships/image" Target="../media/image22.png"/><Relationship Id="rId183" Type="http://schemas.openxmlformats.org/officeDocument/2006/relationships/image" Target="../media/image279.png"/><Relationship Id="rId2" Type="http://schemas.openxmlformats.org/officeDocument/2006/relationships/image" Target="../media/image35.png"/><Relationship Id="rId136" Type="http://schemas.openxmlformats.org/officeDocument/2006/relationships/image" Target="../media/image2123.png"/><Relationship Id="rId157" Type="http://schemas.openxmlformats.org/officeDocument/2006/relationships/image" Target="../media/image850.png"/><Relationship Id="rId178" Type="http://schemas.openxmlformats.org/officeDocument/2006/relationships/image" Target="../media/image274.png"/><Relationship Id="rId152" Type="http://schemas.openxmlformats.org/officeDocument/2006/relationships/image" Target="../media/image760.png"/><Relationship Id="rId173" Type="http://schemas.openxmlformats.org/officeDocument/2006/relationships/image" Target="../media/image99.png"/><Relationship Id="rId194" Type="http://schemas.openxmlformats.org/officeDocument/2006/relationships/image" Target="../media/image303.png"/><Relationship Id="rId199" Type="http://schemas.openxmlformats.org/officeDocument/2006/relationships/image" Target="../media/image50.png"/><Relationship Id="rId203" Type="http://schemas.openxmlformats.org/officeDocument/2006/relationships/image" Target="../media/image294.png"/><Relationship Id="rId208" Type="http://schemas.openxmlformats.org/officeDocument/2006/relationships/image" Target="../media/image298.png"/><Relationship Id="rId35" Type="http://schemas.openxmlformats.org/officeDocument/2006/relationships/image" Target="../media/image1113.png"/><Relationship Id="rId100" Type="http://schemas.openxmlformats.org/officeDocument/2006/relationships/image" Target="../media/image1763.png"/><Relationship Id="rId147" Type="http://schemas.openxmlformats.org/officeDocument/2006/relationships/image" Target="../media/image720.png"/><Relationship Id="rId168" Type="http://schemas.openxmlformats.org/officeDocument/2006/relationships/image" Target="../media/image940.png"/><Relationship Id="rId8" Type="http://schemas.openxmlformats.org/officeDocument/2006/relationships/image" Target="../media/image37.png"/><Relationship Id="rId98" Type="http://schemas.openxmlformats.org/officeDocument/2006/relationships/image" Target="../media/image1743.png"/><Relationship Id="rId142" Type="http://schemas.openxmlformats.org/officeDocument/2006/relationships/image" Target="../media/image2.png"/><Relationship Id="rId163" Type="http://schemas.openxmlformats.org/officeDocument/2006/relationships/image" Target="../media/image890.png"/><Relationship Id="rId184" Type="http://schemas.openxmlformats.org/officeDocument/2006/relationships/image" Target="../media/image280.png"/><Relationship Id="rId189" Type="http://schemas.openxmlformats.org/officeDocument/2006/relationships/image" Target="../media/image285.png"/></Relationships>
</file>

<file path=ppt/slides/_rels/slide12.xml.rels><?xml version="1.0" encoding="UTF-8" standalone="yes"?>
<Relationships xmlns="http://schemas.openxmlformats.org/package/2006/relationships"><Relationship Id="rId159" Type="http://schemas.openxmlformats.org/officeDocument/2006/relationships/image" Target="../media/image740.png"/><Relationship Id="rId175" Type="http://schemas.openxmlformats.org/officeDocument/2006/relationships/image" Target="../media/image920.png"/><Relationship Id="rId226" Type="http://schemas.openxmlformats.org/officeDocument/2006/relationships/image" Target="../media/image332.png"/><Relationship Id="rId170" Type="http://schemas.openxmlformats.org/officeDocument/2006/relationships/image" Target="../media/image880.png"/><Relationship Id="rId191" Type="http://schemas.openxmlformats.org/officeDocument/2006/relationships/image" Target="../media/image276.png"/><Relationship Id="rId196" Type="http://schemas.openxmlformats.org/officeDocument/2006/relationships/image" Target="../media/image281.png"/><Relationship Id="rId200" Type="http://schemas.openxmlformats.org/officeDocument/2006/relationships/image" Target="../media/image285.png"/><Relationship Id="rId205" Type="http://schemas.openxmlformats.org/officeDocument/2006/relationships/image" Target="../media/image303.png"/><Relationship Id="rId221" Type="http://schemas.openxmlformats.org/officeDocument/2006/relationships/image" Target="../media/image19.png"/><Relationship Id="rId32" Type="http://schemas.openxmlformats.org/officeDocument/2006/relationships/image" Target="../media/image1080.png"/><Relationship Id="rId37" Type="http://schemas.openxmlformats.org/officeDocument/2006/relationships/image" Target="../media/image1130.png"/><Relationship Id="rId102" Type="http://schemas.openxmlformats.org/officeDocument/2006/relationships/image" Target="../media/image1780.png"/><Relationship Id="rId160" Type="http://schemas.openxmlformats.org/officeDocument/2006/relationships/image" Target="../media/image750.png"/><Relationship Id="rId165" Type="http://schemas.openxmlformats.org/officeDocument/2006/relationships/image" Target="../media/image840.png"/><Relationship Id="rId181" Type="http://schemas.openxmlformats.org/officeDocument/2006/relationships/image" Target="../media/image98.png"/><Relationship Id="rId216" Type="http://schemas.openxmlformats.org/officeDocument/2006/relationships/image" Target="../media/image297.png"/><Relationship Id="rId211" Type="http://schemas.openxmlformats.org/officeDocument/2006/relationships/image" Target="../media/image292.png"/><Relationship Id="rId155" Type="http://schemas.openxmlformats.org/officeDocument/2006/relationships/image" Target="../media/image3.png"/><Relationship Id="rId171" Type="http://schemas.openxmlformats.org/officeDocument/2006/relationships/image" Target="../media/image22.png"/><Relationship Id="rId176" Type="http://schemas.openxmlformats.org/officeDocument/2006/relationships/image" Target="../media/image930.png"/><Relationship Id="rId227" Type="http://schemas.openxmlformats.org/officeDocument/2006/relationships/image" Target="../media/image118.png"/><Relationship Id="rId192" Type="http://schemas.openxmlformats.org/officeDocument/2006/relationships/image" Target="../media/image277.png"/><Relationship Id="rId197" Type="http://schemas.openxmlformats.org/officeDocument/2006/relationships/image" Target="../media/image282.png"/><Relationship Id="rId206" Type="http://schemas.openxmlformats.org/officeDocument/2006/relationships/image" Target="../media/image299.png"/><Relationship Id="rId222" Type="http://schemas.openxmlformats.org/officeDocument/2006/relationships/image" Target="../media/image42.png"/><Relationship Id="rId201" Type="http://schemas.openxmlformats.org/officeDocument/2006/relationships/image" Target="../media/image28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24" Type="http://schemas.openxmlformats.org/officeDocument/2006/relationships/image" Target="../media/image2000.png"/><Relationship Id="rId137" Type="http://schemas.openxmlformats.org/officeDocument/2006/relationships/image" Target="../media/image2130.png"/><Relationship Id="rId158" Type="http://schemas.openxmlformats.org/officeDocument/2006/relationships/image" Target="../media/image730.png"/><Relationship Id="rId41" Type="http://schemas.openxmlformats.org/officeDocument/2006/relationships/image" Target="../media/image1170.png"/><Relationship Id="rId140" Type="http://schemas.openxmlformats.org/officeDocument/2006/relationships/image" Target="../media/image2160.png"/><Relationship Id="rId161" Type="http://schemas.openxmlformats.org/officeDocument/2006/relationships/image" Target="../media/image760.png"/><Relationship Id="rId166" Type="http://schemas.openxmlformats.org/officeDocument/2006/relationships/image" Target="../media/image850.png"/><Relationship Id="rId174" Type="http://schemas.openxmlformats.org/officeDocument/2006/relationships/image" Target="../media/image910.png"/><Relationship Id="rId179" Type="http://schemas.openxmlformats.org/officeDocument/2006/relationships/image" Target="../media/image96.png"/><Relationship Id="rId182" Type="http://schemas.openxmlformats.org/officeDocument/2006/relationships/image" Target="../media/image99.png"/><Relationship Id="rId187" Type="http://schemas.openxmlformats.org/officeDocument/2006/relationships/image" Target="../media/image272.png"/><Relationship Id="rId195" Type="http://schemas.openxmlformats.org/officeDocument/2006/relationships/image" Target="../media/image280.png"/><Relationship Id="rId209" Type="http://schemas.openxmlformats.org/officeDocument/2006/relationships/image" Target="../media/image289.png"/><Relationship Id="rId217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220" Type="http://schemas.openxmlformats.org/officeDocument/2006/relationships/image" Target="../media/image330.png"/><Relationship Id="rId6" Type="http://schemas.openxmlformats.org/officeDocument/2006/relationships/image" Target="../media/image820.png"/><Relationship Id="rId225" Type="http://schemas.openxmlformats.org/officeDocument/2006/relationships/image" Target="../media/image331.png"/><Relationship Id="rId190" Type="http://schemas.openxmlformats.org/officeDocument/2006/relationships/image" Target="../media/image275.png"/><Relationship Id="rId204" Type="http://schemas.openxmlformats.org/officeDocument/2006/relationships/image" Target="../media/image302.png"/><Relationship Id="rId212" Type="http://schemas.openxmlformats.org/officeDocument/2006/relationships/image" Target="../media/image293.png"/><Relationship Id="rId36" Type="http://schemas.openxmlformats.org/officeDocument/2006/relationships/image" Target="../media/image1120.png"/><Relationship Id="rId127" Type="http://schemas.openxmlformats.org/officeDocument/2006/relationships/image" Target="../media/image50.png"/><Relationship Id="rId99" Type="http://schemas.openxmlformats.org/officeDocument/2006/relationships/image" Target="../media/image1750.png"/><Relationship Id="rId101" Type="http://schemas.openxmlformats.org/officeDocument/2006/relationships/image" Target="../media/image1770.png"/><Relationship Id="rId151" Type="http://schemas.openxmlformats.org/officeDocument/2006/relationships/image" Target="../media/image2.png"/><Relationship Id="rId156" Type="http://schemas.openxmlformats.org/officeDocument/2006/relationships/image" Target="../media/image720.png"/><Relationship Id="rId164" Type="http://schemas.openxmlformats.org/officeDocument/2006/relationships/image" Target="../media/image790.png"/><Relationship Id="rId169" Type="http://schemas.openxmlformats.org/officeDocument/2006/relationships/image" Target="../media/image20.png"/><Relationship Id="rId177" Type="http://schemas.openxmlformats.org/officeDocument/2006/relationships/image" Target="../media/image940.png"/><Relationship Id="rId198" Type="http://schemas.openxmlformats.org/officeDocument/2006/relationships/image" Target="../media/image283.png"/><Relationship Id="rId4" Type="http://schemas.openxmlformats.org/officeDocument/2006/relationships/image" Target="../media/image800.png"/><Relationship Id="rId9" Type="http://schemas.openxmlformats.org/officeDocument/2006/relationships/image" Target="../media/image38.png"/><Relationship Id="rId223" Type="http://schemas.openxmlformats.org/officeDocument/2006/relationships/image" Target="../media/image43.png"/><Relationship Id="rId172" Type="http://schemas.openxmlformats.org/officeDocument/2006/relationships/image" Target="../media/image890.png"/><Relationship Id="rId180" Type="http://schemas.openxmlformats.org/officeDocument/2006/relationships/image" Target="../media/image97.png"/><Relationship Id="rId228" Type="http://schemas.openxmlformats.org/officeDocument/2006/relationships/image" Target="../media/image119.png"/><Relationship Id="rId193" Type="http://schemas.openxmlformats.org/officeDocument/2006/relationships/image" Target="../media/image278.png"/><Relationship Id="rId202" Type="http://schemas.openxmlformats.org/officeDocument/2006/relationships/image" Target="../media/image287.png"/><Relationship Id="rId207" Type="http://schemas.openxmlformats.org/officeDocument/2006/relationships/image" Target="../media/image300.png"/><Relationship Id="rId210" Type="http://schemas.openxmlformats.org/officeDocument/2006/relationships/image" Target="../media/image291.png"/><Relationship Id="rId215" Type="http://schemas.openxmlformats.org/officeDocument/2006/relationships/image" Target="../media/image296.png"/><Relationship Id="rId39" Type="http://schemas.openxmlformats.org/officeDocument/2006/relationships/image" Target="../media/image41.png"/><Relationship Id="rId34" Type="http://schemas.openxmlformats.org/officeDocument/2006/relationships/image" Target="../media/image1100.png"/><Relationship Id="rId104" Type="http://schemas.openxmlformats.org/officeDocument/2006/relationships/image" Target="../media/image1800.png"/><Relationship Id="rId167" Type="http://schemas.openxmlformats.org/officeDocument/2006/relationships/image" Target="../media/image860.png"/><Relationship Id="rId188" Type="http://schemas.openxmlformats.org/officeDocument/2006/relationships/image" Target="../media/image273.png"/><Relationship Id="rId7" Type="http://schemas.openxmlformats.org/officeDocument/2006/relationships/image" Target="../media/image830.png"/><Relationship Id="rId162" Type="http://schemas.openxmlformats.org/officeDocument/2006/relationships/image" Target="../media/image770.png"/><Relationship Id="rId213" Type="http://schemas.openxmlformats.org/officeDocument/2006/relationships/image" Target="../media/image294.png"/><Relationship Id="rId218" Type="http://schemas.openxmlformats.org/officeDocument/2006/relationships/image" Target="../media/image298.png"/><Relationship Id="rId2" Type="http://schemas.openxmlformats.org/officeDocument/2006/relationships/image" Target="../media/image35.png"/><Relationship Id="rId136" Type="http://schemas.openxmlformats.org/officeDocument/2006/relationships/image" Target="../media/image2120.png"/><Relationship Id="rId157" Type="http://schemas.openxmlformats.org/officeDocument/2006/relationships/image" Target="../media/image8.png"/><Relationship Id="rId178" Type="http://schemas.openxmlformats.org/officeDocument/2006/relationships/image" Target="../media/image950.png"/><Relationship Id="rId152" Type="http://schemas.openxmlformats.org/officeDocument/2006/relationships/image" Target="../media/image5.png"/><Relationship Id="rId173" Type="http://schemas.openxmlformats.org/officeDocument/2006/relationships/image" Target="../media/image900.png"/><Relationship Id="rId194" Type="http://schemas.openxmlformats.org/officeDocument/2006/relationships/image" Target="../media/image279.png"/><Relationship Id="rId199" Type="http://schemas.openxmlformats.org/officeDocument/2006/relationships/image" Target="../media/image284.png"/><Relationship Id="rId203" Type="http://schemas.openxmlformats.org/officeDocument/2006/relationships/image" Target="../media/image288.png"/><Relationship Id="rId208" Type="http://schemas.openxmlformats.org/officeDocument/2006/relationships/image" Target="../media/image301.png"/><Relationship Id="rId229" Type="http://schemas.openxmlformats.org/officeDocument/2006/relationships/image" Target="../media/image333.png"/><Relationship Id="rId224" Type="http://schemas.openxmlformats.org/officeDocument/2006/relationships/image" Target="../media/image322.png"/><Relationship Id="rId35" Type="http://schemas.openxmlformats.org/officeDocument/2006/relationships/image" Target="../media/image1110.png"/><Relationship Id="rId100" Type="http://schemas.openxmlformats.org/officeDocument/2006/relationships/image" Target="../media/image1760.png"/><Relationship Id="rId8" Type="http://schemas.openxmlformats.org/officeDocument/2006/relationships/image" Target="../media/image37.png"/><Relationship Id="rId98" Type="http://schemas.openxmlformats.org/officeDocument/2006/relationships/image" Target="../media/image1740.png"/><Relationship Id="rId163" Type="http://schemas.openxmlformats.org/officeDocument/2006/relationships/image" Target="../media/image780.png"/><Relationship Id="rId219" Type="http://schemas.openxmlformats.org/officeDocument/2006/relationships/image" Target="../media/image311.png"/><Relationship Id="rId189" Type="http://schemas.openxmlformats.org/officeDocument/2006/relationships/image" Target="../media/image274.png"/><Relationship Id="rId3" Type="http://schemas.openxmlformats.org/officeDocument/2006/relationships/image" Target="../media/image36.png"/><Relationship Id="rId214" Type="http://schemas.openxmlformats.org/officeDocument/2006/relationships/image" Target="../media/image295.png"/><Relationship Id="rId230" Type="http://schemas.openxmlformats.org/officeDocument/2006/relationships/image" Target="../media/image3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4.png"/><Relationship Id="rId18" Type="http://schemas.openxmlformats.org/officeDocument/2006/relationships/image" Target="../media/image389.png"/><Relationship Id="rId26" Type="http://schemas.openxmlformats.org/officeDocument/2006/relationships/image" Target="../media/image397.png"/><Relationship Id="rId3" Type="http://schemas.openxmlformats.org/officeDocument/2006/relationships/image" Target="../media/image374.png"/><Relationship Id="rId21" Type="http://schemas.openxmlformats.org/officeDocument/2006/relationships/image" Target="../media/image392.png"/><Relationship Id="rId7" Type="http://schemas.openxmlformats.org/officeDocument/2006/relationships/image" Target="../media/image378.png"/><Relationship Id="rId12" Type="http://schemas.openxmlformats.org/officeDocument/2006/relationships/image" Target="../media/image383.png"/><Relationship Id="rId17" Type="http://schemas.openxmlformats.org/officeDocument/2006/relationships/image" Target="../media/image388.png"/><Relationship Id="rId25" Type="http://schemas.openxmlformats.org/officeDocument/2006/relationships/image" Target="../media/image396.png"/><Relationship Id="rId33" Type="http://schemas.openxmlformats.org/officeDocument/2006/relationships/image" Target="../media/image409.png"/><Relationship Id="rId2" Type="http://schemas.openxmlformats.org/officeDocument/2006/relationships/image" Target="../media/image373.png"/><Relationship Id="rId16" Type="http://schemas.openxmlformats.org/officeDocument/2006/relationships/image" Target="../media/image387.png"/><Relationship Id="rId20" Type="http://schemas.openxmlformats.org/officeDocument/2006/relationships/image" Target="../media/image391.png"/><Relationship Id="rId29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.png"/><Relationship Id="rId11" Type="http://schemas.openxmlformats.org/officeDocument/2006/relationships/image" Target="../media/image382.png"/><Relationship Id="rId24" Type="http://schemas.openxmlformats.org/officeDocument/2006/relationships/image" Target="../media/image395.png"/><Relationship Id="rId32" Type="http://schemas.openxmlformats.org/officeDocument/2006/relationships/image" Target="../media/image403.png"/><Relationship Id="rId5" Type="http://schemas.openxmlformats.org/officeDocument/2006/relationships/image" Target="../media/image376.png"/><Relationship Id="rId15" Type="http://schemas.openxmlformats.org/officeDocument/2006/relationships/image" Target="../media/image386.png"/><Relationship Id="rId23" Type="http://schemas.openxmlformats.org/officeDocument/2006/relationships/image" Target="../media/image394.png"/><Relationship Id="rId28" Type="http://schemas.openxmlformats.org/officeDocument/2006/relationships/image" Target="../media/image399.png"/><Relationship Id="rId10" Type="http://schemas.openxmlformats.org/officeDocument/2006/relationships/image" Target="../media/image381.png"/><Relationship Id="rId19" Type="http://schemas.openxmlformats.org/officeDocument/2006/relationships/image" Target="../media/image390.png"/><Relationship Id="rId31" Type="http://schemas.openxmlformats.org/officeDocument/2006/relationships/image" Target="../media/image402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Relationship Id="rId14" Type="http://schemas.openxmlformats.org/officeDocument/2006/relationships/image" Target="../media/image385.png"/><Relationship Id="rId22" Type="http://schemas.openxmlformats.org/officeDocument/2006/relationships/image" Target="../media/image393.png"/><Relationship Id="rId27" Type="http://schemas.openxmlformats.org/officeDocument/2006/relationships/image" Target="../media/image398.png"/><Relationship Id="rId30" Type="http://schemas.openxmlformats.org/officeDocument/2006/relationships/image" Target="../media/image401.png"/><Relationship Id="rId8" Type="http://schemas.openxmlformats.org/officeDocument/2006/relationships/image" Target="../media/image37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26" Type="http://schemas.openxmlformats.org/officeDocument/2006/relationships/image" Target="../media/image396.png"/><Relationship Id="rId3" Type="http://schemas.openxmlformats.org/officeDocument/2006/relationships/image" Target="../media/image373.png"/><Relationship Id="rId21" Type="http://schemas.openxmlformats.org/officeDocument/2006/relationships/image" Target="../media/image391.png"/><Relationship Id="rId34" Type="http://schemas.openxmlformats.org/officeDocument/2006/relationships/image" Target="../media/image409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5" Type="http://schemas.openxmlformats.org/officeDocument/2006/relationships/image" Target="../media/image395.png"/><Relationship Id="rId33" Type="http://schemas.openxmlformats.org/officeDocument/2006/relationships/image" Target="../media/image403.png"/><Relationship Id="rId2" Type="http://schemas.openxmlformats.org/officeDocument/2006/relationships/image" Target="../media/image408.png"/><Relationship Id="rId16" Type="http://schemas.openxmlformats.org/officeDocument/2006/relationships/image" Target="../media/image386.png"/><Relationship Id="rId20" Type="http://schemas.openxmlformats.org/officeDocument/2006/relationships/image" Target="../media/image390.png"/><Relationship Id="rId29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24" Type="http://schemas.openxmlformats.org/officeDocument/2006/relationships/image" Target="../media/image394.png"/><Relationship Id="rId32" Type="http://schemas.openxmlformats.org/officeDocument/2006/relationships/image" Target="../media/image402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11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31" Type="http://schemas.openxmlformats.org/officeDocument/2006/relationships/image" Target="../media/image401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0.png"/><Relationship Id="rId35" Type="http://schemas.openxmlformats.org/officeDocument/2006/relationships/image" Target="../media/image410.png"/><Relationship Id="rId8" Type="http://schemas.openxmlformats.org/officeDocument/2006/relationships/image" Target="../media/image37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26" Type="http://schemas.openxmlformats.org/officeDocument/2006/relationships/image" Target="../media/image396.png"/><Relationship Id="rId39" Type="http://schemas.openxmlformats.org/officeDocument/2006/relationships/image" Target="../media/image418.png"/><Relationship Id="rId21" Type="http://schemas.openxmlformats.org/officeDocument/2006/relationships/image" Target="../media/image391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5" Type="http://schemas.openxmlformats.org/officeDocument/2006/relationships/image" Target="../media/image395.png"/><Relationship Id="rId33" Type="http://schemas.openxmlformats.org/officeDocument/2006/relationships/image" Target="../media/image403.png"/><Relationship Id="rId38" Type="http://schemas.openxmlformats.org/officeDocument/2006/relationships/image" Target="../media/image411.png"/><Relationship Id="rId2" Type="http://schemas.openxmlformats.org/officeDocument/2006/relationships/image" Target="../media/image412.png"/><Relationship Id="rId16" Type="http://schemas.openxmlformats.org/officeDocument/2006/relationships/image" Target="../media/image386.png"/><Relationship Id="rId20" Type="http://schemas.openxmlformats.org/officeDocument/2006/relationships/image" Target="../media/image390.png"/><Relationship Id="rId29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24" Type="http://schemas.openxmlformats.org/officeDocument/2006/relationships/image" Target="../media/image394.png"/><Relationship Id="rId32" Type="http://schemas.openxmlformats.org/officeDocument/2006/relationships/image" Target="../media/image402.png"/><Relationship Id="rId37" Type="http://schemas.openxmlformats.org/officeDocument/2006/relationships/image" Target="../media/image410.png"/><Relationship Id="rId40" Type="http://schemas.openxmlformats.org/officeDocument/2006/relationships/image" Target="../media/image124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9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31" Type="http://schemas.openxmlformats.org/officeDocument/2006/relationships/image" Target="../media/image401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0.png"/><Relationship Id="rId8" Type="http://schemas.openxmlformats.org/officeDocument/2006/relationships/image" Target="../media/image378.png"/><Relationship Id="rId3" Type="http://schemas.openxmlformats.org/officeDocument/2006/relationships/image" Target="../media/image3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41" Type="http://schemas.openxmlformats.org/officeDocument/2006/relationships/image" Target="../media/image1.png"/><Relationship Id="rId146" Type="http://schemas.openxmlformats.org/officeDocument/2006/relationships/image" Target="../media/image6.png"/><Relationship Id="rId154" Type="http://schemas.openxmlformats.org/officeDocument/2006/relationships/image" Target="../media/image14.png"/><Relationship Id="rId175" Type="http://schemas.openxmlformats.org/officeDocument/2006/relationships/image" Target="../media/image305.png"/><Relationship Id="rId167" Type="http://schemas.openxmlformats.org/officeDocument/2006/relationships/image" Target="../media/image27.png"/><Relationship Id="rId7" Type="http://schemas.openxmlformats.org/officeDocument/2006/relationships/image" Target="../media/image83.png"/><Relationship Id="rId162" Type="http://schemas.openxmlformats.org/officeDocument/2006/relationships/image" Target="../media/image22.png"/><Relationship Id="rId170" Type="http://schemas.openxmlformats.org/officeDocument/2006/relationships/image" Target="../media/image30.png"/><Relationship Id="rId2" Type="http://schemas.openxmlformats.org/officeDocument/2006/relationships/image" Target="../media/image35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36" Type="http://schemas.openxmlformats.org/officeDocument/2006/relationships/image" Target="../media/image212.png"/><Relationship Id="rId144" Type="http://schemas.openxmlformats.org/officeDocument/2006/relationships/image" Target="../media/image4.png"/><Relationship Id="rId149" Type="http://schemas.openxmlformats.org/officeDocument/2006/relationships/image" Target="../media/image9.png"/><Relationship Id="rId157" Type="http://schemas.openxmlformats.org/officeDocument/2006/relationships/image" Target="../media/image17.png"/><Relationship Id="rId5" Type="http://schemas.openxmlformats.org/officeDocument/2006/relationships/image" Target="../media/image81.png"/><Relationship Id="rId152" Type="http://schemas.openxmlformats.org/officeDocument/2006/relationships/image" Target="../media/image12.png"/><Relationship Id="rId160" Type="http://schemas.openxmlformats.org/officeDocument/2006/relationships/image" Target="../media/image20.png"/><Relationship Id="rId165" Type="http://schemas.openxmlformats.org/officeDocument/2006/relationships/image" Target="../media/image25.png"/><Relationship Id="rId173" Type="http://schemas.openxmlformats.org/officeDocument/2006/relationships/image" Target="../media/image33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47" Type="http://schemas.openxmlformats.org/officeDocument/2006/relationships/image" Target="../media/image7.png"/><Relationship Id="rId168" Type="http://schemas.openxmlformats.org/officeDocument/2006/relationships/image" Target="../media/image28.png"/><Relationship Id="rId172" Type="http://schemas.openxmlformats.org/officeDocument/2006/relationships/image" Target="../media/image32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42" Type="http://schemas.openxmlformats.org/officeDocument/2006/relationships/image" Target="../media/image2.png"/><Relationship Id="rId150" Type="http://schemas.openxmlformats.org/officeDocument/2006/relationships/image" Target="../media/image10.png"/><Relationship Id="rId155" Type="http://schemas.openxmlformats.org/officeDocument/2006/relationships/image" Target="../media/image15.png"/><Relationship Id="rId163" Type="http://schemas.openxmlformats.org/officeDocument/2006/relationships/image" Target="../media/image23.png"/><Relationship Id="rId171" Type="http://schemas.openxmlformats.org/officeDocument/2006/relationships/image" Target="../media/image31.png"/><Relationship Id="rId3" Type="http://schemas.openxmlformats.org/officeDocument/2006/relationships/image" Target="../media/image3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37" Type="http://schemas.openxmlformats.org/officeDocument/2006/relationships/image" Target="../media/image213.png"/><Relationship Id="rId158" Type="http://schemas.openxmlformats.org/officeDocument/2006/relationships/image" Target="../media/image18.png"/><Relationship Id="rId140" Type="http://schemas.openxmlformats.org/officeDocument/2006/relationships/image" Target="../media/image216.png"/><Relationship Id="rId145" Type="http://schemas.openxmlformats.org/officeDocument/2006/relationships/image" Target="../media/image5.png"/><Relationship Id="rId153" Type="http://schemas.openxmlformats.org/officeDocument/2006/relationships/image" Target="../media/image13.png"/><Relationship Id="rId161" Type="http://schemas.openxmlformats.org/officeDocument/2006/relationships/image" Target="../media/image21.png"/><Relationship Id="rId166" Type="http://schemas.openxmlformats.org/officeDocument/2006/relationships/image" Target="../media/image26.png"/><Relationship Id="rId17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36" Type="http://schemas.openxmlformats.org/officeDocument/2006/relationships/image" Target="../media/image112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43" Type="http://schemas.openxmlformats.org/officeDocument/2006/relationships/image" Target="../media/image3.png"/><Relationship Id="rId148" Type="http://schemas.openxmlformats.org/officeDocument/2006/relationships/image" Target="../media/image8.png"/><Relationship Id="rId151" Type="http://schemas.openxmlformats.org/officeDocument/2006/relationships/image" Target="../media/image11.png"/><Relationship Id="rId156" Type="http://schemas.openxmlformats.org/officeDocument/2006/relationships/image" Target="../media/image16.png"/><Relationship Id="rId164" Type="http://schemas.openxmlformats.org/officeDocument/2006/relationships/image" Target="../media/image24.png"/><Relationship Id="rId169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1.png"/><Relationship Id="rId7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501.png"/><Relationship Id="rId4" Type="http://schemas.openxmlformats.org/officeDocument/2006/relationships/image" Target="../media/image14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501.png"/><Relationship Id="rId10" Type="http://schemas.openxmlformats.org/officeDocument/2006/relationships/image" Target="../media/image126.png"/><Relationship Id="rId4" Type="http://schemas.openxmlformats.org/officeDocument/2006/relationships/image" Target="../media/image1491.png"/><Relationship Id="rId9" Type="http://schemas.openxmlformats.org/officeDocument/2006/relationships/image" Target="../media/image4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10" Type="http://schemas.openxmlformats.org/officeDocument/2006/relationships/image" Target="../media/image156.png"/><Relationship Id="rId9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12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9" Type="http://schemas.openxmlformats.org/officeDocument/2006/relationships/image" Target="../media/image1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7" Type="http://schemas.openxmlformats.org/officeDocument/2006/relationships/image" Target="../media/image15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27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131.png"/><Relationship Id="rId10" Type="http://schemas.openxmlformats.org/officeDocument/2006/relationships/image" Target="../media/image156.png"/><Relationship Id="rId19" Type="http://schemas.openxmlformats.org/officeDocument/2006/relationships/image" Target="../media/image135.png"/><Relationship Id="rId9" Type="http://schemas.openxmlformats.org/officeDocument/2006/relationships/image" Target="../media/image155.png"/><Relationship Id="rId1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29.png"/><Relationship Id="rId18" Type="http://schemas.openxmlformats.org/officeDocument/2006/relationships/image" Target="../media/image135.png"/><Relationship Id="rId7" Type="http://schemas.openxmlformats.org/officeDocument/2006/relationships/image" Target="../media/image153.png"/><Relationship Id="rId12" Type="http://schemas.openxmlformats.org/officeDocument/2006/relationships/image" Target="../media/image1330.png"/><Relationship Id="rId17" Type="http://schemas.openxmlformats.org/officeDocument/2006/relationships/image" Target="../media/image134.png"/><Relationship Id="rId2" Type="http://schemas.openxmlformats.org/officeDocument/2006/relationships/image" Target="../media/image127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131.png"/><Relationship Id="rId10" Type="http://schemas.openxmlformats.org/officeDocument/2006/relationships/image" Target="../media/image156.png"/><Relationship Id="rId19" Type="http://schemas.openxmlformats.org/officeDocument/2006/relationships/image" Target="../media/image136.png"/><Relationship Id="rId9" Type="http://schemas.openxmlformats.org/officeDocument/2006/relationships/image" Target="../media/image155.png"/><Relationship Id="rId1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29.png"/><Relationship Id="rId18" Type="http://schemas.openxmlformats.org/officeDocument/2006/relationships/image" Target="../media/image135.png"/><Relationship Id="rId7" Type="http://schemas.openxmlformats.org/officeDocument/2006/relationships/image" Target="../media/image153.png"/><Relationship Id="rId12" Type="http://schemas.openxmlformats.org/officeDocument/2006/relationships/image" Target="../media/image1330.png"/><Relationship Id="rId17" Type="http://schemas.openxmlformats.org/officeDocument/2006/relationships/image" Target="../media/image134.png"/><Relationship Id="rId2" Type="http://schemas.openxmlformats.org/officeDocument/2006/relationships/image" Target="../media/image127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131.png"/><Relationship Id="rId10" Type="http://schemas.openxmlformats.org/officeDocument/2006/relationships/image" Target="../media/image156.png"/><Relationship Id="rId19" Type="http://schemas.openxmlformats.org/officeDocument/2006/relationships/image" Target="../media/image136.png"/><Relationship Id="rId9" Type="http://schemas.openxmlformats.org/officeDocument/2006/relationships/image" Target="../media/image155.png"/><Relationship Id="rId1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1420.png"/><Relationship Id="rId18" Type="http://schemas.openxmlformats.org/officeDocument/2006/relationships/image" Target="../media/image146.png"/><Relationship Id="rId3" Type="http://schemas.openxmlformats.org/officeDocument/2006/relationships/image" Target="../media/image1340.png"/><Relationship Id="rId7" Type="http://schemas.openxmlformats.org/officeDocument/2006/relationships/image" Target="../media/image1380.png"/><Relationship Id="rId12" Type="http://schemas.openxmlformats.org/officeDocument/2006/relationships/image" Target="../media/image1410.png"/><Relationship Id="rId17" Type="http://schemas.openxmlformats.org/officeDocument/2006/relationships/image" Target="../media/image145.png"/><Relationship Id="rId2" Type="http://schemas.openxmlformats.org/officeDocument/2006/relationships/image" Target="../media/image2100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310.png"/><Relationship Id="rId5" Type="http://schemas.openxmlformats.org/officeDocument/2006/relationships/image" Target="../media/image1360.png"/><Relationship Id="rId15" Type="http://schemas.openxmlformats.org/officeDocument/2006/relationships/image" Target="../media/image340.png"/><Relationship Id="rId10" Type="http://schemas.openxmlformats.org/officeDocument/2006/relationships/image" Target="../media/image1400.png"/><Relationship Id="rId19" Type="http://schemas.openxmlformats.org/officeDocument/2006/relationships/image" Target="../media/image147.png"/><Relationship Id="rId4" Type="http://schemas.openxmlformats.org/officeDocument/2006/relationships/image" Target="../media/image1350.png"/><Relationship Id="rId9" Type="http://schemas.openxmlformats.org/officeDocument/2006/relationships/image" Target="../media/image1390.png"/><Relationship Id="rId14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38" Type="http://schemas.openxmlformats.org/officeDocument/2006/relationships/image" Target="../media/image42.png"/><Relationship Id="rId141" Type="http://schemas.openxmlformats.org/officeDocument/2006/relationships/image" Target="../media/image1.png"/><Relationship Id="rId146" Type="http://schemas.openxmlformats.org/officeDocument/2006/relationships/image" Target="../media/image6.png"/><Relationship Id="rId154" Type="http://schemas.openxmlformats.org/officeDocument/2006/relationships/image" Target="../media/image14.png"/><Relationship Id="rId175" Type="http://schemas.openxmlformats.org/officeDocument/2006/relationships/image" Target="../media/image305.png"/><Relationship Id="rId167" Type="http://schemas.openxmlformats.org/officeDocument/2006/relationships/image" Target="../media/image27.png"/><Relationship Id="rId7" Type="http://schemas.openxmlformats.org/officeDocument/2006/relationships/image" Target="../media/image83.png"/><Relationship Id="rId162" Type="http://schemas.openxmlformats.org/officeDocument/2006/relationships/image" Target="../media/image22.png"/><Relationship Id="rId170" Type="http://schemas.openxmlformats.org/officeDocument/2006/relationships/image" Target="../media/image30.png"/><Relationship Id="rId2" Type="http://schemas.openxmlformats.org/officeDocument/2006/relationships/image" Target="../media/image35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36" Type="http://schemas.openxmlformats.org/officeDocument/2006/relationships/image" Target="../media/image212.png"/><Relationship Id="rId144" Type="http://schemas.openxmlformats.org/officeDocument/2006/relationships/image" Target="../media/image4.png"/><Relationship Id="rId149" Type="http://schemas.openxmlformats.org/officeDocument/2006/relationships/image" Target="../media/image9.png"/><Relationship Id="rId157" Type="http://schemas.openxmlformats.org/officeDocument/2006/relationships/image" Target="../media/image17.png"/><Relationship Id="rId5" Type="http://schemas.openxmlformats.org/officeDocument/2006/relationships/image" Target="../media/image81.png"/><Relationship Id="rId152" Type="http://schemas.openxmlformats.org/officeDocument/2006/relationships/image" Target="../media/image12.png"/><Relationship Id="rId160" Type="http://schemas.openxmlformats.org/officeDocument/2006/relationships/image" Target="../media/image20.png"/><Relationship Id="rId165" Type="http://schemas.openxmlformats.org/officeDocument/2006/relationships/image" Target="../media/image25.png"/><Relationship Id="rId173" Type="http://schemas.openxmlformats.org/officeDocument/2006/relationships/image" Target="../media/image33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39" Type="http://schemas.openxmlformats.org/officeDocument/2006/relationships/image" Target="../media/image43.png"/><Relationship Id="rId147" Type="http://schemas.openxmlformats.org/officeDocument/2006/relationships/image" Target="../media/image7.png"/><Relationship Id="rId168" Type="http://schemas.openxmlformats.org/officeDocument/2006/relationships/image" Target="../media/image28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42" Type="http://schemas.openxmlformats.org/officeDocument/2006/relationships/image" Target="../media/image2.png"/><Relationship Id="rId150" Type="http://schemas.openxmlformats.org/officeDocument/2006/relationships/image" Target="../media/image10.png"/><Relationship Id="rId155" Type="http://schemas.openxmlformats.org/officeDocument/2006/relationships/image" Target="../media/image15.png"/><Relationship Id="rId163" Type="http://schemas.openxmlformats.org/officeDocument/2006/relationships/image" Target="../media/image23.png"/><Relationship Id="rId171" Type="http://schemas.openxmlformats.org/officeDocument/2006/relationships/image" Target="../media/image31.png"/><Relationship Id="rId3" Type="http://schemas.openxmlformats.org/officeDocument/2006/relationships/image" Target="../media/image3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37" Type="http://schemas.openxmlformats.org/officeDocument/2006/relationships/image" Target="../media/image213.png"/><Relationship Id="rId158" Type="http://schemas.openxmlformats.org/officeDocument/2006/relationships/image" Target="../media/image18.png"/><Relationship Id="rId140" Type="http://schemas.openxmlformats.org/officeDocument/2006/relationships/image" Target="../media/image216.png"/><Relationship Id="rId145" Type="http://schemas.openxmlformats.org/officeDocument/2006/relationships/image" Target="../media/image5.png"/><Relationship Id="rId153" Type="http://schemas.openxmlformats.org/officeDocument/2006/relationships/image" Target="../media/image13.png"/><Relationship Id="rId161" Type="http://schemas.openxmlformats.org/officeDocument/2006/relationships/image" Target="../media/image21.png"/><Relationship Id="rId166" Type="http://schemas.openxmlformats.org/officeDocument/2006/relationships/image" Target="../media/image26.png"/><Relationship Id="rId17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36" Type="http://schemas.openxmlformats.org/officeDocument/2006/relationships/image" Target="../media/image112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43" Type="http://schemas.openxmlformats.org/officeDocument/2006/relationships/image" Target="../media/image3.png"/><Relationship Id="rId148" Type="http://schemas.openxmlformats.org/officeDocument/2006/relationships/image" Target="../media/image8.png"/><Relationship Id="rId151" Type="http://schemas.openxmlformats.org/officeDocument/2006/relationships/image" Target="../media/image11.png"/><Relationship Id="rId156" Type="http://schemas.openxmlformats.org/officeDocument/2006/relationships/image" Target="../media/image16.png"/><Relationship Id="rId164" Type="http://schemas.openxmlformats.org/officeDocument/2006/relationships/image" Target="../media/image24.png"/><Relationship Id="rId169" Type="http://schemas.openxmlformats.org/officeDocument/2006/relationships/image" Target="../media/image29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17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31" Type="http://schemas.openxmlformats.org/officeDocument/2006/relationships/image" Target="../media/image43.png"/><Relationship Id="rId154" Type="http://schemas.openxmlformats.org/officeDocument/2006/relationships/image" Target="../media/image58.png"/><Relationship Id="rId159" Type="http://schemas.openxmlformats.org/officeDocument/2006/relationships/image" Target="../media/image63.png"/><Relationship Id="rId63" Type="http://schemas.openxmlformats.org/officeDocument/2006/relationships/image" Target="../media/image290.png"/><Relationship Id="rId175" Type="http://schemas.openxmlformats.org/officeDocument/2006/relationships/image" Target="../media/image12.png"/><Relationship Id="rId200" Type="http://schemas.openxmlformats.org/officeDocument/2006/relationships/image" Target="../media/image275.png"/><Relationship Id="rId205" Type="http://schemas.openxmlformats.org/officeDocument/2006/relationships/image" Target="../media/image280.png"/><Relationship Id="rId170" Type="http://schemas.openxmlformats.org/officeDocument/2006/relationships/image" Target="../media/image7.png"/><Relationship Id="rId191" Type="http://schemas.openxmlformats.org/officeDocument/2006/relationships/image" Target="../media/image28.png"/><Relationship Id="rId226" Type="http://schemas.openxmlformats.org/officeDocument/2006/relationships/image" Target="../media/image29.png"/><Relationship Id="rId196" Type="http://schemas.openxmlformats.org/officeDocument/2006/relationships/image" Target="../media/image34.png"/><Relationship Id="rId221" Type="http://schemas.openxmlformats.org/officeDocument/2006/relationships/image" Target="../media/image297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23" Type="http://schemas.openxmlformats.org/officeDocument/2006/relationships/image" Target="../media/image199.png"/><Relationship Id="rId5" Type="http://schemas.openxmlformats.org/officeDocument/2006/relationships/image" Target="../media/image81.png"/><Relationship Id="rId216" Type="http://schemas.openxmlformats.org/officeDocument/2006/relationships/image" Target="../media/image292.png"/><Relationship Id="rId160" Type="http://schemas.openxmlformats.org/officeDocument/2006/relationships/image" Target="../media/image64.png"/><Relationship Id="rId165" Type="http://schemas.openxmlformats.org/officeDocument/2006/relationships/image" Target="../media/image2.png"/><Relationship Id="rId181" Type="http://schemas.openxmlformats.org/officeDocument/2006/relationships/image" Target="../media/image18.png"/><Relationship Id="rId186" Type="http://schemas.openxmlformats.org/officeDocument/2006/relationships/image" Target="../media/image23.png"/><Relationship Id="rId211" Type="http://schemas.openxmlformats.org/officeDocument/2006/relationships/image" Target="../media/image286.png"/><Relationship Id="rId64" Type="http://schemas.openxmlformats.org/officeDocument/2006/relationships/image" Target="../media/image172.png"/><Relationship Id="rId197" Type="http://schemas.openxmlformats.org/officeDocument/2006/relationships/image" Target="../media/image272.png"/><Relationship Id="rId206" Type="http://schemas.openxmlformats.org/officeDocument/2006/relationships/image" Target="../media/image281.png"/><Relationship Id="rId227" Type="http://schemas.openxmlformats.org/officeDocument/2006/relationships/image" Target="../media/image304.png"/><Relationship Id="rId150" Type="http://schemas.openxmlformats.org/officeDocument/2006/relationships/image" Target="../media/image54.png"/><Relationship Id="rId155" Type="http://schemas.openxmlformats.org/officeDocument/2006/relationships/image" Target="../media/image59.png"/><Relationship Id="rId171" Type="http://schemas.openxmlformats.org/officeDocument/2006/relationships/image" Target="../media/image8.png"/><Relationship Id="rId176" Type="http://schemas.openxmlformats.org/officeDocument/2006/relationships/image" Target="../media/image13.png"/><Relationship Id="rId192" Type="http://schemas.openxmlformats.org/officeDocument/2006/relationships/image" Target="../media/image30.png"/><Relationship Id="rId201" Type="http://schemas.openxmlformats.org/officeDocument/2006/relationships/image" Target="../media/image276.png"/><Relationship Id="rId222" Type="http://schemas.openxmlformats.org/officeDocument/2006/relationships/image" Target="../media/image298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.png"/><Relationship Id="rId217" Type="http://schemas.openxmlformats.org/officeDocument/2006/relationships/image" Target="../media/image293.png"/><Relationship Id="rId140" Type="http://schemas.openxmlformats.org/officeDocument/2006/relationships/image" Target="../media/image216.png"/><Relationship Id="rId161" Type="http://schemas.openxmlformats.org/officeDocument/2006/relationships/image" Target="../media/image65.png"/><Relationship Id="rId166" Type="http://schemas.openxmlformats.org/officeDocument/2006/relationships/image" Target="../media/image3.png"/><Relationship Id="rId18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12" Type="http://schemas.openxmlformats.org/officeDocument/2006/relationships/image" Target="../media/image287.png"/><Relationship Id="rId36" Type="http://schemas.openxmlformats.org/officeDocument/2006/relationships/image" Target="../media/image112.png"/><Relationship Id="rId127" Type="http://schemas.openxmlformats.org/officeDocument/2006/relationships/image" Target="../media/image50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98" Type="http://schemas.openxmlformats.org/officeDocument/2006/relationships/image" Target="../media/image273.png"/><Relationship Id="rId122" Type="http://schemas.openxmlformats.org/officeDocument/2006/relationships/image" Target="../media/image198.png"/><Relationship Id="rId151" Type="http://schemas.openxmlformats.org/officeDocument/2006/relationships/image" Target="../media/image55.png"/><Relationship Id="rId156" Type="http://schemas.openxmlformats.org/officeDocument/2006/relationships/image" Target="../media/image60.png"/><Relationship Id="rId65" Type="http://schemas.openxmlformats.org/officeDocument/2006/relationships/image" Target="../media/image173.png"/><Relationship Id="rId164" Type="http://schemas.openxmlformats.org/officeDocument/2006/relationships/image" Target="../media/image1.png"/><Relationship Id="rId169" Type="http://schemas.openxmlformats.org/officeDocument/2006/relationships/image" Target="../media/image6.png"/><Relationship Id="rId177" Type="http://schemas.openxmlformats.org/officeDocument/2006/relationships/image" Target="../media/image14.png"/><Relationship Id="rId185" Type="http://schemas.openxmlformats.org/officeDocument/2006/relationships/image" Target="../media/image22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202" Type="http://schemas.openxmlformats.org/officeDocument/2006/relationships/image" Target="../media/image277.png"/><Relationship Id="rId207" Type="http://schemas.openxmlformats.org/officeDocument/2006/relationships/image" Target="../media/image282.png"/><Relationship Id="rId210" Type="http://schemas.openxmlformats.org/officeDocument/2006/relationships/image" Target="../media/image285.png"/><Relationship Id="rId215" Type="http://schemas.openxmlformats.org/officeDocument/2006/relationships/image" Target="../media/image291.png"/><Relationship Id="rId228" Type="http://schemas.openxmlformats.org/officeDocument/2006/relationships/image" Target="../media/image42.png"/><Relationship Id="rId223" Type="http://schemas.openxmlformats.org/officeDocument/2006/relationships/image" Target="../media/image299.png"/><Relationship Id="rId172" Type="http://schemas.openxmlformats.org/officeDocument/2006/relationships/image" Target="../media/image9.png"/><Relationship Id="rId180" Type="http://schemas.openxmlformats.org/officeDocument/2006/relationships/image" Target="../media/image17.png"/><Relationship Id="rId193" Type="http://schemas.openxmlformats.org/officeDocument/2006/relationships/image" Target="../media/image31.png"/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04" Type="http://schemas.openxmlformats.org/officeDocument/2006/relationships/image" Target="../media/image180.png"/><Relationship Id="rId167" Type="http://schemas.openxmlformats.org/officeDocument/2006/relationships/image" Target="../media/image4.png"/><Relationship Id="rId188" Type="http://schemas.openxmlformats.org/officeDocument/2006/relationships/image" Target="../media/image25.png"/><Relationship Id="rId7" Type="http://schemas.openxmlformats.org/officeDocument/2006/relationships/image" Target="../media/image83.png"/><Relationship Id="rId213" Type="http://schemas.openxmlformats.org/officeDocument/2006/relationships/image" Target="../media/image288.png"/><Relationship Id="rId218" Type="http://schemas.openxmlformats.org/officeDocument/2006/relationships/image" Target="../media/image294.png"/><Relationship Id="rId162" Type="http://schemas.openxmlformats.org/officeDocument/2006/relationships/image" Target="../media/image66.png"/><Relationship Id="rId183" Type="http://schemas.openxmlformats.org/officeDocument/2006/relationships/image" Target="../media/image20.png"/><Relationship Id="rId2" Type="http://schemas.openxmlformats.org/officeDocument/2006/relationships/image" Target="../media/image35.png"/><Relationship Id="rId136" Type="http://schemas.openxmlformats.org/officeDocument/2006/relationships/image" Target="../media/image212.png"/><Relationship Id="rId157" Type="http://schemas.openxmlformats.org/officeDocument/2006/relationships/image" Target="../media/image61.png"/><Relationship Id="rId178" Type="http://schemas.openxmlformats.org/officeDocument/2006/relationships/image" Target="../media/image15.png"/><Relationship Id="rId199" Type="http://schemas.openxmlformats.org/officeDocument/2006/relationships/image" Target="../media/image274.png"/><Relationship Id="rId203" Type="http://schemas.openxmlformats.org/officeDocument/2006/relationships/image" Target="../media/image278.png"/><Relationship Id="rId208" Type="http://schemas.openxmlformats.org/officeDocument/2006/relationships/image" Target="../media/image283.png"/><Relationship Id="rId229" Type="http://schemas.openxmlformats.org/officeDocument/2006/relationships/image" Target="../media/image312.png"/><Relationship Id="rId173" Type="http://schemas.openxmlformats.org/officeDocument/2006/relationships/image" Target="../media/image10.png"/><Relationship Id="rId194" Type="http://schemas.openxmlformats.org/officeDocument/2006/relationships/image" Target="../media/image32.png"/><Relationship Id="rId224" Type="http://schemas.openxmlformats.org/officeDocument/2006/relationships/image" Target="../media/image300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68" Type="http://schemas.openxmlformats.org/officeDocument/2006/relationships/image" Target="../media/image5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219" Type="http://schemas.openxmlformats.org/officeDocument/2006/relationships/image" Target="../media/image295.png"/><Relationship Id="rId163" Type="http://schemas.openxmlformats.org/officeDocument/2006/relationships/image" Target="../media/image67.png"/><Relationship Id="rId184" Type="http://schemas.openxmlformats.org/officeDocument/2006/relationships/image" Target="../media/image21.png"/><Relationship Id="rId189" Type="http://schemas.openxmlformats.org/officeDocument/2006/relationships/image" Target="../media/image26.png"/><Relationship Id="rId3" Type="http://schemas.openxmlformats.org/officeDocument/2006/relationships/image" Target="../media/image36.png"/><Relationship Id="rId214" Type="http://schemas.openxmlformats.org/officeDocument/2006/relationships/image" Target="../media/image289.png"/><Relationship Id="rId230" Type="http://schemas.openxmlformats.org/officeDocument/2006/relationships/image" Target="../media/image305.png"/><Relationship Id="rId137" Type="http://schemas.openxmlformats.org/officeDocument/2006/relationships/image" Target="../media/image213.png"/><Relationship Id="rId158" Type="http://schemas.openxmlformats.org/officeDocument/2006/relationships/image" Target="../media/image62.png"/><Relationship Id="rId41" Type="http://schemas.openxmlformats.org/officeDocument/2006/relationships/image" Target="../media/image117.png"/><Relationship Id="rId209" Type="http://schemas.openxmlformats.org/officeDocument/2006/relationships/image" Target="../media/image284.png"/><Relationship Id="rId153" Type="http://schemas.openxmlformats.org/officeDocument/2006/relationships/image" Target="../media/image57.png"/><Relationship Id="rId174" Type="http://schemas.openxmlformats.org/officeDocument/2006/relationships/image" Target="../media/image11.png"/><Relationship Id="rId179" Type="http://schemas.openxmlformats.org/officeDocument/2006/relationships/image" Target="../media/image16.png"/><Relationship Id="rId195" Type="http://schemas.openxmlformats.org/officeDocument/2006/relationships/image" Target="../media/image33.png"/><Relationship Id="rId204" Type="http://schemas.openxmlformats.org/officeDocument/2006/relationships/image" Target="../media/image279.png"/><Relationship Id="rId220" Type="http://schemas.openxmlformats.org/officeDocument/2006/relationships/image" Target="../media/image296.png"/><Relationship Id="rId225" Type="http://schemas.openxmlformats.org/officeDocument/2006/relationships/image" Target="../media/image301.png"/><Relationship Id="rId190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6" Type="http://schemas.openxmlformats.org/officeDocument/2006/relationships/image" Target="../media/image29.png"/><Relationship Id="rId191" Type="http://schemas.openxmlformats.org/officeDocument/2006/relationships/image" Target="../media/image34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781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0.png"/><Relationship Id="rId118" Type="http://schemas.openxmlformats.org/officeDocument/2006/relationships/image" Target="../media/image286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43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2.png"/><Relationship Id="rId119" Type="http://schemas.openxmlformats.org/officeDocument/2006/relationships/image" Target="../media/image287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193" Type="http://schemas.openxmlformats.org/officeDocument/2006/relationships/image" Target="../media/image308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8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3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194" Type="http://schemas.openxmlformats.org/officeDocument/2006/relationships/image" Target="../media/image309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4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95" Type="http://schemas.openxmlformats.org/officeDocument/2006/relationships/image" Target="../media/image312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112" Type="http://schemas.openxmlformats.org/officeDocument/2006/relationships/image" Target="../media/image280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6" Type="http://schemas.openxmlformats.org/officeDocument/2006/relationships/image" Target="../media/image29.png"/><Relationship Id="rId191" Type="http://schemas.openxmlformats.org/officeDocument/2006/relationships/image" Target="../media/image34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9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1.png"/><Relationship Id="rId118" Type="http://schemas.openxmlformats.org/officeDocument/2006/relationships/image" Target="../media/image286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43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8" Type="http://schemas.openxmlformats.org/officeDocument/2006/relationships/image" Target="../media/image276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2.png"/><Relationship Id="rId119" Type="http://schemas.openxmlformats.org/officeDocument/2006/relationships/image" Target="../media/image287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198" Type="http://schemas.openxmlformats.org/officeDocument/2006/relationships/image" Target="../media/image320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193" Type="http://schemas.openxmlformats.org/officeDocument/2006/relationships/image" Target="../media/image306.png"/><Relationship Id="rId39" Type="http://schemas.openxmlformats.org/officeDocument/2006/relationships/image" Target="../media/image41.png"/><Relationship Id="rId109" Type="http://schemas.openxmlformats.org/officeDocument/2006/relationships/image" Target="../media/image277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8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8.png"/><Relationship Id="rId115" Type="http://schemas.openxmlformats.org/officeDocument/2006/relationships/image" Target="../media/image283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4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9.png"/><Relationship Id="rId132" Type="http://schemas.openxmlformats.org/officeDocument/2006/relationships/image" Target="../media/image296.png"/><Relationship Id="rId195" Type="http://schemas.openxmlformats.org/officeDocument/2006/relationships/image" Target="../media/image312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1.png"/><Relationship Id="rId159" Type="http://schemas.openxmlformats.org/officeDocument/2006/relationships/image" Target="../media/image44.png"/><Relationship Id="rId175" Type="http://schemas.openxmlformats.org/officeDocument/2006/relationships/image" Target="../media/image74.png"/><Relationship Id="rId170" Type="http://schemas.openxmlformats.org/officeDocument/2006/relationships/image" Target="../media/image69.png"/><Relationship Id="rId191" Type="http://schemas.openxmlformats.org/officeDocument/2006/relationships/image" Target="../media/image94.png"/><Relationship Id="rId107" Type="http://schemas.openxmlformats.org/officeDocument/2006/relationships/image" Target="../media/image274.png"/><Relationship Id="rId32" Type="http://schemas.openxmlformats.org/officeDocument/2006/relationships/image" Target="../media/image1082.png"/><Relationship Id="rId37" Type="http://schemas.openxmlformats.org/officeDocument/2006/relationships/image" Target="../media/image1132.png"/><Relationship Id="rId102" Type="http://schemas.openxmlformats.org/officeDocument/2006/relationships/image" Target="../media/image1782.png"/><Relationship Id="rId123" Type="http://schemas.openxmlformats.org/officeDocument/2006/relationships/image" Target="../media/image1992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2.png"/><Relationship Id="rId160" Type="http://schemas.openxmlformats.org/officeDocument/2006/relationships/image" Target="../media/image45.png"/><Relationship Id="rId165" Type="http://schemas.openxmlformats.org/officeDocument/2006/relationships/image" Target="../media/image51.png"/><Relationship Id="rId181" Type="http://schemas.openxmlformats.org/officeDocument/2006/relationships/image" Target="../media/image84.png"/><Relationship Id="rId186" Type="http://schemas.openxmlformats.org/officeDocument/2006/relationships/image" Target="../media/image89.png"/><Relationship Id="rId113" Type="http://schemas.openxmlformats.org/officeDocument/2006/relationships/image" Target="../media/image280.png"/><Relationship Id="rId118" Type="http://schemas.openxmlformats.org/officeDocument/2006/relationships/image" Target="../media/image285.png"/><Relationship Id="rId134" Type="http://schemas.openxmlformats.org/officeDocument/2006/relationships/image" Target="../media/image304.png"/><Relationship Id="rId64" Type="http://schemas.openxmlformats.org/officeDocument/2006/relationships/image" Target="../media/image1721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70.png"/><Relationship Id="rId176" Type="http://schemas.openxmlformats.org/officeDocument/2006/relationships/image" Target="../media/image75.png"/><Relationship Id="rId192" Type="http://schemas.openxmlformats.org/officeDocument/2006/relationships/image" Target="../media/image95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2.png"/><Relationship Id="rId129" Type="http://schemas.openxmlformats.org/officeDocument/2006/relationships/image" Target="../media/image293.png"/><Relationship Id="rId140" Type="http://schemas.openxmlformats.org/officeDocument/2006/relationships/image" Target="../media/image2162.png"/><Relationship Id="rId145" Type="http://schemas.openxmlformats.org/officeDocument/2006/relationships/image" Target="../media/image54.png"/><Relationship Id="rId161" Type="http://schemas.openxmlformats.org/officeDocument/2006/relationships/image" Target="../media/image46.png"/><Relationship Id="rId166" Type="http://schemas.openxmlformats.org/officeDocument/2006/relationships/image" Target="../media/image52.png"/><Relationship Id="rId182" Type="http://schemas.openxmlformats.org/officeDocument/2006/relationships/image" Target="../media/image85.png"/><Relationship Id="rId187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2.png"/><Relationship Id="rId36" Type="http://schemas.openxmlformats.org/officeDocument/2006/relationships/image" Target="../media/image1122.png"/><Relationship Id="rId106" Type="http://schemas.openxmlformats.org/officeDocument/2006/relationships/image" Target="../media/image273.png"/><Relationship Id="rId114" Type="http://schemas.openxmlformats.org/officeDocument/2006/relationships/image" Target="../media/image281.png"/><Relationship Id="rId119" Type="http://schemas.openxmlformats.org/officeDocument/2006/relationships/image" Target="../media/image286.png"/><Relationship Id="rId127" Type="http://schemas.openxmlformats.org/officeDocument/2006/relationships/image" Target="../media/image291.png"/><Relationship Id="rId99" Type="http://schemas.openxmlformats.org/officeDocument/2006/relationships/image" Target="../media/image1752.png"/><Relationship Id="rId101" Type="http://schemas.openxmlformats.org/officeDocument/2006/relationships/image" Target="../media/image1772.png"/><Relationship Id="rId122" Type="http://schemas.openxmlformats.org/officeDocument/2006/relationships/image" Target="../media/image1982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1.png"/><Relationship Id="rId156" Type="http://schemas.openxmlformats.org/officeDocument/2006/relationships/image" Target="../media/image65.png"/><Relationship Id="rId164" Type="http://schemas.openxmlformats.org/officeDocument/2006/relationships/image" Target="../media/image49.png"/><Relationship Id="rId169" Type="http://schemas.openxmlformats.org/officeDocument/2006/relationships/image" Target="../media/image68.png"/><Relationship Id="rId177" Type="http://schemas.openxmlformats.org/officeDocument/2006/relationships/image" Target="../media/image76.png"/><Relationship Id="rId185" Type="http://schemas.openxmlformats.org/officeDocument/2006/relationships/image" Target="../media/image88.png"/><Relationship Id="rId4" Type="http://schemas.openxmlformats.org/officeDocument/2006/relationships/image" Target="../media/image802.png"/><Relationship Id="rId9" Type="http://schemas.openxmlformats.org/officeDocument/2006/relationships/image" Target="../media/image38.png"/><Relationship Id="rId172" Type="http://schemas.openxmlformats.org/officeDocument/2006/relationships/image" Target="../media/image71.png"/><Relationship Id="rId180" Type="http://schemas.openxmlformats.org/officeDocument/2006/relationships/image" Target="../media/image79.png"/><Relationship Id="rId193" Type="http://schemas.openxmlformats.org/officeDocument/2006/relationships/image" Target="../media/image43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2.png"/><Relationship Id="rId104" Type="http://schemas.openxmlformats.org/officeDocument/2006/relationships/image" Target="../media/image1802.png"/><Relationship Id="rId120" Type="http://schemas.openxmlformats.org/officeDocument/2006/relationships/image" Target="../media/image287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53.png"/><Relationship Id="rId188" Type="http://schemas.openxmlformats.org/officeDocument/2006/relationships/image" Target="../media/image91.png"/><Relationship Id="rId7" Type="http://schemas.openxmlformats.org/officeDocument/2006/relationships/image" Target="../media/image832.png"/><Relationship Id="rId162" Type="http://schemas.openxmlformats.org/officeDocument/2006/relationships/image" Target="../media/image47.png"/><Relationship Id="rId183" Type="http://schemas.openxmlformats.org/officeDocument/2006/relationships/image" Target="../media/image86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2.png"/><Relationship Id="rId131" Type="http://schemas.openxmlformats.org/officeDocument/2006/relationships/image" Target="../media/image295.png"/><Relationship Id="rId136" Type="http://schemas.openxmlformats.org/officeDocument/2006/relationships/image" Target="../media/image2122.png"/><Relationship Id="rId157" Type="http://schemas.openxmlformats.org/officeDocument/2006/relationships/image" Target="../media/image66.png"/><Relationship Id="rId178" Type="http://schemas.openxmlformats.org/officeDocument/2006/relationships/image" Target="../media/image77.png"/><Relationship Id="rId152" Type="http://schemas.openxmlformats.org/officeDocument/2006/relationships/image" Target="../media/image61.png"/><Relationship Id="rId173" Type="http://schemas.openxmlformats.org/officeDocument/2006/relationships/image" Target="../media/image72.png"/><Relationship Id="rId194" Type="http://schemas.openxmlformats.org/officeDocument/2006/relationships/image" Target="../media/image319.png"/><Relationship Id="rId35" Type="http://schemas.openxmlformats.org/officeDocument/2006/relationships/image" Target="../media/image1112.png"/><Relationship Id="rId100" Type="http://schemas.openxmlformats.org/officeDocument/2006/relationships/image" Target="../media/image1762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47" Type="http://schemas.openxmlformats.org/officeDocument/2006/relationships/image" Target="../media/image312.png"/><Relationship Id="rId168" Type="http://schemas.openxmlformats.org/officeDocument/2006/relationships/image" Target="../media/image56.png"/><Relationship Id="rId8" Type="http://schemas.openxmlformats.org/officeDocument/2006/relationships/image" Target="../media/image37.png"/><Relationship Id="rId98" Type="http://schemas.openxmlformats.org/officeDocument/2006/relationships/image" Target="../media/image1742.png"/><Relationship Id="rId121" Type="http://schemas.openxmlformats.org/officeDocument/2006/relationships/image" Target="../media/image288.png"/><Relationship Id="rId142" Type="http://schemas.openxmlformats.org/officeDocument/2006/relationships/image" Target="../media/image299.png"/><Relationship Id="rId163" Type="http://schemas.openxmlformats.org/officeDocument/2006/relationships/image" Target="../media/image48.png"/><Relationship Id="rId184" Type="http://schemas.openxmlformats.org/officeDocument/2006/relationships/image" Target="../media/image87.png"/><Relationship Id="rId189" Type="http://schemas.openxmlformats.org/officeDocument/2006/relationships/image" Target="../media/image92.png"/><Relationship Id="rId3" Type="http://schemas.openxmlformats.org/officeDocument/2006/relationships/image" Target="../media/image36.png"/><Relationship Id="rId116" Type="http://schemas.openxmlformats.org/officeDocument/2006/relationships/image" Target="../media/image283.png"/><Relationship Id="rId137" Type="http://schemas.openxmlformats.org/officeDocument/2006/relationships/image" Target="../media/image2132.png"/><Relationship Id="rId158" Type="http://schemas.openxmlformats.org/officeDocument/2006/relationships/image" Target="../media/image67.png"/><Relationship Id="rId41" Type="http://schemas.openxmlformats.org/officeDocument/2006/relationships/image" Target="../media/image1172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53" Type="http://schemas.openxmlformats.org/officeDocument/2006/relationships/image" Target="../media/image62.png"/><Relationship Id="rId174" Type="http://schemas.openxmlformats.org/officeDocument/2006/relationships/image" Target="../media/image73.png"/><Relationship Id="rId179" Type="http://schemas.openxmlformats.org/officeDocument/2006/relationships/image" Target="../media/image78.png"/><Relationship Id="rId190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1" Type="http://schemas.openxmlformats.org/officeDocument/2006/relationships/image" Target="../media/image34.png"/><Relationship Id="rId196" Type="http://schemas.openxmlformats.org/officeDocument/2006/relationships/image" Target="../media/image43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781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0.png"/><Relationship Id="rId118" Type="http://schemas.openxmlformats.org/officeDocument/2006/relationships/image" Target="../media/image285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325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1.png"/><Relationship Id="rId119" Type="http://schemas.openxmlformats.org/officeDocument/2006/relationships/image" Target="../media/image286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7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2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94" Type="http://schemas.openxmlformats.org/officeDocument/2006/relationships/image" Target="../media/image312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21" Type="http://schemas.openxmlformats.org/officeDocument/2006/relationships/image" Target="../media/image288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3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5" Type="http://schemas.openxmlformats.org/officeDocument/2006/relationships/image" Target="../media/image29.png"/><Relationship Id="rId190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23.png"/><Relationship Id="rId63" Type="http://schemas.openxmlformats.org/officeDocument/2006/relationships/image" Target="../media/image139.png"/><Relationship Id="rId138" Type="http://schemas.openxmlformats.org/officeDocument/2006/relationships/image" Target="../media/image42.png"/><Relationship Id="rId154" Type="http://schemas.openxmlformats.org/officeDocument/2006/relationships/image" Target="../media/image710.png"/><Relationship Id="rId159" Type="http://schemas.openxmlformats.org/officeDocument/2006/relationships/image" Target="../media/image740.png"/><Relationship Id="rId175" Type="http://schemas.openxmlformats.org/officeDocument/2006/relationships/image" Target="../media/image920.png"/><Relationship Id="rId170" Type="http://schemas.openxmlformats.org/officeDocument/2006/relationships/image" Target="../media/image880.png"/><Relationship Id="rId191" Type="http://schemas.openxmlformats.org/officeDocument/2006/relationships/image" Target="../media/image109.png"/><Relationship Id="rId196" Type="http://schemas.openxmlformats.org/officeDocument/2006/relationships/image" Target="../media/image164.png"/><Relationship Id="rId200" Type="http://schemas.openxmlformats.org/officeDocument/2006/relationships/image" Target="../media/image168.png"/><Relationship Id="rId205" Type="http://schemas.openxmlformats.org/officeDocument/2006/relationships/image" Target="../media/image181.png"/><Relationship Id="rId226" Type="http://schemas.openxmlformats.org/officeDocument/2006/relationships/image" Target="../media/image302.png"/><Relationship Id="rId242" Type="http://schemas.openxmlformats.org/officeDocument/2006/relationships/image" Target="../media/image43.png"/><Relationship Id="rId221" Type="http://schemas.openxmlformats.org/officeDocument/2006/relationships/image" Target="../media/image284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5" Type="http://schemas.openxmlformats.org/officeDocument/2006/relationships/image" Target="../media/image81.png"/><Relationship Id="rId160" Type="http://schemas.openxmlformats.org/officeDocument/2006/relationships/image" Target="../media/image750.png"/><Relationship Id="rId165" Type="http://schemas.openxmlformats.org/officeDocument/2006/relationships/image" Target="../media/image840.png"/><Relationship Id="rId181" Type="http://schemas.openxmlformats.org/officeDocument/2006/relationships/image" Target="../media/image98.png"/><Relationship Id="rId186" Type="http://schemas.openxmlformats.org/officeDocument/2006/relationships/image" Target="../media/image103.png"/><Relationship Id="rId216" Type="http://schemas.openxmlformats.org/officeDocument/2006/relationships/image" Target="../media/image279.png"/><Relationship Id="rId237" Type="http://schemas.openxmlformats.org/officeDocument/2006/relationships/image" Target="../media/image296.png"/><Relationship Id="rId211" Type="http://schemas.openxmlformats.org/officeDocument/2006/relationships/image" Target="../media/image274.png"/><Relationship Id="rId232" Type="http://schemas.openxmlformats.org/officeDocument/2006/relationships/image" Target="../media/image291.png"/><Relationship Id="rId64" Type="http://schemas.openxmlformats.org/officeDocument/2006/relationships/image" Target="../media/image140.png"/><Relationship Id="rId150" Type="http://schemas.openxmlformats.org/officeDocument/2006/relationships/image" Target="../media/image690.png"/><Relationship Id="rId155" Type="http://schemas.openxmlformats.org/officeDocument/2006/relationships/image" Target="../media/image3.png"/><Relationship Id="rId171" Type="http://schemas.openxmlformats.org/officeDocument/2006/relationships/image" Target="../media/image22.png"/><Relationship Id="rId176" Type="http://schemas.openxmlformats.org/officeDocument/2006/relationships/image" Target="../media/image930.png"/><Relationship Id="rId192" Type="http://schemas.openxmlformats.org/officeDocument/2006/relationships/image" Target="../media/image114.png"/><Relationship Id="rId197" Type="http://schemas.openxmlformats.org/officeDocument/2006/relationships/image" Target="../media/image165.png"/><Relationship Id="rId206" Type="http://schemas.openxmlformats.org/officeDocument/2006/relationships/image" Target="../media/image183.png"/><Relationship Id="rId227" Type="http://schemas.openxmlformats.org/officeDocument/2006/relationships/image" Target="../media/image303.png"/><Relationship Id="rId201" Type="http://schemas.openxmlformats.org/officeDocument/2006/relationships/image" Target="../media/image169.png"/><Relationship Id="rId222" Type="http://schemas.openxmlformats.org/officeDocument/2006/relationships/image" Target="../media/image285.png"/><Relationship Id="rId243" Type="http://schemas.openxmlformats.org/officeDocument/2006/relationships/image" Target="../media/image32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.png"/><Relationship Id="rId140" Type="http://schemas.openxmlformats.org/officeDocument/2006/relationships/image" Target="../media/image216.png"/><Relationship Id="rId161" Type="http://schemas.openxmlformats.org/officeDocument/2006/relationships/image" Target="../media/image760.png"/><Relationship Id="rId166" Type="http://schemas.openxmlformats.org/officeDocument/2006/relationships/image" Target="../media/image850.png"/><Relationship Id="rId182" Type="http://schemas.openxmlformats.org/officeDocument/2006/relationships/image" Target="../media/image99.png"/><Relationship Id="rId187" Type="http://schemas.openxmlformats.org/officeDocument/2006/relationships/image" Target="../media/image104.png"/><Relationship Id="rId217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12" Type="http://schemas.openxmlformats.org/officeDocument/2006/relationships/image" Target="../media/image275.png"/><Relationship Id="rId233" Type="http://schemas.openxmlformats.org/officeDocument/2006/relationships/image" Target="../media/image292.png"/><Relationship Id="rId238" Type="http://schemas.openxmlformats.org/officeDocument/2006/relationships/image" Target="../media/image297.png"/><Relationship Id="rId44" Type="http://schemas.openxmlformats.org/officeDocument/2006/relationships/image" Target="../media/image120.png"/><Relationship Id="rId65" Type="http://schemas.openxmlformats.org/officeDocument/2006/relationships/image" Target="../media/image141.png"/><Relationship Id="rId151" Type="http://schemas.openxmlformats.org/officeDocument/2006/relationships/image" Target="../media/image2.png"/><Relationship Id="rId156" Type="http://schemas.openxmlformats.org/officeDocument/2006/relationships/image" Target="../media/image720.png"/><Relationship Id="rId177" Type="http://schemas.openxmlformats.org/officeDocument/2006/relationships/image" Target="../media/image940.png"/><Relationship Id="rId198" Type="http://schemas.openxmlformats.org/officeDocument/2006/relationships/image" Target="../media/image166.png"/><Relationship Id="rId172" Type="http://schemas.openxmlformats.org/officeDocument/2006/relationships/image" Target="../media/image890.png"/><Relationship Id="rId193" Type="http://schemas.openxmlformats.org/officeDocument/2006/relationships/image" Target="../media/image115.png"/><Relationship Id="rId202" Type="http://schemas.openxmlformats.org/officeDocument/2006/relationships/image" Target="../media/image170.png"/><Relationship Id="rId207" Type="http://schemas.openxmlformats.org/officeDocument/2006/relationships/image" Target="../media/image185.png"/><Relationship Id="rId223" Type="http://schemas.openxmlformats.org/officeDocument/2006/relationships/image" Target="../media/image286.png"/><Relationship Id="rId228" Type="http://schemas.openxmlformats.org/officeDocument/2006/relationships/image" Target="../media/image299.png"/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04" Type="http://schemas.openxmlformats.org/officeDocument/2006/relationships/image" Target="../media/image180.png"/><Relationship Id="rId167" Type="http://schemas.openxmlformats.org/officeDocument/2006/relationships/image" Target="../media/image860.png"/><Relationship Id="rId188" Type="http://schemas.openxmlformats.org/officeDocument/2006/relationships/image" Target="../media/image105.png"/><Relationship Id="rId7" Type="http://schemas.openxmlformats.org/officeDocument/2006/relationships/image" Target="../media/image83.png"/><Relationship Id="rId162" Type="http://schemas.openxmlformats.org/officeDocument/2006/relationships/image" Target="../media/image770.png"/><Relationship Id="rId183" Type="http://schemas.openxmlformats.org/officeDocument/2006/relationships/image" Target="../media/image100.png"/><Relationship Id="rId213" Type="http://schemas.openxmlformats.org/officeDocument/2006/relationships/image" Target="../media/image276.png"/><Relationship Id="rId218" Type="http://schemas.openxmlformats.org/officeDocument/2006/relationships/image" Target="../media/image281.png"/><Relationship Id="rId234" Type="http://schemas.openxmlformats.org/officeDocument/2006/relationships/image" Target="../media/image293.png"/><Relationship Id="rId239" Type="http://schemas.openxmlformats.org/officeDocument/2006/relationships/image" Target="../media/image304.png"/><Relationship Id="rId2" Type="http://schemas.openxmlformats.org/officeDocument/2006/relationships/image" Target="../media/image35.png"/><Relationship Id="rId45" Type="http://schemas.openxmlformats.org/officeDocument/2006/relationships/image" Target="../media/image121.png"/><Relationship Id="rId66" Type="http://schemas.openxmlformats.org/officeDocument/2006/relationships/image" Target="../media/image680.png"/><Relationship Id="rId136" Type="http://schemas.openxmlformats.org/officeDocument/2006/relationships/image" Target="../media/image212.png"/><Relationship Id="rId157" Type="http://schemas.openxmlformats.org/officeDocument/2006/relationships/image" Target="../media/image8.png"/><Relationship Id="rId178" Type="http://schemas.openxmlformats.org/officeDocument/2006/relationships/image" Target="../media/image950.png"/><Relationship Id="rId152" Type="http://schemas.openxmlformats.org/officeDocument/2006/relationships/image" Target="../media/image5.png"/><Relationship Id="rId173" Type="http://schemas.openxmlformats.org/officeDocument/2006/relationships/image" Target="../media/image900.png"/><Relationship Id="rId194" Type="http://schemas.openxmlformats.org/officeDocument/2006/relationships/image" Target="../media/image116.png"/><Relationship Id="rId199" Type="http://schemas.openxmlformats.org/officeDocument/2006/relationships/image" Target="../media/image167.png"/><Relationship Id="rId203" Type="http://schemas.openxmlformats.org/officeDocument/2006/relationships/image" Target="../media/image171.png"/><Relationship Id="rId229" Type="http://schemas.openxmlformats.org/officeDocument/2006/relationships/image" Target="../media/image300.png"/><Relationship Id="rId224" Type="http://schemas.openxmlformats.org/officeDocument/2006/relationships/image" Target="../media/image287.png"/><Relationship Id="rId240" Type="http://schemas.openxmlformats.org/officeDocument/2006/relationships/image" Target="../media/image298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63" Type="http://schemas.openxmlformats.org/officeDocument/2006/relationships/image" Target="../media/image780.png"/><Relationship Id="rId184" Type="http://schemas.openxmlformats.org/officeDocument/2006/relationships/image" Target="../media/image101.png"/><Relationship Id="rId189" Type="http://schemas.openxmlformats.org/officeDocument/2006/relationships/image" Target="../media/image106.png"/><Relationship Id="rId219" Type="http://schemas.openxmlformats.org/officeDocument/2006/relationships/image" Target="../media/image282.png"/><Relationship Id="rId3" Type="http://schemas.openxmlformats.org/officeDocument/2006/relationships/image" Target="../media/image36.png"/><Relationship Id="rId214" Type="http://schemas.openxmlformats.org/officeDocument/2006/relationships/image" Target="../media/image277.png"/><Relationship Id="rId230" Type="http://schemas.openxmlformats.org/officeDocument/2006/relationships/image" Target="../media/image301.png"/><Relationship Id="rId235" Type="http://schemas.openxmlformats.org/officeDocument/2006/relationships/image" Target="../media/image294.png"/><Relationship Id="rId46" Type="http://schemas.openxmlformats.org/officeDocument/2006/relationships/image" Target="../media/image122.png"/><Relationship Id="rId137" Type="http://schemas.openxmlformats.org/officeDocument/2006/relationships/image" Target="../media/image213.png"/><Relationship Id="rId158" Type="http://schemas.openxmlformats.org/officeDocument/2006/relationships/image" Target="../media/image730.png"/><Relationship Id="rId41" Type="http://schemas.openxmlformats.org/officeDocument/2006/relationships/image" Target="../media/image117.png"/><Relationship Id="rId62" Type="http://schemas.openxmlformats.org/officeDocument/2006/relationships/image" Target="../media/image138.png"/><Relationship Id="rId153" Type="http://schemas.openxmlformats.org/officeDocument/2006/relationships/image" Target="../media/image700.png"/><Relationship Id="rId174" Type="http://schemas.openxmlformats.org/officeDocument/2006/relationships/image" Target="../media/image910.png"/><Relationship Id="rId179" Type="http://schemas.openxmlformats.org/officeDocument/2006/relationships/image" Target="../media/image96.png"/><Relationship Id="rId195" Type="http://schemas.openxmlformats.org/officeDocument/2006/relationships/image" Target="../media/image142.png"/><Relationship Id="rId209" Type="http://schemas.openxmlformats.org/officeDocument/2006/relationships/image" Target="../media/image272.png"/><Relationship Id="rId241" Type="http://schemas.openxmlformats.org/officeDocument/2006/relationships/image" Target="../media/image311.png"/><Relationship Id="rId190" Type="http://schemas.openxmlformats.org/officeDocument/2006/relationships/image" Target="../media/image107.png"/><Relationship Id="rId204" Type="http://schemas.openxmlformats.org/officeDocument/2006/relationships/image" Target="../media/image179.png"/><Relationship Id="rId220" Type="http://schemas.openxmlformats.org/officeDocument/2006/relationships/image" Target="../media/image283.png"/><Relationship Id="rId225" Type="http://schemas.openxmlformats.org/officeDocument/2006/relationships/image" Target="../media/image288.png"/><Relationship Id="rId36" Type="http://schemas.openxmlformats.org/officeDocument/2006/relationships/image" Target="../media/image112.png"/><Relationship Id="rId127" Type="http://schemas.openxmlformats.org/officeDocument/2006/relationships/image" Target="../media/image50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64" Type="http://schemas.openxmlformats.org/officeDocument/2006/relationships/image" Target="../media/image790.png"/><Relationship Id="rId169" Type="http://schemas.openxmlformats.org/officeDocument/2006/relationships/image" Target="../media/image20.png"/><Relationship Id="rId185" Type="http://schemas.openxmlformats.org/officeDocument/2006/relationships/image" Target="../media/image102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180" Type="http://schemas.openxmlformats.org/officeDocument/2006/relationships/image" Target="../media/image97.png"/><Relationship Id="rId210" Type="http://schemas.openxmlformats.org/officeDocument/2006/relationships/image" Target="../media/image273.png"/><Relationship Id="rId215" Type="http://schemas.openxmlformats.org/officeDocument/2006/relationships/image" Target="../media/image278.png"/><Relationship Id="rId236" Type="http://schemas.openxmlformats.org/officeDocument/2006/relationships/image" Target="../media/image295.png"/><Relationship Id="rId231" Type="http://schemas.openxmlformats.org/officeDocument/2006/relationships/image" Target="../media/image2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4B81FC9-3F3B-4AA6-9231-623913A272E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DF2477D6-BF9A-42BF-A33D-EF32BCB112FC}"/>
                </a:ext>
              </a:extLst>
            </p:cNvPr>
            <p:cNvCxnSpPr>
              <a:stCxn id="258" idx="3"/>
              <a:endCxn id="26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9D446910-F84B-48BE-AF7E-78E885B02B1B}"/>
                </a:ext>
              </a:extLst>
            </p:cNvPr>
            <p:cNvCxnSpPr>
              <a:stCxn id="258" idx="2"/>
              <a:endCxn id="25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1D4E42F6-15A5-4E86-9AF2-2082F7E21C2F}"/>
                </a:ext>
              </a:extLst>
            </p:cNvPr>
            <p:cNvCxnSpPr>
              <a:stCxn id="260" idx="2"/>
              <a:endCxn id="26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DE09358-7540-4373-8485-C76931F0ADB1}"/>
                </a:ext>
              </a:extLst>
            </p:cNvPr>
            <p:cNvCxnSpPr>
              <a:stCxn id="260" idx="3"/>
              <a:endCxn id="26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AC1E8A6-DE93-4F2D-A32D-9E8D47999997}"/>
                </a:ext>
              </a:extLst>
            </p:cNvPr>
            <p:cNvCxnSpPr>
              <a:stCxn id="264" idx="2"/>
              <a:endCxn id="26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710B85D-892D-4B7C-BB22-05C59577F293}"/>
                </a:ext>
              </a:extLst>
            </p:cNvPr>
            <p:cNvCxnSpPr>
              <a:stCxn id="264" idx="3"/>
              <a:endCxn id="26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2FAE3EC1-9C09-4CEF-8084-67485E5CB7BD}"/>
                </a:ext>
              </a:extLst>
            </p:cNvPr>
            <p:cNvCxnSpPr>
              <a:stCxn id="268" idx="2"/>
              <a:endCxn id="27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3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4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B84CF34-9E80-4559-9CD7-5863194F89B8}"/>
                </a:ext>
              </a:extLst>
            </p:cNvPr>
            <p:cNvCxnSpPr>
              <a:endCxn id="280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3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04EE6494-CD5D-4849-975D-E8DDF6331F8C}"/>
                </a:ext>
              </a:extLst>
            </p:cNvPr>
            <p:cNvCxnSpPr>
              <a:stCxn id="303" idx="2"/>
              <a:endCxn id="284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A1829930-2264-4F78-8AFE-B191EEAB3A95}"/>
                </a:ext>
              </a:extLst>
            </p:cNvPr>
            <p:cNvCxnSpPr>
              <a:stCxn id="305" idx="2"/>
              <a:endCxn id="285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AC90AAFD-96AE-47C1-B1D4-7D628926D8C7}"/>
                </a:ext>
              </a:extLst>
            </p:cNvPr>
            <p:cNvCxnSpPr>
              <a:stCxn id="307" idx="2"/>
              <a:endCxn id="286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B8E0D16-288F-4448-BFE4-43D5234828A2}"/>
                </a:ext>
              </a:extLst>
            </p:cNvPr>
            <p:cNvCxnSpPr>
              <a:endCxn id="294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ADF5DA8F-2211-4A0B-AB89-FF97A780ACF2}"/>
                </a:ext>
              </a:extLst>
            </p:cNvPr>
            <p:cNvCxnSpPr>
              <a:stCxn id="294" idx="2"/>
              <a:endCxn id="287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C0962A8B-2547-44F0-9DAC-382DF289A046}"/>
                </a:ext>
              </a:extLst>
            </p:cNvPr>
            <p:cNvCxnSpPr>
              <a:stCxn id="309" idx="3"/>
              <a:endCxn id="289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6A2E775C-8622-4177-A946-C8CE4828574C}"/>
                </a:ext>
              </a:extLst>
            </p:cNvPr>
            <p:cNvCxnSpPr>
              <a:stCxn id="271" idx="3"/>
              <a:endCxn id="303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82BFD554-44A0-480D-94F1-D5DB7C488473}"/>
                </a:ext>
              </a:extLst>
            </p:cNvPr>
            <p:cNvCxnSpPr>
              <a:stCxn id="268" idx="3"/>
              <a:endCxn id="27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8816F4C4-BEE3-4893-955C-2668F534719A}"/>
                </a:ext>
              </a:extLst>
            </p:cNvPr>
            <p:cNvCxnSpPr>
              <a:endCxn id="300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DE0DB7F-1522-47EF-A407-085A0F258EFC}"/>
                </a:ext>
              </a:extLst>
            </p:cNvPr>
            <p:cNvCxnSpPr>
              <a:stCxn id="300" idx="2"/>
              <a:endCxn id="302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AE33E69-045E-4CA0-8B41-F60B1F502C0C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BE40DC3A-A05E-40DA-B844-BEB5C47770D8}"/>
                </a:ext>
              </a:extLst>
            </p:cNvPr>
            <p:cNvCxnSpPr>
              <a:stCxn id="305" idx="3"/>
              <a:endCxn id="307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7F418D47-7804-43CC-98CC-46AD33994738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6F56E2F-2CC0-476D-A5B5-4B8ABF18259C}"/>
                </a:ext>
              </a:extLst>
            </p:cNvPr>
            <p:cNvCxnSpPr>
              <a:stCxn id="309" idx="2"/>
              <a:endCxn id="321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7EEE18CD-7752-4B25-BC72-E7E88FD2E4CA}"/>
                </a:ext>
              </a:extLst>
            </p:cNvPr>
            <p:cNvCxnSpPr>
              <a:endCxn id="323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2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EBD636BB-EEA6-477C-A1F9-6DFEC6F3FAE3}"/>
                </a:ext>
              </a:extLst>
            </p:cNvPr>
            <p:cNvCxnSpPr>
              <a:stCxn id="323" idx="2"/>
              <a:endCxn id="372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2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2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28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3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3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3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B28062D3-E257-474D-9D00-6AB7CF361D5E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67699288-F845-4C45-8AC9-31A5BB06B50F}"/>
                </a:ext>
              </a:extLst>
            </p:cNvPr>
            <p:cNvCxnSpPr>
              <a:endCxn id="282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E52FAD95-4C31-45F7-88FB-581D5DA5FA61}"/>
                </a:ext>
              </a:extLst>
            </p:cNvPr>
            <p:cNvCxnSpPr>
              <a:endCxn id="283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F0A1D9C7-1D73-4B79-904F-AD985B8DC32B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29BB657D-D42A-463E-84D4-7F6EC43DBB0C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0FB3284C-6B71-463A-AFAD-3F47BC48241F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C9A4CAAD-97D4-4606-9224-100C761104F9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897CDBE6-BAEC-41D6-B767-93921594ED3F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57838A2C-6BD1-4EBE-88C0-3A4FB2CD2B88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821E473A-38DC-456B-9BFA-5DDC35AB29F4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F3C781EC-5925-4B3D-B24F-700F60B8A19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6C080F2B-FD25-44C5-B5FD-47CDD2F1BD08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E2AFB5BE-E332-4756-B9D2-33A650FD3D66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27FC0D8-5D29-428A-BE5F-B77308C0BE4D}"/>
                </a:ext>
              </a:extLst>
            </p:cNvPr>
            <p:cNvCxnSpPr>
              <a:stCxn id="410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34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492FC275-1A0E-4939-B741-87872D630F2D}"/>
                </a:ext>
              </a:extLst>
            </p:cNvPr>
            <p:cNvCxnSpPr>
              <a:stCxn id="410" idx="2"/>
              <a:endCxn id="408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4583DCF9-A018-45FD-9C7C-4C4F20695D8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8830C876-3EE8-496A-9CE8-DA9ADCACAC97}"/>
                </a:ext>
              </a:extLst>
            </p:cNvPr>
            <p:cNvCxnSpPr>
              <a:endCxn id="414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E86B68A2-C9E6-4C60-B306-C044C0123719}"/>
                </a:ext>
              </a:extLst>
            </p:cNvPr>
            <p:cNvCxnSpPr>
              <a:stCxn id="414" idx="2"/>
              <a:endCxn id="41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3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40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/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/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/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/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/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/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/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blipFill>
                <a:blip r:embed="rId64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/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/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8F031F1-4438-491C-9CDE-A9996B82B7C1}"/>
              </a:ext>
            </a:extLst>
          </p:cNvPr>
          <p:cNvGrpSpPr/>
          <p:nvPr/>
        </p:nvGrpSpPr>
        <p:grpSpPr>
          <a:xfrm>
            <a:off x="406067" y="5585603"/>
            <a:ext cx="12072757" cy="900436"/>
            <a:chOff x="170170" y="5468470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/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1961" b="-1961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5BEF7AF-B19D-47A8-97EC-5B53B1FBAA89}"/>
                </a:ext>
              </a:extLst>
            </p:cNvPr>
            <p:cNvCxnSpPr>
              <a:stCxn id="238" idx="3"/>
              <a:endCxn id="240" idx="1"/>
            </p:cNvCxnSpPr>
            <p:nvPr/>
          </p:nvCxnSpPr>
          <p:spPr>
            <a:xfrm>
              <a:off x="891309" y="571134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/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EB80703-634F-4165-A6BD-6E1CFBAC9F3B}"/>
                </a:ext>
              </a:extLst>
            </p:cNvPr>
            <p:cNvCxnSpPr>
              <a:stCxn id="238" idx="2"/>
              <a:endCxn id="236" idx="0"/>
            </p:cNvCxnSpPr>
            <p:nvPr/>
          </p:nvCxnSpPr>
          <p:spPr>
            <a:xfrm flipH="1">
              <a:off x="748194" y="5848508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/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2E5406F-071B-45CF-9739-6BDA63E18CB4}"/>
                </a:ext>
              </a:extLst>
            </p:cNvPr>
            <p:cNvCxnSpPr>
              <a:stCxn id="240" idx="2"/>
              <a:endCxn id="242" idx="0"/>
            </p:cNvCxnSpPr>
            <p:nvPr/>
          </p:nvCxnSpPr>
          <p:spPr>
            <a:xfrm>
              <a:off x="1193061" y="5848508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/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43B71DCF-2BB2-4506-87F1-B34EE43DB1C3}"/>
                </a:ext>
              </a:extLst>
            </p:cNvPr>
            <p:cNvCxnSpPr>
              <a:stCxn id="236" idx="3"/>
              <a:endCxn id="242" idx="1"/>
            </p:cNvCxnSpPr>
            <p:nvPr/>
          </p:nvCxnSpPr>
          <p:spPr>
            <a:xfrm>
              <a:off x="885354" y="6177834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E9ACA971-510B-4E2C-9CC3-FDB850DD0577}"/>
                </a:ext>
              </a:extLst>
            </p:cNvPr>
            <p:cNvCxnSpPr>
              <a:stCxn id="240" idx="3"/>
              <a:endCxn id="456" idx="1"/>
            </p:cNvCxnSpPr>
            <p:nvPr/>
          </p:nvCxnSpPr>
          <p:spPr>
            <a:xfrm>
              <a:off x="1330221" y="571134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/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50C9D23F-542C-4791-9077-E0372A9CAA14}"/>
                </a:ext>
              </a:extLst>
            </p:cNvPr>
            <p:cNvCxnSpPr>
              <a:stCxn id="456" idx="2"/>
              <a:endCxn id="458" idx="0"/>
            </p:cNvCxnSpPr>
            <p:nvPr/>
          </p:nvCxnSpPr>
          <p:spPr>
            <a:xfrm>
              <a:off x="1636238" y="585004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/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1FF73130-9047-47F5-9633-40BC97F1EFEF}"/>
                </a:ext>
              </a:extLst>
            </p:cNvPr>
            <p:cNvCxnSpPr>
              <a:stCxn id="242" idx="3"/>
              <a:endCxn id="458" idx="1"/>
            </p:cNvCxnSpPr>
            <p:nvPr/>
          </p:nvCxnSpPr>
          <p:spPr>
            <a:xfrm>
              <a:off x="1332155" y="6177834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782164B8-CF7E-4DA8-A186-4C476649D8FB}"/>
                </a:ext>
              </a:extLst>
            </p:cNvPr>
            <p:cNvCxnSpPr>
              <a:stCxn id="456" idx="3"/>
              <a:endCxn id="473" idx="1"/>
            </p:cNvCxnSpPr>
            <p:nvPr/>
          </p:nvCxnSpPr>
          <p:spPr>
            <a:xfrm flipV="1">
              <a:off x="1773398" y="571132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/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B2525BAF-0DCE-419E-B0AB-17655F8501B7}"/>
                </a:ext>
              </a:extLst>
            </p:cNvPr>
            <p:cNvCxnSpPr>
              <a:stCxn id="473" idx="2"/>
              <a:endCxn id="485" idx="0"/>
            </p:cNvCxnSpPr>
            <p:nvPr/>
          </p:nvCxnSpPr>
          <p:spPr>
            <a:xfrm>
              <a:off x="2084973" y="5848483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/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98C4C4C0-2D7B-4705-AAAE-BF90E42012AD}"/>
                </a:ext>
              </a:extLst>
            </p:cNvPr>
            <p:cNvCxnSpPr>
              <a:stCxn id="458" idx="3"/>
              <a:endCxn id="485" idx="1"/>
            </p:cNvCxnSpPr>
            <p:nvPr/>
          </p:nvCxnSpPr>
          <p:spPr>
            <a:xfrm flipV="1">
              <a:off x="1775332" y="6177809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/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/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/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/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/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/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/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/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/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A24013F2-7B4F-4A90-A5CD-5EC9149CABE1}"/>
                </a:ext>
              </a:extLst>
            </p:cNvPr>
            <p:cNvCxnSpPr>
              <a:stCxn id="494" idx="3"/>
              <a:endCxn id="495" idx="1"/>
            </p:cNvCxnSpPr>
            <p:nvPr/>
          </p:nvCxnSpPr>
          <p:spPr>
            <a:xfrm>
              <a:off x="4860846" y="617002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/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02A257F8-D195-4561-9F27-FCD45535F7D3}"/>
                </a:ext>
              </a:extLst>
            </p:cNvPr>
            <p:cNvCxnSpPr>
              <a:stCxn id="495" idx="3"/>
              <a:endCxn id="497" idx="1"/>
            </p:cNvCxnSpPr>
            <p:nvPr/>
          </p:nvCxnSpPr>
          <p:spPr>
            <a:xfrm flipV="1">
              <a:off x="5304023" y="617000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/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2C93EA65-4788-4EB0-9B84-F2168E213B57}"/>
                </a:ext>
              </a:extLst>
            </p:cNvPr>
            <p:cNvCxnSpPr>
              <a:endCxn id="490" idx="0"/>
            </p:cNvCxnSpPr>
            <p:nvPr/>
          </p:nvCxnSpPr>
          <p:spPr>
            <a:xfrm>
              <a:off x="3214986" y="5847637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/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blipFill>
                  <a:blip r:embed="rId1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3276F0B1-7892-4F2E-B2C0-82C8E2BE7510}"/>
                </a:ext>
              </a:extLst>
            </p:cNvPr>
            <p:cNvCxnSpPr>
              <a:stCxn id="518" idx="2"/>
              <a:endCxn id="494" idx="0"/>
            </p:cNvCxnSpPr>
            <p:nvPr/>
          </p:nvCxnSpPr>
          <p:spPr>
            <a:xfrm>
              <a:off x="4716775" y="5846156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FFC9FBB3-D1CC-4687-B86E-9555E64E79BF}"/>
                </a:ext>
              </a:extLst>
            </p:cNvPr>
            <p:cNvCxnSpPr>
              <a:stCxn id="520" idx="2"/>
              <a:endCxn id="495" idx="0"/>
            </p:cNvCxnSpPr>
            <p:nvPr/>
          </p:nvCxnSpPr>
          <p:spPr>
            <a:xfrm>
              <a:off x="5159952" y="584769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176FC2F4-6289-47BA-B2A0-1C33DEA84DD5}"/>
                </a:ext>
              </a:extLst>
            </p:cNvPr>
            <p:cNvCxnSpPr>
              <a:stCxn id="522" idx="2"/>
              <a:endCxn id="497" idx="0"/>
            </p:cNvCxnSpPr>
            <p:nvPr/>
          </p:nvCxnSpPr>
          <p:spPr>
            <a:xfrm>
              <a:off x="5608687" y="5846131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5263FAED-6ADF-4CE0-9C35-481F2B4559B9}"/>
                </a:ext>
              </a:extLst>
            </p:cNvPr>
            <p:cNvCxnSpPr>
              <a:endCxn id="506" idx="1"/>
            </p:cNvCxnSpPr>
            <p:nvPr/>
          </p:nvCxnSpPr>
          <p:spPr>
            <a:xfrm>
              <a:off x="8399641" y="5708971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/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25777267-889B-4F16-BE51-EC18DFE9F186}"/>
                </a:ext>
              </a:extLst>
            </p:cNvPr>
            <p:cNvCxnSpPr>
              <a:stCxn id="506" idx="2"/>
              <a:endCxn id="499" idx="0"/>
            </p:cNvCxnSpPr>
            <p:nvPr/>
          </p:nvCxnSpPr>
          <p:spPr>
            <a:xfrm>
              <a:off x="8708806" y="5846131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11E8666E-0CE4-49C0-B19D-FA8C743E7F40}"/>
                </a:ext>
              </a:extLst>
            </p:cNvPr>
            <p:cNvCxnSpPr>
              <a:stCxn id="538" idx="3"/>
              <a:endCxn id="499" idx="1"/>
            </p:cNvCxnSpPr>
            <p:nvPr/>
          </p:nvCxnSpPr>
          <p:spPr>
            <a:xfrm flipV="1">
              <a:off x="8395831" y="6177809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6B53B86-04A2-4804-B015-4E38670D8E20}"/>
                </a:ext>
              </a:extLst>
            </p:cNvPr>
            <p:cNvCxnSpPr>
              <a:stCxn id="524" idx="3"/>
              <a:endCxn id="501" idx="1"/>
            </p:cNvCxnSpPr>
            <p:nvPr/>
          </p:nvCxnSpPr>
          <p:spPr>
            <a:xfrm>
              <a:off x="6199092" y="5708971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F4A48DE8-6DA7-4ECB-8B22-5CD734DFCCF7}"/>
                </a:ext>
              </a:extLst>
            </p:cNvPr>
            <p:cNvCxnSpPr>
              <a:stCxn id="487" idx="3"/>
              <a:endCxn id="518" idx="1"/>
            </p:cNvCxnSpPr>
            <p:nvPr/>
          </p:nvCxnSpPr>
          <p:spPr>
            <a:xfrm flipV="1">
              <a:off x="4415546" y="5708996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6DD162D1-1377-4794-AF1C-0886E2E6B57C}"/>
                </a:ext>
              </a:extLst>
            </p:cNvPr>
            <p:cNvCxnSpPr>
              <a:stCxn id="493" idx="3"/>
              <a:endCxn id="494" idx="1"/>
            </p:cNvCxnSpPr>
            <p:nvPr/>
          </p:nvCxnSpPr>
          <p:spPr>
            <a:xfrm flipV="1">
              <a:off x="4410499" y="6170029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A65DC60A-BD09-4D4F-A65A-1734ED6ADF31}"/>
                </a:ext>
              </a:extLst>
            </p:cNvPr>
            <p:cNvCxnSpPr>
              <a:stCxn id="473" idx="3"/>
              <a:endCxn id="487" idx="1"/>
            </p:cNvCxnSpPr>
            <p:nvPr/>
          </p:nvCxnSpPr>
          <p:spPr>
            <a:xfrm flipV="1">
              <a:off x="2222133" y="5711128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759251D6-94A9-48E5-8C3A-695E92843E14}"/>
                </a:ext>
              </a:extLst>
            </p:cNvPr>
            <p:cNvCxnSpPr>
              <a:endCxn id="514" idx="1"/>
            </p:cNvCxnSpPr>
            <p:nvPr/>
          </p:nvCxnSpPr>
          <p:spPr>
            <a:xfrm>
              <a:off x="8851905" y="570765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/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8D1EC4E5-7FA9-46EF-A672-902CC269EE97}"/>
                </a:ext>
              </a:extLst>
            </p:cNvPr>
            <p:cNvCxnSpPr>
              <a:stCxn id="514" idx="2"/>
              <a:endCxn id="516" idx="0"/>
            </p:cNvCxnSpPr>
            <p:nvPr/>
          </p:nvCxnSpPr>
          <p:spPr>
            <a:xfrm>
              <a:off x="9153657" y="584481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/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86EDDCDC-4067-4054-973E-DDEFC87FF7D8}"/>
                </a:ext>
              </a:extLst>
            </p:cNvPr>
            <p:cNvCxnSpPr>
              <a:stCxn id="499" idx="3"/>
              <a:endCxn id="516" idx="1"/>
            </p:cNvCxnSpPr>
            <p:nvPr/>
          </p:nvCxnSpPr>
          <p:spPr>
            <a:xfrm>
              <a:off x="8845966" y="617780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/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5B9C2156-9EA5-4152-8443-7179C315E494}"/>
                </a:ext>
              </a:extLst>
            </p:cNvPr>
            <p:cNvCxnSpPr>
              <a:stCxn id="518" idx="3"/>
              <a:endCxn id="520" idx="1"/>
            </p:cNvCxnSpPr>
            <p:nvPr/>
          </p:nvCxnSpPr>
          <p:spPr>
            <a:xfrm>
              <a:off x="4853935" y="570899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/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15055FDE-88A8-4B81-AEC6-D080650A10C9}"/>
                </a:ext>
              </a:extLst>
            </p:cNvPr>
            <p:cNvCxnSpPr>
              <a:stCxn id="520" idx="3"/>
              <a:endCxn id="522" idx="1"/>
            </p:cNvCxnSpPr>
            <p:nvPr/>
          </p:nvCxnSpPr>
          <p:spPr>
            <a:xfrm flipV="1">
              <a:off x="5297112" y="570897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/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C25959E6-0A5F-4551-90AA-942A9175E963}"/>
                </a:ext>
              </a:extLst>
            </p:cNvPr>
            <p:cNvCxnSpPr>
              <a:cxnSpLocks/>
              <a:endCxn id="524" idx="1"/>
            </p:cNvCxnSpPr>
            <p:nvPr/>
          </p:nvCxnSpPr>
          <p:spPr>
            <a:xfrm>
              <a:off x="5760180" y="57089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/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2B9FB579-AB19-4846-9ED1-FB7EF9438372}"/>
                </a:ext>
              </a:extLst>
            </p:cNvPr>
            <p:cNvCxnSpPr>
              <a:stCxn id="524" idx="2"/>
              <a:endCxn id="526" idx="0"/>
            </p:cNvCxnSpPr>
            <p:nvPr/>
          </p:nvCxnSpPr>
          <p:spPr>
            <a:xfrm>
              <a:off x="6061932" y="5846131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/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9CA0C12D-DCA6-4148-B606-54FF2D252825}"/>
                </a:ext>
              </a:extLst>
            </p:cNvPr>
            <p:cNvCxnSpPr>
              <a:stCxn id="497" idx="3"/>
              <a:endCxn id="526" idx="1"/>
            </p:cNvCxnSpPr>
            <p:nvPr/>
          </p:nvCxnSpPr>
          <p:spPr>
            <a:xfrm flipV="1">
              <a:off x="5752758" y="6167677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01FE3D1B-4323-45C8-BE07-773461DDD9FF}"/>
                </a:ext>
              </a:extLst>
            </p:cNvPr>
            <p:cNvCxnSpPr>
              <a:endCxn id="529" idx="1"/>
            </p:cNvCxnSpPr>
            <p:nvPr/>
          </p:nvCxnSpPr>
          <p:spPr>
            <a:xfrm>
              <a:off x="9298229" y="57077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/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9C68DE62-04E9-49F3-BDD9-EA6877A11F3E}"/>
                </a:ext>
              </a:extLst>
            </p:cNvPr>
            <p:cNvCxnSpPr>
              <a:stCxn id="529" idx="2"/>
              <a:endCxn id="531" idx="0"/>
            </p:cNvCxnSpPr>
            <p:nvPr/>
          </p:nvCxnSpPr>
          <p:spPr>
            <a:xfrm>
              <a:off x="9599981" y="58449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/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99B499AD-8CDC-4F83-A3D1-510AF1D3D81B}"/>
                </a:ext>
              </a:extLst>
            </p:cNvPr>
            <p:cNvCxnSpPr>
              <a:endCxn id="531" idx="1"/>
            </p:cNvCxnSpPr>
            <p:nvPr/>
          </p:nvCxnSpPr>
          <p:spPr>
            <a:xfrm>
              <a:off x="9292290" y="61779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/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/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/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/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/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/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10CA6815-9EA3-4B1B-B13A-ACB6195B553E}"/>
                </a:ext>
              </a:extLst>
            </p:cNvPr>
            <p:cNvCxnSpPr>
              <a:endCxn id="491" idx="0"/>
            </p:cNvCxnSpPr>
            <p:nvPr/>
          </p:nvCxnSpPr>
          <p:spPr>
            <a:xfrm>
              <a:off x="3556422" y="5850910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C4E276EE-F752-48BE-A13A-BE4C798F770B}"/>
                </a:ext>
              </a:extLst>
            </p:cNvPr>
            <p:cNvCxnSpPr>
              <a:endCxn id="492" idx="0"/>
            </p:cNvCxnSpPr>
            <p:nvPr/>
          </p:nvCxnSpPr>
          <p:spPr>
            <a:xfrm flipH="1">
              <a:off x="3921858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01E7BF7C-F394-4197-AB65-D243DB98E91D}"/>
                </a:ext>
              </a:extLst>
            </p:cNvPr>
            <p:cNvCxnSpPr>
              <a:endCxn id="493" idx="0"/>
            </p:cNvCxnSpPr>
            <p:nvPr/>
          </p:nvCxnSpPr>
          <p:spPr>
            <a:xfrm>
              <a:off x="4273339" y="5855968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2C43A608-82FF-4D06-BC14-0BA1D5E6B276}"/>
                </a:ext>
              </a:extLst>
            </p:cNvPr>
            <p:cNvCxnSpPr>
              <a:endCxn id="489" idx="0"/>
            </p:cNvCxnSpPr>
            <p:nvPr/>
          </p:nvCxnSpPr>
          <p:spPr>
            <a:xfrm>
              <a:off x="2870377" y="5854726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A74623D7-FBD1-4686-887C-52918BB0F608}"/>
                </a:ext>
              </a:extLst>
            </p:cNvPr>
            <p:cNvCxnSpPr>
              <a:endCxn id="488" idx="0"/>
            </p:cNvCxnSpPr>
            <p:nvPr/>
          </p:nvCxnSpPr>
          <p:spPr>
            <a:xfrm>
              <a:off x="2511342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5E4AB974-AA92-4B47-9F12-04426ED8A8D8}"/>
                </a:ext>
              </a:extLst>
            </p:cNvPr>
            <p:cNvCxnSpPr/>
            <p:nvPr/>
          </p:nvCxnSpPr>
          <p:spPr>
            <a:xfrm>
              <a:off x="7220330" y="585472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901D6800-E876-4881-9BE2-00B68803A67E}"/>
                </a:ext>
              </a:extLst>
            </p:cNvPr>
            <p:cNvCxnSpPr/>
            <p:nvPr/>
          </p:nvCxnSpPr>
          <p:spPr>
            <a:xfrm>
              <a:off x="7561766" y="585799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BD3D2E09-F256-4B91-8D88-57C6D281AB8F}"/>
                </a:ext>
              </a:extLst>
            </p:cNvPr>
            <p:cNvCxnSpPr/>
            <p:nvPr/>
          </p:nvCxnSpPr>
          <p:spPr>
            <a:xfrm flipH="1">
              <a:off x="7927202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2238B829-6CA8-46FD-87D6-2C7C4E5A7CF2}"/>
                </a:ext>
              </a:extLst>
            </p:cNvPr>
            <p:cNvCxnSpPr/>
            <p:nvPr/>
          </p:nvCxnSpPr>
          <p:spPr>
            <a:xfrm>
              <a:off x="8278683" y="586305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E4BD03B0-EE94-4503-8090-E7E32F696503}"/>
                </a:ext>
              </a:extLst>
            </p:cNvPr>
            <p:cNvCxnSpPr/>
            <p:nvPr/>
          </p:nvCxnSpPr>
          <p:spPr>
            <a:xfrm>
              <a:off x="6875721" y="586181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CFFD674-F799-4D9D-A436-537344749A9A}"/>
                </a:ext>
              </a:extLst>
            </p:cNvPr>
            <p:cNvCxnSpPr/>
            <p:nvPr/>
          </p:nvCxnSpPr>
          <p:spPr>
            <a:xfrm>
              <a:off x="6516686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5CF4E877-D7E1-46C2-812D-3DA23BBEDF13}"/>
                </a:ext>
              </a:extLst>
            </p:cNvPr>
            <p:cNvSpPr txBox="1"/>
            <p:nvPr/>
          </p:nvSpPr>
          <p:spPr>
            <a:xfrm>
              <a:off x="10304399" y="5468470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4EBD3605-B754-430D-84C9-3867B98A6FF9}"/>
                </a:ext>
              </a:extLst>
            </p:cNvPr>
            <p:cNvSpPr txBox="1"/>
            <p:nvPr/>
          </p:nvSpPr>
          <p:spPr>
            <a:xfrm>
              <a:off x="10304399" y="5938019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/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rgbClr val="C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blipFill>
                  <a:blip r:embed="rId235"/>
                  <a:stretch>
                    <a:fillRect l="-1961"/>
                  </a:stretch>
                </a:blipFill>
                <a:ln w="38100">
                  <a:solidFill>
                    <a:srgbClr val="C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C90ED8F9-39EC-4CFC-8658-C151A1CDD893}"/>
                </a:ext>
              </a:extLst>
            </p:cNvPr>
            <p:cNvCxnSpPr>
              <a:stCxn id="554" idx="3"/>
            </p:cNvCxnSpPr>
            <p:nvPr/>
          </p:nvCxnSpPr>
          <p:spPr>
            <a:xfrm>
              <a:off x="450445" y="5715369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/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E04489E-DB6B-4A97-A392-02EE7B21B170}"/>
                </a:ext>
              </a:extLst>
            </p:cNvPr>
            <p:cNvCxnSpPr>
              <a:stCxn id="554" idx="2"/>
              <a:endCxn id="552" idx="0"/>
            </p:cNvCxnSpPr>
            <p:nvPr/>
          </p:nvCxnSpPr>
          <p:spPr>
            <a:xfrm flipH="1">
              <a:off x="307330" y="5852529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F02CB77C-58FB-47A4-AEC7-6ADD809EF6A4}"/>
                </a:ext>
              </a:extLst>
            </p:cNvPr>
            <p:cNvCxnSpPr/>
            <p:nvPr/>
          </p:nvCxnSpPr>
          <p:spPr>
            <a:xfrm>
              <a:off x="752197" y="5852529"/>
              <a:ext cx="1934" cy="182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012F0B27-63A4-45C8-8950-2874FDC0A835}"/>
                </a:ext>
              </a:extLst>
            </p:cNvPr>
            <p:cNvCxnSpPr>
              <a:stCxn id="552" idx="3"/>
            </p:cNvCxnSpPr>
            <p:nvPr/>
          </p:nvCxnSpPr>
          <p:spPr>
            <a:xfrm>
              <a:off x="444490" y="6181855"/>
              <a:ext cx="1724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066D093C-8975-416C-BFF2-4F65CAD58FD1}"/>
                </a:ext>
              </a:extLst>
            </p:cNvPr>
            <p:cNvCxnSpPr>
              <a:endCxn id="559" idx="1"/>
            </p:cNvCxnSpPr>
            <p:nvPr/>
          </p:nvCxnSpPr>
          <p:spPr>
            <a:xfrm>
              <a:off x="9749033" y="57114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/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D613AD30-AE53-454A-B04A-CE1B4C4C1DDD}"/>
                </a:ext>
              </a:extLst>
            </p:cNvPr>
            <p:cNvCxnSpPr>
              <a:stCxn id="559" idx="2"/>
              <a:endCxn id="561" idx="0"/>
            </p:cNvCxnSpPr>
            <p:nvPr/>
          </p:nvCxnSpPr>
          <p:spPr>
            <a:xfrm>
              <a:off x="10050785" y="58486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/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F7C2D51E-683E-41BE-98C1-6E9C145AAC72}"/>
                </a:ext>
              </a:extLst>
            </p:cNvPr>
            <p:cNvCxnSpPr>
              <a:endCxn id="561" idx="1"/>
            </p:cNvCxnSpPr>
            <p:nvPr/>
          </p:nvCxnSpPr>
          <p:spPr>
            <a:xfrm>
              <a:off x="9743094" y="61816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/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/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/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/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/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/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/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/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/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blipFill>
                <a:blip r:embed="rId182"/>
                <a:stretch>
                  <a:fillRect l="-3529" r="-235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/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/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/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/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/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/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/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/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/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/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/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/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r="-7143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/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/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 r="-13095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/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Picture 286">
            <a:extLst>
              <a:ext uri="{FF2B5EF4-FFF2-40B4-BE49-F238E27FC236}">
                <a16:creationId xmlns:a16="http://schemas.microsoft.com/office/drawing/2014/main" id="{C2EAC079-CC9A-472C-9E75-B7010C48371C}"/>
              </a:ext>
            </a:extLst>
          </p:cNvPr>
          <p:cNvPicPr>
            <a:picLocks noChangeAspect="1"/>
          </p:cNvPicPr>
          <p:nvPr/>
        </p:nvPicPr>
        <p:blipFill rotWithShape="1">
          <a:blip r:embed="rId2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Brace 388">
            <a:extLst>
              <a:ext uri="{FF2B5EF4-FFF2-40B4-BE49-F238E27FC236}">
                <a16:creationId xmlns:a16="http://schemas.microsoft.com/office/drawing/2014/main" id="{B0C5D899-4AED-4CB5-84A8-A8537EBFE995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17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Left Brace 405">
            <a:extLst>
              <a:ext uri="{FF2B5EF4-FFF2-40B4-BE49-F238E27FC236}">
                <a16:creationId xmlns:a16="http://schemas.microsoft.com/office/drawing/2014/main" id="{03F38FF7-7FFA-4DD1-8795-A0E89C389A3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18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4CA32DD-C2A4-4DB1-9992-72051B38546B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26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31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3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3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0D31D78-9087-4A0F-935F-92687BF07948}"/>
                  </a:ext>
                </a:extLst>
              </p:cNvPr>
              <p:cNvSpPr txBox="1"/>
              <p:nvPr/>
            </p:nvSpPr>
            <p:spPr>
              <a:xfrm>
                <a:off x="4069347" y="4610526"/>
                <a:ext cx="367569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0D31D78-9087-4A0F-935F-92687BF0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47" y="4610526"/>
                <a:ext cx="3675690" cy="430887"/>
              </a:xfrm>
              <a:prstGeom prst="rect">
                <a:avLst/>
              </a:prstGeom>
              <a:blipFill>
                <a:blip r:embed="rId237"/>
                <a:stretch>
                  <a:fillRect l="-166" b="-112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FC2F9A8-5491-4C3C-9CE3-E4AE27AB0679}"/>
              </a:ext>
            </a:extLst>
          </p:cNvPr>
          <p:cNvCxnSpPr>
            <a:cxnSpLocks/>
          </p:cNvCxnSpPr>
          <p:nvPr/>
        </p:nvCxnSpPr>
        <p:spPr>
          <a:xfrm>
            <a:off x="4990097" y="2911473"/>
            <a:ext cx="1" cy="17396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/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blipFill>
                <a:blip r:embed="rId23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7811D06-C899-4D21-9505-D20A7A559C47}"/>
              </a:ext>
            </a:extLst>
          </p:cNvPr>
          <p:cNvCxnSpPr>
            <a:cxnSpLocks/>
          </p:cNvCxnSpPr>
          <p:nvPr/>
        </p:nvCxnSpPr>
        <p:spPr>
          <a:xfrm flipV="1">
            <a:off x="986961" y="647620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4F95200-CE4E-4E8F-9A89-B03344E4ADA8}"/>
              </a:ext>
            </a:extLst>
          </p:cNvPr>
          <p:cNvCxnSpPr>
            <a:cxnSpLocks/>
          </p:cNvCxnSpPr>
          <p:nvPr/>
        </p:nvCxnSpPr>
        <p:spPr>
          <a:xfrm flipV="1">
            <a:off x="1261121" y="4271989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80FAD505-3389-4994-B097-5CE7D84A5ADC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80FAD505-3389-4994-B097-5CE7D84A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2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3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C37E4D05-2D1E-4951-91CA-D7E087789C9C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C37E4D05-2D1E-4951-91CA-D7E087789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915" y="4153146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/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blipFill>
                <a:blip r:embed="rId141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5BEF7AF-B19D-47A8-97EC-5B53B1FBAA89}"/>
              </a:ext>
            </a:extLst>
          </p:cNvPr>
          <p:cNvCxnSpPr>
            <a:stCxn id="238" idx="3"/>
            <a:endCxn id="240" idx="1"/>
          </p:cNvCxnSpPr>
          <p:nvPr/>
        </p:nvCxnSpPr>
        <p:spPr>
          <a:xfrm>
            <a:off x="1127206" y="582848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/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EB80703-634F-4165-A6BD-6E1CFBAC9F3B}"/>
              </a:ext>
            </a:extLst>
          </p:cNvPr>
          <p:cNvCxnSpPr>
            <a:stCxn id="238" idx="2"/>
            <a:endCxn id="236" idx="0"/>
          </p:cNvCxnSpPr>
          <p:nvPr/>
        </p:nvCxnSpPr>
        <p:spPr>
          <a:xfrm flipH="1">
            <a:off x="984091" y="5965641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/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2E5406F-071B-45CF-9739-6BDA63E18CB4}"/>
              </a:ext>
            </a:extLst>
          </p:cNvPr>
          <p:cNvCxnSpPr>
            <a:stCxn id="240" idx="2"/>
            <a:endCxn id="242" idx="0"/>
          </p:cNvCxnSpPr>
          <p:nvPr/>
        </p:nvCxnSpPr>
        <p:spPr>
          <a:xfrm>
            <a:off x="1428958" y="596564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/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blipFill>
                <a:blip r:embed="rId14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3B71DCF-2BB2-4506-87F1-B34EE43DB1C3}"/>
              </a:ext>
            </a:extLst>
          </p:cNvPr>
          <p:cNvCxnSpPr>
            <a:stCxn id="236" idx="3"/>
            <a:endCxn id="242" idx="1"/>
          </p:cNvCxnSpPr>
          <p:nvPr/>
        </p:nvCxnSpPr>
        <p:spPr>
          <a:xfrm>
            <a:off x="1121251" y="629496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9ACA971-510B-4E2C-9CC3-FDB850DD0577}"/>
              </a:ext>
            </a:extLst>
          </p:cNvPr>
          <p:cNvCxnSpPr>
            <a:stCxn id="240" idx="3"/>
            <a:endCxn id="456" idx="1"/>
          </p:cNvCxnSpPr>
          <p:nvPr/>
        </p:nvCxnSpPr>
        <p:spPr>
          <a:xfrm>
            <a:off x="1566118" y="582848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/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50C9D23F-542C-4791-9077-E0372A9CAA14}"/>
              </a:ext>
            </a:extLst>
          </p:cNvPr>
          <p:cNvCxnSpPr>
            <a:stCxn id="456" idx="2"/>
            <a:endCxn id="458" idx="0"/>
          </p:cNvCxnSpPr>
          <p:nvPr/>
        </p:nvCxnSpPr>
        <p:spPr>
          <a:xfrm>
            <a:off x="1872135" y="5967175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/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blipFill>
                <a:blip r:embed="rId14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FF73130-9047-47F5-9633-40BC97F1EFEF}"/>
              </a:ext>
            </a:extLst>
          </p:cNvPr>
          <p:cNvCxnSpPr>
            <a:stCxn id="242" idx="3"/>
            <a:endCxn id="458" idx="1"/>
          </p:cNvCxnSpPr>
          <p:nvPr/>
        </p:nvCxnSpPr>
        <p:spPr>
          <a:xfrm>
            <a:off x="1568052" y="629496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782164B8-CF7E-4DA8-A186-4C476649D8FB}"/>
              </a:ext>
            </a:extLst>
          </p:cNvPr>
          <p:cNvCxnSpPr>
            <a:stCxn id="456" idx="3"/>
            <a:endCxn id="473" idx="1"/>
          </p:cNvCxnSpPr>
          <p:nvPr/>
        </p:nvCxnSpPr>
        <p:spPr>
          <a:xfrm flipV="1">
            <a:off x="2009295" y="582845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/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blipFill>
                <a:blip r:embed="rId14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B2525BAF-0DCE-419E-B0AB-17655F8501B7}"/>
              </a:ext>
            </a:extLst>
          </p:cNvPr>
          <p:cNvCxnSpPr>
            <a:stCxn id="473" idx="2"/>
            <a:endCxn id="485" idx="0"/>
          </p:cNvCxnSpPr>
          <p:nvPr/>
        </p:nvCxnSpPr>
        <p:spPr>
          <a:xfrm>
            <a:off x="2320870" y="5965616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/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blipFill>
                <a:blip r:embed="rId14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98C4C4C0-2D7B-4705-AAAE-BF90E42012AD}"/>
              </a:ext>
            </a:extLst>
          </p:cNvPr>
          <p:cNvCxnSpPr>
            <a:stCxn id="458" idx="3"/>
            <a:endCxn id="485" idx="1"/>
          </p:cNvCxnSpPr>
          <p:nvPr/>
        </p:nvCxnSpPr>
        <p:spPr>
          <a:xfrm flipV="1">
            <a:off x="2011229" y="629494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/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/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blipFill>
                <a:blip r:embed="rId14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/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blipFill>
                <a:blip r:embed="rId15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/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/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/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blipFill>
                <a:blip r:embed="rId153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/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blipFill>
                <a:blip r:embed="rId154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/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blipFill>
                <a:blip r:embed="rId15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/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blipFill>
                <a:blip r:embed="rId15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A24013F2-7B4F-4A90-A5CD-5EC9149CABE1}"/>
              </a:ext>
            </a:extLst>
          </p:cNvPr>
          <p:cNvCxnSpPr>
            <a:stCxn id="494" idx="3"/>
            <a:endCxn id="495" idx="1"/>
          </p:cNvCxnSpPr>
          <p:nvPr/>
        </p:nvCxnSpPr>
        <p:spPr>
          <a:xfrm>
            <a:off x="5096743" y="6287162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/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blipFill>
                <a:blip r:embed="rId1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02A257F8-D195-4561-9F27-FCD45535F7D3}"/>
              </a:ext>
            </a:extLst>
          </p:cNvPr>
          <p:cNvCxnSpPr>
            <a:stCxn id="495" idx="3"/>
            <a:endCxn id="497" idx="1"/>
          </p:cNvCxnSpPr>
          <p:nvPr/>
        </p:nvCxnSpPr>
        <p:spPr>
          <a:xfrm flipV="1">
            <a:off x="5539920" y="6287137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/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blipFill>
                <a:blip r:embed="rId158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C93EA65-4788-4EB0-9B84-F2168E213B57}"/>
              </a:ext>
            </a:extLst>
          </p:cNvPr>
          <p:cNvCxnSpPr>
            <a:endCxn id="490" idx="0"/>
          </p:cNvCxnSpPr>
          <p:nvPr/>
        </p:nvCxnSpPr>
        <p:spPr>
          <a:xfrm>
            <a:off x="3450883" y="5964770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/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3276F0B1-7892-4F2E-B2C0-82C8E2BE7510}"/>
              </a:ext>
            </a:extLst>
          </p:cNvPr>
          <p:cNvCxnSpPr>
            <a:stCxn id="518" idx="2"/>
            <a:endCxn id="494" idx="0"/>
          </p:cNvCxnSpPr>
          <p:nvPr/>
        </p:nvCxnSpPr>
        <p:spPr>
          <a:xfrm>
            <a:off x="4952672" y="596328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FFC9FBB3-D1CC-4687-B86E-9555E64E79BF}"/>
              </a:ext>
            </a:extLst>
          </p:cNvPr>
          <p:cNvCxnSpPr>
            <a:stCxn id="520" idx="2"/>
            <a:endCxn id="495" idx="0"/>
          </p:cNvCxnSpPr>
          <p:nvPr/>
        </p:nvCxnSpPr>
        <p:spPr>
          <a:xfrm>
            <a:off x="5395849" y="5964823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176FC2F4-6289-47BA-B2A0-1C33DEA84DD5}"/>
              </a:ext>
            </a:extLst>
          </p:cNvPr>
          <p:cNvCxnSpPr>
            <a:stCxn id="522" idx="2"/>
            <a:endCxn id="497" idx="0"/>
          </p:cNvCxnSpPr>
          <p:nvPr/>
        </p:nvCxnSpPr>
        <p:spPr>
          <a:xfrm>
            <a:off x="5844584" y="5963264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5263FAED-6ADF-4CE0-9C35-481F2B4559B9}"/>
              </a:ext>
            </a:extLst>
          </p:cNvPr>
          <p:cNvCxnSpPr>
            <a:endCxn id="506" idx="1"/>
          </p:cNvCxnSpPr>
          <p:nvPr/>
        </p:nvCxnSpPr>
        <p:spPr>
          <a:xfrm>
            <a:off x="8635538" y="5826104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/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25777267-889B-4F16-BE51-EC18DFE9F186}"/>
              </a:ext>
            </a:extLst>
          </p:cNvPr>
          <p:cNvCxnSpPr>
            <a:stCxn id="506" idx="2"/>
            <a:endCxn id="499" idx="0"/>
          </p:cNvCxnSpPr>
          <p:nvPr/>
        </p:nvCxnSpPr>
        <p:spPr>
          <a:xfrm>
            <a:off x="8944703" y="5963264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11E8666E-0CE4-49C0-B19D-FA8C743E7F40}"/>
              </a:ext>
            </a:extLst>
          </p:cNvPr>
          <p:cNvCxnSpPr>
            <a:stCxn id="538" idx="3"/>
            <a:endCxn id="499" idx="1"/>
          </p:cNvCxnSpPr>
          <p:nvPr/>
        </p:nvCxnSpPr>
        <p:spPr>
          <a:xfrm flipV="1">
            <a:off x="8631728" y="6294942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46B53B86-04A2-4804-B015-4E38670D8E20}"/>
              </a:ext>
            </a:extLst>
          </p:cNvPr>
          <p:cNvCxnSpPr>
            <a:stCxn id="524" idx="3"/>
            <a:endCxn id="501" idx="1"/>
          </p:cNvCxnSpPr>
          <p:nvPr/>
        </p:nvCxnSpPr>
        <p:spPr>
          <a:xfrm>
            <a:off x="6434989" y="582610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F4A48DE8-6DA7-4ECB-8B22-5CD734DFCCF7}"/>
              </a:ext>
            </a:extLst>
          </p:cNvPr>
          <p:cNvCxnSpPr>
            <a:stCxn id="487" idx="3"/>
            <a:endCxn id="518" idx="1"/>
          </p:cNvCxnSpPr>
          <p:nvPr/>
        </p:nvCxnSpPr>
        <p:spPr>
          <a:xfrm flipV="1">
            <a:off x="4651443" y="5826129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6DD162D1-1377-4794-AF1C-0886E2E6B57C}"/>
              </a:ext>
            </a:extLst>
          </p:cNvPr>
          <p:cNvCxnSpPr>
            <a:stCxn id="493" idx="3"/>
            <a:endCxn id="494" idx="1"/>
          </p:cNvCxnSpPr>
          <p:nvPr/>
        </p:nvCxnSpPr>
        <p:spPr>
          <a:xfrm flipV="1">
            <a:off x="4646396" y="6287162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A65DC60A-BD09-4D4F-A65A-1734ED6ADF31}"/>
              </a:ext>
            </a:extLst>
          </p:cNvPr>
          <p:cNvCxnSpPr>
            <a:stCxn id="473" idx="3"/>
            <a:endCxn id="487" idx="1"/>
          </p:cNvCxnSpPr>
          <p:nvPr/>
        </p:nvCxnSpPr>
        <p:spPr>
          <a:xfrm flipV="1">
            <a:off x="2458030" y="5828261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759251D6-94A9-48E5-8C3A-695E92843E14}"/>
              </a:ext>
            </a:extLst>
          </p:cNvPr>
          <p:cNvCxnSpPr>
            <a:endCxn id="514" idx="1"/>
          </p:cNvCxnSpPr>
          <p:nvPr/>
        </p:nvCxnSpPr>
        <p:spPr>
          <a:xfrm>
            <a:off x="9087802" y="582478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/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8D1EC4E5-7FA9-46EF-A672-902CC269EE97}"/>
              </a:ext>
            </a:extLst>
          </p:cNvPr>
          <p:cNvCxnSpPr>
            <a:stCxn id="514" idx="2"/>
            <a:endCxn id="516" idx="0"/>
          </p:cNvCxnSpPr>
          <p:nvPr/>
        </p:nvCxnSpPr>
        <p:spPr>
          <a:xfrm>
            <a:off x="9389554" y="596194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/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86EDDCDC-4067-4054-973E-DDEFC87FF7D8}"/>
              </a:ext>
            </a:extLst>
          </p:cNvPr>
          <p:cNvCxnSpPr>
            <a:stCxn id="499" idx="3"/>
            <a:endCxn id="516" idx="1"/>
          </p:cNvCxnSpPr>
          <p:nvPr/>
        </p:nvCxnSpPr>
        <p:spPr>
          <a:xfrm>
            <a:off x="9081863" y="629494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/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5B9C2156-9EA5-4152-8443-7179C315E494}"/>
              </a:ext>
            </a:extLst>
          </p:cNvPr>
          <p:cNvCxnSpPr>
            <a:stCxn id="518" idx="3"/>
            <a:endCxn id="520" idx="1"/>
          </p:cNvCxnSpPr>
          <p:nvPr/>
        </p:nvCxnSpPr>
        <p:spPr>
          <a:xfrm>
            <a:off x="5089832" y="58261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/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15055FDE-88A8-4B81-AEC6-D080650A10C9}"/>
              </a:ext>
            </a:extLst>
          </p:cNvPr>
          <p:cNvCxnSpPr>
            <a:stCxn id="520" idx="3"/>
            <a:endCxn id="522" idx="1"/>
          </p:cNvCxnSpPr>
          <p:nvPr/>
        </p:nvCxnSpPr>
        <p:spPr>
          <a:xfrm flipV="1">
            <a:off x="5533009" y="58261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/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C25959E6-0A5F-4551-90AA-942A9175E963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5996077" y="582610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/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2B9FB579-AB19-4846-9ED1-FB7EF9438372}"/>
              </a:ext>
            </a:extLst>
          </p:cNvPr>
          <p:cNvCxnSpPr>
            <a:stCxn id="524" idx="2"/>
            <a:endCxn id="526" idx="0"/>
          </p:cNvCxnSpPr>
          <p:nvPr/>
        </p:nvCxnSpPr>
        <p:spPr>
          <a:xfrm>
            <a:off x="6297829" y="5963264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/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9CA0C12D-DCA6-4148-B606-54FF2D252825}"/>
              </a:ext>
            </a:extLst>
          </p:cNvPr>
          <p:cNvCxnSpPr>
            <a:stCxn id="497" idx="3"/>
            <a:endCxn id="526" idx="1"/>
          </p:cNvCxnSpPr>
          <p:nvPr/>
        </p:nvCxnSpPr>
        <p:spPr>
          <a:xfrm flipV="1">
            <a:off x="5988655" y="6284810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01FE3D1B-4323-45C8-BE07-773461DDD9FF}"/>
              </a:ext>
            </a:extLst>
          </p:cNvPr>
          <p:cNvCxnSpPr>
            <a:endCxn id="529" idx="1"/>
          </p:cNvCxnSpPr>
          <p:nvPr/>
        </p:nvCxnSpPr>
        <p:spPr>
          <a:xfrm>
            <a:off x="9534126" y="58248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/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9C68DE62-04E9-49F3-BDD9-EA6877A11F3E}"/>
              </a:ext>
            </a:extLst>
          </p:cNvPr>
          <p:cNvCxnSpPr>
            <a:stCxn id="529" idx="2"/>
            <a:endCxn id="531" idx="0"/>
          </p:cNvCxnSpPr>
          <p:nvPr/>
        </p:nvCxnSpPr>
        <p:spPr>
          <a:xfrm>
            <a:off x="9835878" y="59620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/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9B499AD-8CDC-4F83-A3D1-510AF1D3D81B}"/>
              </a:ext>
            </a:extLst>
          </p:cNvPr>
          <p:cNvCxnSpPr>
            <a:endCxn id="531" idx="1"/>
          </p:cNvCxnSpPr>
          <p:nvPr/>
        </p:nvCxnSpPr>
        <p:spPr>
          <a:xfrm>
            <a:off x="9528187" y="62950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/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/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blipFill>
                <a:blip r:embed="rId166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/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/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blipFill>
                <a:blip r:embed="rId168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/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/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0CA6815-9EA3-4B1B-B13A-ACB6195B553E}"/>
              </a:ext>
            </a:extLst>
          </p:cNvPr>
          <p:cNvCxnSpPr>
            <a:endCxn id="491" idx="0"/>
          </p:cNvCxnSpPr>
          <p:nvPr/>
        </p:nvCxnSpPr>
        <p:spPr>
          <a:xfrm>
            <a:off x="3792319" y="5968043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C4E276EE-F752-48BE-A13A-BE4C798F770B}"/>
              </a:ext>
            </a:extLst>
          </p:cNvPr>
          <p:cNvCxnSpPr>
            <a:endCxn id="492" idx="0"/>
          </p:cNvCxnSpPr>
          <p:nvPr/>
        </p:nvCxnSpPr>
        <p:spPr>
          <a:xfrm flipH="1">
            <a:off x="4157755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01E7BF7C-F394-4197-AB65-D243DB98E91D}"/>
              </a:ext>
            </a:extLst>
          </p:cNvPr>
          <p:cNvCxnSpPr>
            <a:endCxn id="493" idx="0"/>
          </p:cNvCxnSpPr>
          <p:nvPr/>
        </p:nvCxnSpPr>
        <p:spPr>
          <a:xfrm>
            <a:off x="4509236" y="5973101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2C43A608-82FF-4D06-BC14-0BA1D5E6B276}"/>
              </a:ext>
            </a:extLst>
          </p:cNvPr>
          <p:cNvCxnSpPr>
            <a:endCxn id="489" idx="0"/>
          </p:cNvCxnSpPr>
          <p:nvPr/>
        </p:nvCxnSpPr>
        <p:spPr>
          <a:xfrm>
            <a:off x="3106274" y="5971859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A74623D7-FBD1-4686-887C-52918BB0F608}"/>
              </a:ext>
            </a:extLst>
          </p:cNvPr>
          <p:cNvCxnSpPr>
            <a:endCxn id="488" idx="0"/>
          </p:cNvCxnSpPr>
          <p:nvPr/>
        </p:nvCxnSpPr>
        <p:spPr>
          <a:xfrm>
            <a:off x="2747239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5E4AB974-AA92-4B47-9F12-04426ED8A8D8}"/>
              </a:ext>
            </a:extLst>
          </p:cNvPr>
          <p:cNvCxnSpPr/>
          <p:nvPr/>
        </p:nvCxnSpPr>
        <p:spPr>
          <a:xfrm>
            <a:off x="7456227" y="5971859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901D6800-E876-4881-9BE2-00B68803A67E}"/>
              </a:ext>
            </a:extLst>
          </p:cNvPr>
          <p:cNvCxnSpPr/>
          <p:nvPr/>
        </p:nvCxnSpPr>
        <p:spPr>
          <a:xfrm>
            <a:off x="7797663" y="5975132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BD3D2E09-F256-4B91-8D88-57C6D281AB8F}"/>
              </a:ext>
            </a:extLst>
          </p:cNvPr>
          <p:cNvCxnSpPr/>
          <p:nvPr/>
        </p:nvCxnSpPr>
        <p:spPr>
          <a:xfrm flipH="1">
            <a:off x="8163099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2238B829-6CA8-46FD-87D6-2C7C4E5A7CF2}"/>
              </a:ext>
            </a:extLst>
          </p:cNvPr>
          <p:cNvCxnSpPr/>
          <p:nvPr/>
        </p:nvCxnSpPr>
        <p:spPr>
          <a:xfrm>
            <a:off x="8514580" y="5980190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E4BD03B0-EE94-4503-8090-E7E32F696503}"/>
              </a:ext>
            </a:extLst>
          </p:cNvPr>
          <p:cNvCxnSpPr/>
          <p:nvPr/>
        </p:nvCxnSpPr>
        <p:spPr>
          <a:xfrm>
            <a:off x="7111618" y="5978948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FCFFD674-F799-4D9D-A436-537344749A9A}"/>
              </a:ext>
            </a:extLst>
          </p:cNvPr>
          <p:cNvCxnSpPr/>
          <p:nvPr/>
        </p:nvCxnSpPr>
        <p:spPr>
          <a:xfrm>
            <a:off x="6752583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id="{5CF4E877-D7E1-46C2-812D-3DA23BBEDF13}"/>
              </a:ext>
            </a:extLst>
          </p:cNvPr>
          <p:cNvSpPr txBox="1"/>
          <p:nvPr/>
        </p:nvSpPr>
        <p:spPr>
          <a:xfrm>
            <a:off x="10540296" y="5585603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4EBD3605-B754-430D-84C9-3867B98A6FF9}"/>
              </a:ext>
            </a:extLst>
          </p:cNvPr>
          <p:cNvSpPr txBox="1"/>
          <p:nvPr/>
        </p:nvSpPr>
        <p:spPr>
          <a:xfrm>
            <a:off x="10540296" y="6055152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/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90ED8F9-39EC-4CFC-8658-C151A1CDD893}"/>
              </a:ext>
            </a:extLst>
          </p:cNvPr>
          <p:cNvCxnSpPr>
            <a:stCxn id="554" idx="3"/>
          </p:cNvCxnSpPr>
          <p:nvPr/>
        </p:nvCxnSpPr>
        <p:spPr>
          <a:xfrm>
            <a:off x="686342" y="5832502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/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3E04489E-DB6B-4A97-A392-02EE7B21B170}"/>
              </a:ext>
            </a:extLst>
          </p:cNvPr>
          <p:cNvCxnSpPr>
            <a:stCxn id="554" idx="2"/>
            <a:endCxn id="552" idx="0"/>
          </p:cNvCxnSpPr>
          <p:nvPr/>
        </p:nvCxnSpPr>
        <p:spPr>
          <a:xfrm flipH="1">
            <a:off x="543227" y="5969662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02CB77C-58FB-47A4-AEC7-6ADD809EF6A4}"/>
              </a:ext>
            </a:extLst>
          </p:cNvPr>
          <p:cNvCxnSpPr/>
          <p:nvPr/>
        </p:nvCxnSpPr>
        <p:spPr>
          <a:xfrm>
            <a:off x="988094" y="596966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12F0B27-63A4-45C8-8950-2874FDC0A835}"/>
              </a:ext>
            </a:extLst>
          </p:cNvPr>
          <p:cNvCxnSpPr>
            <a:stCxn id="552" idx="3"/>
          </p:cNvCxnSpPr>
          <p:nvPr/>
        </p:nvCxnSpPr>
        <p:spPr>
          <a:xfrm>
            <a:off x="680387" y="6298988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066D093C-8975-416C-BFF2-4F65CAD58FD1}"/>
              </a:ext>
            </a:extLst>
          </p:cNvPr>
          <p:cNvCxnSpPr>
            <a:endCxn id="559" idx="1"/>
          </p:cNvCxnSpPr>
          <p:nvPr/>
        </p:nvCxnSpPr>
        <p:spPr>
          <a:xfrm>
            <a:off x="9984930" y="58285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/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D613AD30-AE53-454A-B04A-CE1B4C4C1DDD}"/>
              </a:ext>
            </a:extLst>
          </p:cNvPr>
          <p:cNvCxnSpPr>
            <a:stCxn id="559" idx="2"/>
            <a:endCxn id="561" idx="0"/>
          </p:cNvCxnSpPr>
          <p:nvPr/>
        </p:nvCxnSpPr>
        <p:spPr>
          <a:xfrm>
            <a:off x="10286682" y="59657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/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F7C2D51E-683E-41BE-98C1-6E9C145AAC72}"/>
              </a:ext>
            </a:extLst>
          </p:cNvPr>
          <p:cNvCxnSpPr>
            <a:endCxn id="561" idx="1"/>
          </p:cNvCxnSpPr>
          <p:nvPr/>
        </p:nvCxnSpPr>
        <p:spPr>
          <a:xfrm>
            <a:off x="9978991" y="62987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80889B44-2FF8-422C-AC49-116041F53A36}"/>
              </a:ext>
            </a:extLst>
          </p:cNvPr>
          <p:cNvSpPr/>
          <p:nvPr/>
        </p:nvSpPr>
        <p:spPr>
          <a:xfrm flipV="1">
            <a:off x="540731" y="62547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4872BF9-96A4-4448-A9DE-ED8DE294EAB7}"/>
              </a:ext>
            </a:extLst>
          </p:cNvPr>
          <p:cNvSpPr/>
          <p:nvPr/>
        </p:nvSpPr>
        <p:spPr>
          <a:xfrm flipV="1">
            <a:off x="988241" y="6256265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id="{F04D1127-662E-49FC-B453-54106FDC64D9}"/>
              </a:ext>
            </a:extLst>
          </p:cNvPr>
          <p:cNvSpPr/>
          <p:nvPr/>
        </p:nvSpPr>
        <p:spPr>
          <a:xfrm flipV="1">
            <a:off x="1444550" y="62542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3" name="Arc 262">
            <a:extLst>
              <a:ext uri="{FF2B5EF4-FFF2-40B4-BE49-F238E27FC236}">
                <a16:creationId xmlns:a16="http://schemas.microsoft.com/office/drawing/2014/main" id="{2E9218CD-F0F4-462C-BD14-9CB18334EC20}"/>
              </a:ext>
            </a:extLst>
          </p:cNvPr>
          <p:cNvSpPr/>
          <p:nvPr/>
        </p:nvSpPr>
        <p:spPr>
          <a:xfrm flipV="1">
            <a:off x="4161454" y="6247882"/>
            <a:ext cx="806971" cy="360534"/>
          </a:xfrm>
          <a:prstGeom prst="arc">
            <a:avLst>
              <a:gd name="adj1" fmla="val 1087164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id="{4427082E-C90D-4907-99EC-33A31A504D27}"/>
              </a:ext>
            </a:extLst>
          </p:cNvPr>
          <p:cNvSpPr/>
          <p:nvPr/>
        </p:nvSpPr>
        <p:spPr>
          <a:xfrm flipV="1">
            <a:off x="4524345" y="6240390"/>
            <a:ext cx="894425" cy="372734"/>
          </a:xfrm>
          <a:prstGeom prst="arc">
            <a:avLst>
              <a:gd name="adj1" fmla="val 10951834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051FF23E-C47D-46FB-829D-ABA71652EB38}"/>
              </a:ext>
            </a:extLst>
          </p:cNvPr>
          <p:cNvSpPr/>
          <p:nvPr/>
        </p:nvSpPr>
        <p:spPr>
          <a:xfrm flipV="1">
            <a:off x="4981575" y="6251575"/>
            <a:ext cx="903029" cy="359516"/>
          </a:xfrm>
          <a:prstGeom prst="arc">
            <a:avLst>
              <a:gd name="adj1" fmla="val 10845445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6" name="Arc 265">
            <a:extLst>
              <a:ext uri="{FF2B5EF4-FFF2-40B4-BE49-F238E27FC236}">
                <a16:creationId xmlns:a16="http://schemas.microsoft.com/office/drawing/2014/main" id="{80E10C2F-89CC-4658-8593-554B5C74FFC3}"/>
              </a:ext>
            </a:extLst>
          </p:cNvPr>
          <p:cNvSpPr/>
          <p:nvPr/>
        </p:nvSpPr>
        <p:spPr>
          <a:xfrm flipV="1">
            <a:off x="8514299" y="62515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7" name="Arc 266">
            <a:extLst>
              <a:ext uri="{FF2B5EF4-FFF2-40B4-BE49-F238E27FC236}">
                <a16:creationId xmlns:a16="http://schemas.microsoft.com/office/drawing/2014/main" id="{C1CFB145-9140-4D27-BCAC-66DE7FA34962}"/>
              </a:ext>
            </a:extLst>
          </p:cNvPr>
          <p:cNvSpPr/>
          <p:nvPr/>
        </p:nvSpPr>
        <p:spPr>
          <a:xfrm flipV="1">
            <a:off x="8964984" y="6253090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id="{D32979A8-7265-493B-A356-0321C1E21FB1}"/>
              </a:ext>
            </a:extLst>
          </p:cNvPr>
          <p:cNvSpPr/>
          <p:nvPr/>
        </p:nvSpPr>
        <p:spPr>
          <a:xfrm flipV="1">
            <a:off x="9421293" y="62510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0EE91ECD-2821-4630-BD07-A53EB3518C44}"/>
              </a:ext>
            </a:extLst>
          </p:cNvPr>
          <p:cNvSpPr/>
          <p:nvPr/>
        </p:nvSpPr>
        <p:spPr>
          <a:xfrm flipV="1">
            <a:off x="8140516" y="6270986"/>
            <a:ext cx="805889" cy="334426"/>
          </a:xfrm>
          <a:prstGeom prst="arc">
            <a:avLst>
              <a:gd name="adj1" fmla="val 10883856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1" name="Arc 270">
            <a:extLst>
              <a:ext uri="{FF2B5EF4-FFF2-40B4-BE49-F238E27FC236}">
                <a16:creationId xmlns:a16="http://schemas.microsoft.com/office/drawing/2014/main" id="{83DA9E4C-A68F-40D4-A7CB-F220E48DFD21}"/>
              </a:ext>
            </a:extLst>
          </p:cNvPr>
          <p:cNvSpPr/>
          <p:nvPr/>
        </p:nvSpPr>
        <p:spPr>
          <a:xfrm flipV="1">
            <a:off x="5429968" y="6242203"/>
            <a:ext cx="894425" cy="372734"/>
          </a:xfrm>
          <a:prstGeom prst="arc">
            <a:avLst>
              <a:gd name="adj1" fmla="val 1089758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80097-D2C7-412C-B92C-FC8FFFC68682}"/>
              </a:ext>
            </a:extLst>
          </p:cNvPr>
          <p:cNvPicPr>
            <a:picLocks noChangeAspect="1"/>
          </p:cNvPicPr>
          <p:nvPr/>
        </p:nvPicPr>
        <p:blipFill>
          <a:blip r:embed="rId174"/>
          <a:stretch>
            <a:fillRect/>
          </a:stretch>
        </p:blipFill>
        <p:spPr>
          <a:xfrm>
            <a:off x="3600000" y="1198872"/>
            <a:ext cx="3610436" cy="2520000"/>
          </a:xfrm>
          <a:prstGeom prst="rect">
            <a:avLst/>
          </a:prstGeom>
        </p:spPr>
      </p:pic>
      <p:pic>
        <p:nvPicPr>
          <p:cNvPr id="675" name="Picture 674">
            <a:extLst>
              <a:ext uri="{FF2B5EF4-FFF2-40B4-BE49-F238E27FC236}">
                <a16:creationId xmlns:a16="http://schemas.microsoft.com/office/drawing/2014/main" id="{D7BCA3B5-F484-40AD-97B7-238781BD5C4F}"/>
              </a:ext>
            </a:extLst>
          </p:cNvPr>
          <p:cNvPicPr>
            <a:picLocks noChangeAspect="1"/>
          </p:cNvPicPr>
          <p:nvPr/>
        </p:nvPicPr>
        <p:blipFill>
          <a:blip r:embed="rId17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5039" y="1758606"/>
            <a:ext cx="284869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76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78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8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8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82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" name="Left Brace 692">
            <a:extLst>
              <a:ext uri="{FF2B5EF4-FFF2-40B4-BE49-F238E27FC236}">
                <a16:creationId xmlns:a16="http://schemas.microsoft.com/office/drawing/2014/main" id="{C6072B94-CE81-4168-A5C6-E6955F944A88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93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5" name="Left Brace 694">
            <a:extLst>
              <a:ext uri="{FF2B5EF4-FFF2-40B4-BE49-F238E27FC236}">
                <a16:creationId xmlns:a16="http://schemas.microsoft.com/office/drawing/2014/main" id="{E6888F61-101B-45AE-B488-A35700E9E92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94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405F4515-AEDA-4680-B942-D9304AF15CBC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0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0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51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2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2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2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915" y="4153146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/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blipFill>
                <a:blip r:embed="rId224"/>
                <a:stretch>
                  <a:fillRect l="-1961"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5BEF7AF-B19D-47A8-97EC-5B53B1FBAA89}"/>
              </a:ext>
            </a:extLst>
          </p:cNvPr>
          <p:cNvCxnSpPr>
            <a:stCxn id="238" idx="3"/>
            <a:endCxn id="240" idx="1"/>
          </p:cNvCxnSpPr>
          <p:nvPr/>
        </p:nvCxnSpPr>
        <p:spPr>
          <a:xfrm>
            <a:off x="1127206" y="582848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/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EB80703-634F-4165-A6BD-6E1CFBAC9F3B}"/>
              </a:ext>
            </a:extLst>
          </p:cNvPr>
          <p:cNvCxnSpPr>
            <a:stCxn id="238" idx="2"/>
            <a:endCxn id="236" idx="0"/>
          </p:cNvCxnSpPr>
          <p:nvPr/>
        </p:nvCxnSpPr>
        <p:spPr>
          <a:xfrm flipH="1">
            <a:off x="984091" y="5965641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/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2E5406F-071B-45CF-9739-6BDA63E18CB4}"/>
              </a:ext>
            </a:extLst>
          </p:cNvPr>
          <p:cNvCxnSpPr>
            <a:stCxn id="240" idx="2"/>
            <a:endCxn id="242" idx="0"/>
          </p:cNvCxnSpPr>
          <p:nvPr/>
        </p:nvCxnSpPr>
        <p:spPr>
          <a:xfrm>
            <a:off x="1428958" y="596564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/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blipFill>
                <a:blip r:embed="rId225"/>
                <a:stretch>
                  <a:fillRect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3B71DCF-2BB2-4506-87F1-B34EE43DB1C3}"/>
              </a:ext>
            </a:extLst>
          </p:cNvPr>
          <p:cNvCxnSpPr>
            <a:stCxn id="236" idx="3"/>
            <a:endCxn id="242" idx="1"/>
          </p:cNvCxnSpPr>
          <p:nvPr/>
        </p:nvCxnSpPr>
        <p:spPr>
          <a:xfrm>
            <a:off x="1121251" y="629496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9ACA971-510B-4E2C-9CC3-FDB850DD0577}"/>
              </a:ext>
            </a:extLst>
          </p:cNvPr>
          <p:cNvCxnSpPr>
            <a:stCxn id="240" idx="3"/>
            <a:endCxn id="456" idx="1"/>
          </p:cNvCxnSpPr>
          <p:nvPr/>
        </p:nvCxnSpPr>
        <p:spPr>
          <a:xfrm>
            <a:off x="1566118" y="582848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/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50C9D23F-542C-4791-9077-E0372A9CAA14}"/>
              </a:ext>
            </a:extLst>
          </p:cNvPr>
          <p:cNvCxnSpPr>
            <a:stCxn id="456" idx="2"/>
            <a:endCxn id="458" idx="0"/>
          </p:cNvCxnSpPr>
          <p:nvPr/>
        </p:nvCxnSpPr>
        <p:spPr>
          <a:xfrm>
            <a:off x="1872135" y="5967175"/>
            <a:ext cx="1934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/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blipFill>
                <a:blip r:embed="rId226"/>
                <a:stretch>
                  <a:fillRect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FF73130-9047-47F5-9633-40BC97F1EFEF}"/>
              </a:ext>
            </a:extLst>
          </p:cNvPr>
          <p:cNvCxnSpPr>
            <a:stCxn id="242" idx="3"/>
            <a:endCxn id="458" idx="1"/>
          </p:cNvCxnSpPr>
          <p:nvPr/>
        </p:nvCxnSpPr>
        <p:spPr>
          <a:xfrm>
            <a:off x="1568052" y="6294967"/>
            <a:ext cx="168857" cy="1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782164B8-CF7E-4DA8-A186-4C476649D8FB}"/>
              </a:ext>
            </a:extLst>
          </p:cNvPr>
          <p:cNvCxnSpPr>
            <a:stCxn id="456" idx="3"/>
            <a:endCxn id="473" idx="1"/>
          </p:cNvCxnSpPr>
          <p:nvPr/>
        </p:nvCxnSpPr>
        <p:spPr>
          <a:xfrm flipV="1">
            <a:off x="2009295" y="582845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/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blipFill>
                <a:blip r:embed="rId155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B2525BAF-0DCE-419E-B0AB-17655F8501B7}"/>
              </a:ext>
            </a:extLst>
          </p:cNvPr>
          <p:cNvCxnSpPr>
            <a:stCxn id="473" idx="2"/>
            <a:endCxn id="485" idx="0"/>
          </p:cNvCxnSpPr>
          <p:nvPr/>
        </p:nvCxnSpPr>
        <p:spPr>
          <a:xfrm>
            <a:off x="2320870" y="5965616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/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blipFill>
                <a:blip r:embed="rId156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98C4C4C0-2D7B-4705-AAAE-BF90E42012AD}"/>
              </a:ext>
            </a:extLst>
          </p:cNvPr>
          <p:cNvCxnSpPr>
            <a:stCxn id="458" idx="3"/>
            <a:endCxn id="485" idx="1"/>
          </p:cNvCxnSpPr>
          <p:nvPr/>
        </p:nvCxnSpPr>
        <p:spPr>
          <a:xfrm flipV="1">
            <a:off x="2011229" y="629494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/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/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blipFill>
                <a:blip r:embed="rId158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/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blipFill>
                <a:blip r:embed="rId159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/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/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/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/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/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/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A24013F2-7B4F-4A90-A5CD-5EC9149CABE1}"/>
              </a:ext>
            </a:extLst>
          </p:cNvPr>
          <p:cNvCxnSpPr>
            <a:stCxn id="494" idx="3"/>
            <a:endCxn id="495" idx="1"/>
          </p:cNvCxnSpPr>
          <p:nvPr/>
        </p:nvCxnSpPr>
        <p:spPr>
          <a:xfrm>
            <a:off x="5096743" y="6287162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/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blipFill>
                <a:blip r:embed="rId166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02A257F8-D195-4561-9F27-FCD45535F7D3}"/>
              </a:ext>
            </a:extLst>
          </p:cNvPr>
          <p:cNvCxnSpPr>
            <a:stCxn id="495" idx="3"/>
            <a:endCxn id="497" idx="1"/>
          </p:cNvCxnSpPr>
          <p:nvPr/>
        </p:nvCxnSpPr>
        <p:spPr>
          <a:xfrm flipV="1">
            <a:off x="5539920" y="6287137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/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C93EA65-4788-4EB0-9B84-F2168E213B57}"/>
              </a:ext>
            </a:extLst>
          </p:cNvPr>
          <p:cNvCxnSpPr>
            <a:cxnSpLocks/>
            <a:endCxn id="490" idx="0"/>
          </p:cNvCxnSpPr>
          <p:nvPr/>
        </p:nvCxnSpPr>
        <p:spPr>
          <a:xfrm>
            <a:off x="3450883" y="5964770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/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3276F0B1-7892-4F2E-B2C0-82C8E2BE7510}"/>
              </a:ext>
            </a:extLst>
          </p:cNvPr>
          <p:cNvCxnSpPr>
            <a:stCxn id="518" idx="2"/>
            <a:endCxn id="494" idx="0"/>
          </p:cNvCxnSpPr>
          <p:nvPr/>
        </p:nvCxnSpPr>
        <p:spPr>
          <a:xfrm>
            <a:off x="4952672" y="596328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FFC9FBB3-D1CC-4687-B86E-9555E64E79BF}"/>
              </a:ext>
            </a:extLst>
          </p:cNvPr>
          <p:cNvCxnSpPr>
            <a:stCxn id="520" idx="2"/>
            <a:endCxn id="495" idx="0"/>
          </p:cNvCxnSpPr>
          <p:nvPr/>
        </p:nvCxnSpPr>
        <p:spPr>
          <a:xfrm>
            <a:off x="5395849" y="5964823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176FC2F4-6289-47BA-B2A0-1C33DEA84DD5}"/>
              </a:ext>
            </a:extLst>
          </p:cNvPr>
          <p:cNvCxnSpPr>
            <a:stCxn id="522" idx="2"/>
            <a:endCxn id="497" idx="0"/>
          </p:cNvCxnSpPr>
          <p:nvPr/>
        </p:nvCxnSpPr>
        <p:spPr>
          <a:xfrm>
            <a:off x="5844584" y="5963264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5263FAED-6ADF-4CE0-9C35-481F2B4559B9}"/>
              </a:ext>
            </a:extLst>
          </p:cNvPr>
          <p:cNvCxnSpPr>
            <a:endCxn id="506" idx="1"/>
          </p:cNvCxnSpPr>
          <p:nvPr/>
        </p:nvCxnSpPr>
        <p:spPr>
          <a:xfrm>
            <a:off x="8635538" y="5826104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/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25777267-889B-4F16-BE51-EC18DFE9F186}"/>
              </a:ext>
            </a:extLst>
          </p:cNvPr>
          <p:cNvCxnSpPr>
            <a:stCxn id="506" idx="2"/>
            <a:endCxn id="499" idx="0"/>
          </p:cNvCxnSpPr>
          <p:nvPr/>
        </p:nvCxnSpPr>
        <p:spPr>
          <a:xfrm>
            <a:off x="8944703" y="5963264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11E8666E-0CE4-49C0-B19D-FA8C743E7F40}"/>
              </a:ext>
            </a:extLst>
          </p:cNvPr>
          <p:cNvCxnSpPr>
            <a:stCxn id="538" idx="3"/>
            <a:endCxn id="499" idx="1"/>
          </p:cNvCxnSpPr>
          <p:nvPr/>
        </p:nvCxnSpPr>
        <p:spPr>
          <a:xfrm flipV="1">
            <a:off x="8631728" y="6294942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46B53B86-04A2-4804-B015-4E38670D8E20}"/>
              </a:ext>
            </a:extLst>
          </p:cNvPr>
          <p:cNvCxnSpPr>
            <a:stCxn id="524" idx="3"/>
            <a:endCxn id="501" idx="1"/>
          </p:cNvCxnSpPr>
          <p:nvPr/>
        </p:nvCxnSpPr>
        <p:spPr>
          <a:xfrm>
            <a:off x="6434989" y="582610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F4A48DE8-6DA7-4ECB-8B22-5CD734DFCCF7}"/>
              </a:ext>
            </a:extLst>
          </p:cNvPr>
          <p:cNvCxnSpPr>
            <a:stCxn id="487" idx="3"/>
            <a:endCxn id="518" idx="1"/>
          </p:cNvCxnSpPr>
          <p:nvPr/>
        </p:nvCxnSpPr>
        <p:spPr>
          <a:xfrm flipV="1">
            <a:off x="4651443" y="5826129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6DD162D1-1377-4794-AF1C-0886E2E6B57C}"/>
              </a:ext>
            </a:extLst>
          </p:cNvPr>
          <p:cNvCxnSpPr>
            <a:stCxn id="493" idx="3"/>
            <a:endCxn id="494" idx="1"/>
          </p:cNvCxnSpPr>
          <p:nvPr/>
        </p:nvCxnSpPr>
        <p:spPr>
          <a:xfrm flipV="1">
            <a:off x="4646396" y="6287162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A65DC60A-BD09-4D4F-A65A-1734ED6ADF31}"/>
              </a:ext>
            </a:extLst>
          </p:cNvPr>
          <p:cNvCxnSpPr>
            <a:stCxn id="473" idx="3"/>
            <a:endCxn id="487" idx="1"/>
          </p:cNvCxnSpPr>
          <p:nvPr/>
        </p:nvCxnSpPr>
        <p:spPr>
          <a:xfrm flipV="1">
            <a:off x="2458030" y="5828261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759251D6-94A9-48E5-8C3A-695E92843E14}"/>
              </a:ext>
            </a:extLst>
          </p:cNvPr>
          <p:cNvCxnSpPr>
            <a:endCxn id="514" idx="1"/>
          </p:cNvCxnSpPr>
          <p:nvPr/>
        </p:nvCxnSpPr>
        <p:spPr>
          <a:xfrm>
            <a:off x="9087802" y="582478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/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8D1EC4E5-7FA9-46EF-A672-902CC269EE97}"/>
              </a:ext>
            </a:extLst>
          </p:cNvPr>
          <p:cNvCxnSpPr>
            <a:stCxn id="514" idx="2"/>
            <a:endCxn id="516" idx="0"/>
          </p:cNvCxnSpPr>
          <p:nvPr/>
        </p:nvCxnSpPr>
        <p:spPr>
          <a:xfrm>
            <a:off x="9389554" y="596194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/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86EDDCDC-4067-4054-973E-DDEFC87FF7D8}"/>
              </a:ext>
            </a:extLst>
          </p:cNvPr>
          <p:cNvCxnSpPr>
            <a:stCxn id="499" idx="3"/>
            <a:endCxn id="516" idx="1"/>
          </p:cNvCxnSpPr>
          <p:nvPr/>
        </p:nvCxnSpPr>
        <p:spPr>
          <a:xfrm>
            <a:off x="9081863" y="629494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/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5B9C2156-9EA5-4152-8443-7179C315E494}"/>
              </a:ext>
            </a:extLst>
          </p:cNvPr>
          <p:cNvCxnSpPr>
            <a:stCxn id="518" idx="3"/>
            <a:endCxn id="520" idx="1"/>
          </p:cNvCxnSpPr>
          <p:nvPr/>
        </p:nvCxnSpPr>
        <p:spPr>
          <a:xfrm>
            <a:off x="5089832" y="58261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/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15055FDE-88A8-4B81-AEC6-D080650A10C9}"/>
              </a:ext>
            </a:extLst>
          </p:cNvPr>
          <p:cNvCxnSpPr>
            <a:stCxn id="520" idx="3"/>
            <a:endCxn id="522" idx="1"/>
          </p:cNvCxnSpPr>
          <p:nvPr/>
        </p:nvCxnSpPr>
        <p:spPr>
          <a:xfrm flipV="1">
            <a:off x="5533009" y="58261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/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C25959E6-0A5F-4551-90AA-942A9175E963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5996077" y="582610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/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2B9FB579-AB19-4846-9ED1-FB7EF9438372}"/>
              </a:ext>
            </a:extLst>
          </p:cNvPr>
          <p:cNvCxnSpPr>
            <a:stCxn id="524" idx="2"/>
            <a:endCxn id="526" idx="0"/>
          </p:cNvCxnSpPr>
          <p:nvPr/>
        </p:nvCxnSpPr>
        <p:spPr>
          <a:xfrm>
            <a:off x="6297829" y="5963264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/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9CA0C12D-DCA6-4148-B606-54FF2D252825}"/>
              </a:ext>
            </a:extLst>
          </p:cNvPr>
          <p:cNvCxnSpPr>
            <a:stCxn id="497" idx="3"/>
            <a:endCxn id="526" idx="1"/>
          </p:cNvCxnSpPr>
          <p:nvPr/>
        </p:nvCxnSpPr>
        <p:spPr>
          <a:xfrm flipV="1">
            <a:off x="5988655" y="6284810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01FE3D1B-4323-45C8-BE07-773461DDD9FF}"/>
              </a:ext>
            </a:extLst>
          </p:cNvPr>
          <p:cNvCxnSpPr>
            <a:endCxn id="529" idx="1"/>
          </p:cNvCxnSpPr>
          <p:nvPr/>
        </p:nvCxnSpPr>
        <p:spPr>
          <a:xfrm>
            <a:off x="9534126" y="58248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/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9C68DE62-04E9-49F3-BDD9-EA6877A11F3E}"/>
              </a:ext>
            </a:extLst>
          </p:cNvPr>
          <p:cNvCxnSpPr>
            <a:stCxn id="529" idx="2"/>
            <a:endCxn id="531" idx="0"/>
          </p:cNvCxnSpPr>
          <p:nvPr/>
        </p:nvCxnSpPr>
        <p:spPr>
          <a:xfrm>
            <a:off x="9835878" y="59620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/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9B499AD-8CDC-4F83-A3D1-510AF1D3D81B}"/>
              </a:ext>
            </a:extLst>
          </p:cNvPr>
          <p:cNvCxnSpPr>
            <a:endCxn id="531" idx="1"/>
          </p:cNvCxnSpPr>
          <p:nvPr/>
        </p:nvCxnSpPr>
        <p:spPr>
          <a:xfrm>
            <a:off x="9528187" y="62950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/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blipFill>
                <a:blip r:embed="rId174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/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blipFill>
                <a:blip r:embed="rId17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/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blipFill>
                <a:blip r:embed="rId17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/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blipFill>
                <a:blip r:embed="rId177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/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/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blipFill>
                <a:blip r:embed="rId179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0CA6815-9EA3-4B1B-B13A-ACB6195B553E}"/>
              </a:ext>
            </a:extLst>
          </p:cNvPr>
          <p:cNvCxnSpPr>
            <a:cxnSpLocks/>
            <a:endCxn id="491" idx="0"/>
          </p:cNvCxnSpPr>
          <p:nvPr/>
        </p:nvCxnSpPr>
        <p:spPr>
          <a:xfrm>
            <a:off x="3792319" y="5968043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C4E276EE-F752-48BE-A13A-BE4C798F770B}"/>
              </a:ext>
            </a:extLst>
          </p:cNvPr>
          <p:cNvCxnSpPr>
            <a:endCxn id="492" idx="0"/>
          </p:cNvCxnSpPr>
          <p:nvPr/>
        </p:nvCxnSpPr>
        <p:spPr>
          <a:xfrm flipH="1">
            <a:off x="4157755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01E7BF7C-F394-4197-AB65-D243DB98E91D}"/>
              </a:ext>
            </a:extLst>
          </p:cNvPr>
          <p:cNvCxnSpPr>
            <a:endCxn id="493" idx="0"/>
          </p:cNvCxnSpPr>
          <p:nvPr/>
        </p:nvCxnSpPr>
        <p:spPr>
          <a:xfrm>
            <a:off x="4509236" y="5973101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2C43A608-82FF-4D06-BC14-0BA1D5E6B276}"/>
              </a:ext>
            </a:extLst>
          </p:cNvPr>
          <p:cNvCxnSpPr>
            <a:endCxn id="489" idx="0"/>
          </p:cNvCxnSpPr>
          <p:nvPr/>
        </p:nvCxnSpPr>
        <p:spPr>
          <a:xfrm>
            <a:off x="3106274" y="5971859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A74623D7-FBD1-4686-887C-52918BB0F608}"/>
              </a:ext>
            </a:extLst>
          </p:cNvPr>
          <p:cNvCxnSpPr>
            <a:endCxn id="488" idx="0"/>
          </p:cNvCxnSpPr>
          <p:nvPr/>
        </p:nvCxnSpPr>
        <p:spPr>
          <a:xfrm>
            <a:off x="2747239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5E4AB974-AA92-4B47-9F12-04426ED8A8D8}"/>
              </a:ext>
            </a:extLst>
          </p:cNvPr>
          <p:cNvCxnSpPr/>
          <p:nvPr/>
        </p:nvCxnSpPr>
        <p:spPr>
          <a:xfrm>
            <a:off x="7456227" y="5971859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901D6800-E876-4881-9BE2-00B68803A67E}"/>
              </a:ext>
            </a:extLst>
          </p:cNvPr>
          <p:cNvCxnSpPr/>
          <p:nvPr/>
        </p:nvCxnSpPr>
        <p:spPr>
          <a:xfrm>
            <a:off x="7797663" y="5975132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BD3D2E09-F256-4B91-8D88-57C6D281AB8F}"/>
              </a:ext>
            </a:extLst>
          </p:cNvPr>
          <p:cNvCxnSpPr/>
          <p:nvPr/>
        </p:nvCxnSpPr>
        <p:spPr>
          <a:xfrm flipH="1">
            <a:off x="8163099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2238B829-6CA8-46FD-87D6-2C7C4E5A7CF2}"/>
              </a:ext>
            </a:extLst>
          </p:cNvPr>
          <p:cNvCxnSpPr/>
          <p:nvPr/>
        </p:nvCxnSpPr>
        <p:spPr>
          <a:xfrm>
            <a:off x="8514580" y="5980190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E4BD03B0-EE94-4503-8090-E7E32F696503}"/>
              </a:ext>
            </a:extLst>
          </p:cNvPr>
          <p:cNvCxnSpPr/>
          <p:nvPr/>
        </p:nvCxnSpPr>
        <p:spPr>
          <a:xfrm>
            <a:off x="7111618" y="5978948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FCFFD674-F799-4D9D-A436-537344749A9A}"/>
              </a:ext>
            </a:extLst>
          </p:cNvPr>
          <p:cNvCxnSpPr/>
          <p:nvPr/>
        </p:nvCxnSpPr>
        <p:spPr>
          <a:xfrm>
            <a:off x="6752583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id="{5CF4E877-D7E1-46C2-812D-3DA23BBEDF13}"/>
              </a:ext>
            </a:extLst>
          </p:cNvPr>
          <p:cNvSpPr txBox="1"/>
          <p:nvPr/>
        </p:nvSpPr>
        <p:spPr>
          <a:xfrm>
            <a:off x="10540296" y="5585603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4EBD3605-B754-430D-84C9-3867B98A6FF9}"/>
              </a:ext>
            </a:extLst>
          </p:cNvPr>
          <p:cNvSpPr txBox="1"/>
          <p:nvPr/>
        </p:nvSpPr>
        <p:spPr>
          <a:xfrm>
            <a:off x="10540296" y="6055152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/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90ED8F9-39EC-4CFC-8658-C151A1CDD893}"/>
              </a:ext>
            </a:extLst>
          </p:cNvPr>
          <p:cNvCxnSpPr>
            <a:stCxn id="554" idx="3"/>
          </p:cNvCxnSpPr>
          <p:nvPr/>
        </p:nvCxnSpPr>
        <p:spPr>
          <a:xfrm>
            <a:off x="686342" y="5832502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/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blipFill>
                <a:blip r:embed="rId181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3E04489E-DB6B-4A97-A392-02EE7B21B170}"/>
              </a:ext>
            </a:extLst>
          </p:cNvPr>
          <p:cNvCxnSpPr>
            <a:stCxn id="554" idx="2"/>
            <a:endCxn id="552" idx="0"/>
          </p:cNvCxnSpPr>
          <p:nvPr/>
        </p:nvCxnSpPr>
        <p:spPr>
          <a:xfrm flipH="1">
            <a:off x="543227" y="5969662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02CB77C-58FB-47A4-AEC7-6ADD809EF6A4}"/>
              </a:ext>
            </a:extLst>
          </p:cNvPr>
          <p:cNvCxnSpPr/>
          <p:nvPr/>
        </p:nvCxnSpPr>
        <p:spPr>
          <a:xfrm>
            <a:off x="988094" y="596966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12F0B27-63A4-45C8-8950-2874FDC0A835}"/>
              </a:ext>
            </a:extLst>
          </p:cNvPr>
          <p:cNvCxnSpPr>
            <a:stCxn id="552" idx="3"/>
          </p:cNvCxnSpPr>
          <p:nvPr/>
        </p:nvCxnSpPr>
        <p:spPr>
          <a:xfrm>
            <a:off x="680387" y="6298988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066D093C-8975-416C-BFF2-4F65CAD58FD1}"/>
              </a:ext>
            </a:extLst>
          </p:cNvPr>
          <p:cNvCxnSpPr>
            <a:endCxn id="559" idx="1"/>
          </p:cNvCxnSpPr>
          <p:nvPr/>
        </p:nvCxnSpPr>
        <p:spPr>
          <a:xfrm>
            <a:off x="9984930" y="58285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/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D613AD30-AE53-454A-B04A-CE1B4C4C1DDD}"/>
              </a:ext>
            </a:extLst>
          </p:cNvPr>
          <p:cNvCxnSpPr>
            <a:stCxn id="559" idx="2"/>
            <a:endCxn id="561" idx="0"/>
          </p:cNvCxnSpPr>
          <p:nvPr/>
        </p:nvCxnSpPr>
        <p:spPr>
          <a:xfrm>
            <a:off x="10286682" y="59657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/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blipFill>
                <a:blip r:embed="rId182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F7C2D51E-683E-41BE-98C1-6E9C145AAC72}"/>
              </a:ext>
            </a:extLst>
          </p:cNvPr>
          <p:cNvCxnSpPr>
            <a:endCxn id="561" idx="1"/>
          </p:cNvCxnSpPr>
          <p:nvPr/>
        </p:nvCxnSpPr>
        <p:spPr>
          <a:xfrm>
            <a:off x="9978991" y="62987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80889B44-2FF8-422C-AC49-116041F53A36}"/>
              </a:ext>
            </a:extLst>
          </p:cNvPr>
          <p:cNvSpPr/>
          <p:nvPr/>
        </p:nvSpPr>
        <p:spPr>
          <a:xfrm flipV="1">
            <a:off x="540731" y="62547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4872BF9-96A4-4448-A9DE-ED8DE294EAB7}"/>
              </a:ext>
            </a:extLst>
          </p:cNvPr>
          <p:cNvSpPr/>
          <p:nvPr/>
        </p:nvSpPr>
        <p:spPr>
          <a:xfrm flipV="1">
            <a:off x="988241" y="6256265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id="{F04D1127-662E-49FC-B453-54106FDC64D9}"/>
              </a:ext>
            </a:extLst>
          </p:cNvPr>
          <p:cNvSpPr/>
          <p:nvPr/>
        </p:nvSpPr>
        <p:spPr>
          <a:xfrm flipV="1">
            <a:off x="1444550" y="62542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3" name="Arc 262">
            <a:extLst>
              <a:ext uri="{FF2B5EF4-FFF2-40B4-BE49-F238E27FC236}">
                <a16:creationId xmlns:a16="http://schemas.microsoft.com/office/drawing/2014/main" id="{2E9218CD-F0F4-462C-BD14-9CB18334EC20}"/>
              </a:ext>
            </a:extLst>
          </p:cNvPr>
          <p:cNvSpPr/>
          <p:nvPr/>
        </p:nvSpPr>
        <p:spPr>
          <a:xfrm flipV="1">
            <a:off x="4161454" y="6247882"/>
            <a:ext cx="806971" cy="360534"/>
          </a:xfrm>
          <a:prstGeom prst="arc">
            <a:avLst>
              <a:gd name="adj1" fmla="val 1087164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id="{4427082E-C90D-4907-99EC-33A31A504D27}"/>
              </a:ext>
            </a:extLst>
          </p:cNvPr>
          <p:cNvSpPr/>
          <p:nvPr/>
        </p:nvSpPr>
        <p:spPr>
          <a:xfrm flipV="1">
            <a:off x="4524345" y="6240390"/>
            <a:ext cx="894425" cy="372734"/>
          </a:xfrm>
          <a:prstGeom prst="arc">
            <a:avLst>
              <a:gd name="adj1" fmla="val 10951834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051FF23E-C47D-46FB-829D-ABA71652EB38}"/>
              </a:ext>
            </a:extLst>
          </p:cNvPr>
          <p:cNvSpPr/>
          <p:nvPr/>
        </p:nvSpPr>
        <p:spPr>
          <a:xfrm flipV="1">
            <a:off x="4981575" y="6251575"/>
            <a:ext cx="903029" cy="359516"/>
          </a:xfrm>
          <a:prstGeom prst="arc">
            <a:avLst>
              <a:gd name="adj1" fmla="val 10845445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6" name="Arc 265">
            <a:extLst>
              <a:ext uri="{FF2B5EF4-FFF2-40B4-BE49-F238E27FC236}">
                <a16:creationId xmlns:a16="http://schemas.microsoft.com/office/drawing/2014/main" id="{80E10C2F-89CC-4658-8593-554B5C74FFC3}"/>
              </a:ext>
            </a:extLst>
          </p:cNvPr>
          <p:cNvSpPr/>
          <p:nvPr/>
        </p:nvSpPr>
        <p:spPr>
          <a:xfrm flipV="1">
            <a:off x="8514299" y="62515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7" name="Arc 266">
            <a:extLst>
              <a:ext uri="{FF2B5EF4-FFF2-40B4-BE49-F238E27FC236}">
                <a16:creationId xmlns:a16="http://schemas.microsoft.com/office/drawing/2014/main" id="{C1CFB145-9140-4D27-BCAC-66DE7FA34962}"/>
              </a:ext>
            </a:extLst>
          </p:cNvPr>
          <p:cNvSpPr/>
          <p:nvPr/>
        </p:nvSpPr>
        <p:spPr>
          <a:xfrm flipV="1">
            <a:off x="8964984" y="6253090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id="{D32979A8-7265-493B-A356-0321C1E21FB1}"/>
              </a:ext>
            </a:extLst>
          </p:cNvPr>
          <p:cNvSpPr/>
          <p:nvPr/>
        </p:nvSpPr>
        <p:spPr>
          <a:xfrm flipV="1">
            <a:off x="9421293" y="62510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0EE91ECD-2821-4630-BD07-A53EB3518C44}"/>
              </a:ext>
            </a:extLst>
          </p:cNvPr>
          <p:cNvSpPr/>
          <p:nvPr/>
        </p:nvSpPr>
        <p:spPr>
          <a:xfrm flipV="1">
            <a:off x="8140516" y="6270986"/>
            <a:ext cx="805889" cy="334426"/>
          </a:xfrm>
          <a:prstGeom prst="arc">
            <a:avLst>
              <a:gd name="adj1" fmla="val 10883856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1" name="Arc 270">
            <a:extLst>
              <a:ext uri="{FF2B5EF4-FFF2-40B4-BE49-F238E27FC236}">
                <a16:creationId xmlns:a16="http://schemas.microsoft.com/office/drawing/2014/main" id="{83DA9E4C-A68F-40D4-A7CB-F220E48DFD21}"/>
              </a:ext>
            </a:extLst>
          </p:cNvPr>
          <p:cNvSpPr/>
          <p:nvPr/>
        </p:nvSpPr>
        <p:spPr>
          <a:xfrm flipV="1">
            <a:off x="5429968" y="6242203"/>
            <a:ext cx="894425" cy="372734"/>
          </a:xfrm>
          <a:prstGeom prst="arc">
            <a:avLst>
              <a:gd name="adj1" fmla="val 1089758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80097-D2C7-412C-B92C-FC8FFFC68682}"/>
              </a:ext>
            </a:extLst>
          </p:cNvPr>
          <p:cNvPicPr>
            <a:picLocks noChangeAspect="1"/>
          </p:cNvPicPr>
          <p:nvPr/>
        </p:nvPicPr>
        <p:blipFill>
          <a:blip r:embed="rId227"/>
          <a:stretch>
            <a:fillRect/>
          </a:stretch>
        </p:blipFill>
        <p:spPr>
          <a:xfrm>
            <a:off x="3600000" y="1198872"/>
            <a:ext cx="3610436" cy="2520000"/>
          </a:xfrm>
          <a:prstGeom prst="rect">
            <a:avLst/>
          </a:prstGeom>
        </p:spPr>
      </p:pic>
      <p:pic>
        <p:nvPicPr>
          <p:cNvPr id="675" name="Picture 674">
            <a:extLst>
              <a:ext uri="{FF2B5EF4-FFF2-40B4-BE49-F238E27FC236}">
                <a16:creationId xmlns:a16="http://schemas.microsoft.com/office/drawing/2014/main" id="{D7BCA3B5-F484-40AD-97B7-238781BD5C4F}"/>
              </a:ext>
            </a:extLst>
          </p:cNvPr>
          <p:cNvPicPr>
            <a:picLocks noChangeAspect="1"/>
          </p:cNvPicPr>
          <p:nvPr/>
        </p:nvPicPr>
        <p:blipFill>
          <a:blip r:embed="rId2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5039" y="1758606"/>
            <a:ext cx="284869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" name="Left Brace 692">
            <a:extLst>
              <a:ext uri="{FF2B5EF4-FFF2-40B4-BE49-F238E27FC236}">
                <a16:creationId xmlns:a16="http://schemas.microsoft.com/office/drawing/2014/main" id="{C6072B94-CE81-4168-A5C6-E6955F944A88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04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5" name="Left Brace 694">
            <a:extLst>
              <a:ext uri="{FF2B5EF4-FFF2-40B4-BE49-F238E27FC236}">
                <a16:creationId xmlns:a16="http://schemas.microsoft.com/office/drawing/2014/main" id="{E6888F61-101B-45AE-B488-A35700E9E92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05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405F4515-AEDA-4680-B942-D9304AF15CBC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1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1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8437468-AE70-4244-96C8-5249C31263B6}"/>
                  </a:ext>
                </a:extLst>
              </p:cNvPr>
              <p:cNvSpPr/>
              <p:nvPr/>
            </p:nvSpPr>
            <p:spPr>
              <a:xfrm>
                <a:off x="6310565" y="2926268"/>
                <a:ext cx="442017" cy="45304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8437468-AE70-4244-96C8-5249C3126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65" y="2926268"/>
                <a:ext cx="442017" cy="45304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7A68046E-091D-415D-AD24-A142E01E3C8C}"/>
              </a:ext>
            </a:extLst>
          </p:cNvPr>
          <p:cNvCxnSpPr>
            <a:cxnSpLocks/>
          </p:cNvCxnSpPr>
          <p:nvPr/>
        </p:nvCxnSpPr>
        <p:spPr>
          <a:xfrm flipH="1" flipV="1">
            <a:off x="1962088" y="6486039"/>
            <a:ext cx="221622" cy="29068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>
            <a:extLst>
              <a:ext uri="{FF2B5EF4-FFF2-40B4-BE49-F238E27FC236}">
                <a16:creationId xmlns:a16="http://schemas.microsoft.com/office/drawing/2014/main" id="{5E38C7B4-53E7-42B8-AD90-5CE36AC72F4B}"/>
              </a:ext>
            </a:extLst>
          </p:cNvPr>
          <p:cNvCxnSpPr>
            <a:cxnSpLocks/>
          </p:cNvCxnSpPr>
          <p:nvPr/>
        </p:nvCxnSpPr>
        <p:spPr>
          <a:xfrm flipH="1" flipV="1">
            <a:off x="1795796" y="2356928"/>
            <a:ext cx="227569" cy="2586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8BFBCD5-1352-4478-94A5-7D00F47AA6AB}"/>
                  </a:ext>
                </a:extLst>
              </p:cNvPr>
              <p:cNvSpPr txBox="1"/>
              <p:nvPr/>
            </p:nvSpPr>
            <p:spPr>
              <a:xfrm>
                <a:off x="3579810" y="4985536"/>
                <a:ext cx="435024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8BFBCD5-1352-4478-94A5-7D00F47AA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10" y="4985536"/>
                <a:ext cx="4350241" cy="509178"/>
              </a:xfrm>
              <a:prstGeom prst="rect">
                <a:avLst/>
              </a:prstGeom>
              <a:blipFill>
                <a:blip r:embed="rId230"/>
                <a:stretch>
                  <a:fillRect r="-5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0C71D7A5-5784-40A8-A7AC-6629F2CE1670}"/>
              </a:ext>
            </a:extLst>
          </p:cNvPr>
          <p:cNvCxnSpPr>
            <a:cxnSpLocks/>
          </p:cNvCxnSpPr>
          <p:nvPr/>
        </p:nvCxnSpPr>
        <p:spPr>
          <a:xfrm flipH="1">
            <a:off x="5276868" y="3329218"/>
            <a:ext cx="964284" cy="15829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4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424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F7C9143-2529-44A9-8CB1-08D7076F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Calculation </a:t>
            </a:r>
          </a:p>
          <a:p>
            <a:r>
              <a:rPr lang="en-US" dirty="0"/>
              <a:t>HOP-HMM Adaptations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275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Probability- What is it?</a:t>
            </a:r>
            <a:endParaRPr lang="en-IL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90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Probability- What is it?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Arrow: Down 191">
            <a:extLst>
              <a:ext uri="{FF2B5EF4-FFF2-40B4-BE49-F238E27FC236}">
                <a16:creationId xmlns:a16="http://schemas.microsoft.com/office/drawing/2014/main" id="{E62B74CB-1E43-49D2-B3B8-647AAFE143F3}"/>
              </a:ext>
            </a:extLst>
          </p:cNvPr>
          <p:cNvSpPr/>
          <p:nvPr/>
        </p:nvSpPr>
        <p:spPr>
          <a:xfrm>
            <a:off x="3297881" y="2778377"/>
            <a:ext cx="703848" cy="7899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3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Probability- What is it?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735A956-5E24-4A28-9EC5-F50C744308AC}"/>
              </a:ext>
            </a:extLst>
          </p:cNvPr>
          <p:cNvGrpSpPr/>
          <p:nvPr/>
        </p:nvGrpSpPr>
        <p:grpSpPr>
          <a:xfrm>
            <a:off x="6980386" y="2849258"/>
            <a:ext cx="4535982" cy="2826856"/>
            <a:chOff x="6297102" y="3594383"/>
            <a:chExt cx="4535982" cy="28268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992CBF-7180-4279-9A06-FD9343435D13}"/>
                </a:ext>
              </a:extLst>
            </p:cNvPr>
            <p:cNvSpPr/>
            <p:nvPr/>
          </p:nvSpPr>
          <p:spPr>
            <a:xfrm>
              <a:off x="6297102" y="3594383"/>
              <a:ext cx="4535982" cy="226568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81CD89F-5ACA-45FF-8532-FE5BA8520F45}"/>
                    </a:ext>
                  </a:extLst>
                </p:cNvPr>
                <p:cNvSpPr txBox="1"/>
                <p:nvPr/>
              </p:nvSpPr>
              <p:spPr>
                <a:xfrm>
                  <a:off x="7376268" y="5898019"/>
                  <a:ext cx="23095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Parameters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81CD89F-5ACA-45FF-8532-FE5BA8520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68" y="5898019"/>
                  <a:ext cx="2309595" cy="523220"/>
                </a:xfrm>
                <a:prstGeom prst="rect">
                  <a:avLst/>
                </a:prstGeom>
                <a:blipFill>
                  <a:blip r:embed="rId39"/>
                  <a:stretch>
                    <a:fillRect l="-1055" t="-10465" b="-3255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Arrow: Down 191">
            <a:extLst>
              <a:ext uri="{FF2B5EF4-FFF2-40B4-BE49-F238E27FC236}">
                <a16:creationId xmlns:a16="http://schemas.microsoft.com/office/drawing/2014/main" id="{E62B74CB-1E43-49D2-B3B8-647AAFE143F3}"/>
              </a:ext>
            </a:extLst>
          </p:cNvPr>
          <p:cNvSpPr/>
          <p:nvPr/>
        </p:nvSpPr>
        <p:spPr>
          <a:xfrm>
            <a:off x="3297881" y="2778377"/>
            <a:ext cx="703848" cy="7899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8FDE73B-19FC-4CEF-9A69-D17F4E679D76}"/>
              </a:ext>
            </a:extLst>
          </p:cNvPr>
          <p:cNvSpPr/>
          <p:nvPr/>
        </p:nvSpPr>
        <p:spPr>
          <a:xfrm>
            <a:off x="6920801" y="2489451"/>
            <a:ext cx="785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Given: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52AEA12-5BBA-437E-AB72-97CCC04412D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025032" y="2966178"/>
            <a:ext cx="4420469" cy="20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8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6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id="{48B8F69D-D19C-4E76-B883-D066866709B5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4AB3242A-B966-43EB-A1E9-F5D2AA17B3AE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4AB3242A-B966-43EB-A1E9-F5D2AA17B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4FD1D77F-69EF-477D-9E2F-EB646D8A9492}"/>
                </a:ext>
              </a:extLst>
            </p:cNvPr>
            <p:cNvCxnSpPr>
              <a:stCxn id="578" idx="3"/>
              <a:endCxn id="58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70754C79-91E0-4950-91CB-30B2C17FF567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70754C79-91E0-4950-91CB-30B2C17FF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3F703537-8E04-49FB-91F8-F819EA71D015}"/>
                </a:ext>
              </a:extLst>
            </p:cNvPr>
            <p:cNvCxnSpPr>
              <a:stCxn id="578" idx="2"/>
              <a:endCxn id="57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48B8FDA8-1D4A-4BDD-BE94-F3AFA67F6DCA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48B8FDA8-1D4A-4BDD-BE94-F3AFA67F6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47850294-7AE0-48AB-9D29-213EED82EBD4}"/>
                </a:ext>
              </a:extLst>
            </p:cNvPr>
            <p:cNvCxnSpPr>
              <a:stCxn id="580" idx="2"/>
              <a:endCxn id="58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7BCDF6DE-5F5C-4B74-9E0D-02156DBD93E9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7BCDF6DE-5F5C-4B74-9E0D-02156DBD9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1DA30B47-3044-4BC3-B634-13103F1A71A7}"/>
                </a:ext>
              </a:extLst>
            </p:cNvPr>
            <p:cNvCxnSpPr>
              <a:stCxn id="580" idx="3"/>
              <a:endCxn id="58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D3DC19E2-87BA-4AC9-A434-D8E1706C0BE8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D3DC19E2-87BA-4AC9-A434-D8E1706C0B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0310208-EF4F-4EE4-8F7B-76C8482D8385}"/>
                </a:ext>
              </a:extLst>
            </p:cNvPr>
            <p:cNvCxnSpPr>
              <a:stCxn id="584" idx="2"/>
              <a:endCxn id="58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40AD9A1E-A6B5-4380-AE2B-EC77CD25357E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40AD9A1E-A6B5-4380-AE2B-EC77CD253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567646F2-977D-4446-AC8F-6FC4B00596EF}"/>
                </a:ext>
              </a:extLst>
            </p:cNvPr>
            <p:cNvCxnSpPr>
              <a:stCxn id="584" idx="3"/>
              <a:endCxn id="58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656E807F-87C4-4CF0-A2BE-B30D99F84D9B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656E807F-87C4-4CF0-A2BE-B30D99F84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34E2EB4-FBB7-4846-A3C5-DBC8C8AD5641}"/>
                </a:ext>
              </a:extLst>
            </p:cNvPr>
            <p:cNvCxnSpPr>
              <a:stCxn id="588" idx="2"/>
              <a:endCxn id="59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F8401EE-4709-4E80-BCD4-FCD353CAD43B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F8401EE-4709-4E80-BCD4-FCD353CAD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5D083636-748D-4525-8048-7D1C7DF56C7F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5D083636-748D-4525-8048-7D1C7DF56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09D1F719-3AC1-4DB0-81C0-2950C2AD40D6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09D1F719-3AC1-4DB0-81C0-2950C2AD4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78527570-0CC7-453D-B537-43C42402A5C1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78527570-0CC7-453D-B537-43C42402A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8C20B7F-07A2-4A76-9E45-4732305B41F0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8C20B7F-07A2-4A76-9E45-4732305B4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408629B-9E77-42CE-9304-137EF3F76CFD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408629B-9E77-42CE-9304-137EF3F76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D884DA6E-E91A-4C1D-BE1E-F7D7D9D01B20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D884DA6E-E91A-4C1D-BE1E-F7D7D9D01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9F14527-8EF3-41B9-87BD-9E8F1559C9A4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9F14527-8EF3-41B9-87BD-9E8F1559C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924C788B-CFB2-4A58-9D28-518BA6296B79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924C788B-CFB2-4A58-9D28-518BA6296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A4E65D8F-8441-4654-9ADB-70598308BF5D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A4E65D8F-8441-4654-9ADB-70598308B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0A939271-7CFF-4E30-B7E0-B6F17D3530DA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0A939271-7CFF-4E30-B7E0-B6F17D3530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5E1B88BD-4D84-45AE-A117-C5894EDEF301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5E1B88BD-4D84-45AE-A117-C5894EDEF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2" name="Straight Arrow Connector 601">
              <a:extLst>
                <a:ext uri="{FF2B5EF4-FFF2-40B4-BE49-F238E27FC236}">
                  <a16:creationId xmlns:a16="http://schemas.microsoft.com/office/drawing/2014/main" id="{62F45372-0990-4EB3-AA09-51638E6EBE7F}"/>
                </a:ext>
              </a:extLst>
            </p:cNvPr>
            <p:cNvCxnSpPr>
              <a:endCxn id="594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4CF41742-12FA-4714-BFEE-B5CBF6A9AD3E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4CF41742-12FA-4714-BFEE-B5CBF6A9A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94D0E2D8-00A5-4860-9B0B-6FC8D52453A5}"/>
                </a:ext>
              </a:extLst>
            </p:cNvPr>
            <p:cNvCxnSpPr>
              <a:stCxn id="617" idx="2"/>
              <a:endCxn id="598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3531C12A-9576-40E9-A857-921106023C8E}"/>
                </a:ext>
              </a:extLst>
            </p:cNvPr>
            <p:cNvCxnSpPr>
              <a:stCxn id="619" idx="2"/>
              <a:endCxn id="599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9468E03D-E049-47AE-9778-BBAAB7C3266E}"/>
                </a:ext>
              </a:extLst>
            </p:cNvPr>
            <p:cNvCxnSpPr>
              <a:stCxn id="621" idx="2"/>
              <a:endCxn id="600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6E18B8FE-CC1C-45CC-A8E2-E4A6480128A6}"/>
                </a:ext>
              </a:extLst>
            </p:cNvPr>
            <p:cNvCxnSpPr>
              <a:endCxn id="608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585B11F-C852-4312-9F16-B22F84A56597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585B11F-C852-4312-9F16-B22F84A56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BF7E4615-A031-4266-9E4D-45BAA6E12900}"/>
                </a:ext>
              </a:extLst>
            </p:cNvPr>
            <p:cNvCxnSpPr>
              <a:stCxn id="608" idx="2"/>
              <a:endCxn id="601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8FAEEC94-1534-4837-B1A9-0F247AF62194}"/>
                </a:ext>
              </a:extLst>
            </p:cNvPr>
            <p:cNvCxnSpPr>
              <a:stCxn id="623" idx="3"/>
              <a:endCxn id="603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B7459ECB-C938-41F1-A4F8-D9AD7ABD525A}"/>
                </a:ext>
              </a:extLst>
            </p:cNvPr>
            <p:cNvCxnSpPr>
              <a:stCxn id="591" idx="3"/>
              <a:endCxn id="617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ABF48FAF-0EE9-4E52-8A23-54B97F4BBA85}"/>
                </a:ext>
              </a:extLst>
            </p:cNvPr>
            <p:cNvCxnSpPr>
              <a:stCxn id="588" idx="3"/>
              <a:endCxn id="59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6D37E08F-3323-46CC-A7C8-169371585624}"/>
                </a:ext>
              </a:extLst>
            </p:cNvPr>
            <p:cNvCxnSpPr>
              <a:endCxn id="614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EBF0718D-116A-4917-9829-922B6DBDB3E4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EBF0718D-116A-4917-9829-922B6DBDB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E0206659-0F1F-4CDC-BBD0-F4223E660C7C}"/>
                </a:ext>
              </a:extLst>
            </p:cNvPr>
            <p:cNvCxnSpPr>
              <a:stCxn id="614" idx="2"/>
              <a:endCxn id="616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6CD75368-AA98-42B7-A25A-DAC50C36799A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6CD75368-AA98-42B7-A25A-DAC50C367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78A68FBA-1CCC-434D-9597-AD85F8245E0C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78A68FBA-1CCC-434D-9597-AD85F8245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18A48E9E-7745-4278-9719-CD50083D3AAD}"/>
                </a:ext>
              </a:extLst>
            </p:cNvPr>
            <p:cNvCxnSpPr>
              <a:stCxn id="617" idx="3"/>
              <a:endCxn id="619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7637D337-228E-48AE-B685-D06E3FCA3FE6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7637D337-228E-48AE-B685-D06E3FCA3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2575563F-60E4-4608-AC92-A20D8F624FE7}"/>
                </a:ext>
              </a:extLst>
            </p:cNvPr>
            <p:cNvCxnSpPr>
              <a:stCxn id="619" idx="3"/>
              <a:endCxn id="621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4F4D1A6D-A3D3-4EFC-AC3E-EFA3AF030A1C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4F4D1A6D-A3D3-4EFC-AC3E-EFA3AF030A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9AD62D28-0545-44E1-B90E-3409A0299F3F}"/>
                </a:ext>
              </a:extLst>
            </p:cNvPr>
            <p:cNvCxnSpPr>
              <a:cxnSpLocks/>
              <a:endCxn id="623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D165F098-0AC4-46B3-9863-257D8EFEFBA0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D165F098-0AC4-46B3-9863-257D8EFEFB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51604029-E3AA-42B9-AAA4-7883C6FF5E91}"/>
                </a:ext>
              </a:extLst>
            </p:cNvPr>
            <p:cNvCxnSpPr>
              <a:stCxn id="623" idx="2"/>
              <a:endCxn id="625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529F3048-956F-4173-B3D0-466D8B66F26D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529F3048-956F-4173-B3D0-466D8B66F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83E3F89F-4D91-4C95-8187-66F0A20ACF3F}"/>
                </a:ext>
              </a:extLst>
            </p:cNvPr>
            <p:cNvCxnSpPr>
              <a:endCxn id="627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76983985-6738-4A53-8D57-75515EE9A654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76983985-6738-4A53-8D57-75515EE9A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7065B77C-CB41-4236-BB8E-608FF4FA72EE}"/>
                </a:ext>
              </a:extLst>
            </p:cNvPr>
            <p:cNvCxnSpPr>
              <a:stCxn id="627" idx="2"/>
              <a:endCxn id="629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BB024FE-1B10-42CC-B035-3B60397B0AAF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BB024FE-1B10-42CC-B035-3B60397B0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CAE8A5CB-87A2-4D7B-833D-EA54870D760B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CAE8A5CB-87A2-4D7B-833D-EA54870D76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B312DB40-2686-4193-A74B-6ACC383983F0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B312DB40-2686-4193-A74B-6ACC38398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1FD3F4A2-14EE-42E4-AA79-7DBCFE2CEB71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1FD3F4A2-14EE-42E4-AA79-7DBCFE2C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508C6FF5-8B59-41A0-BC2B-88F55C92E212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508C6FF5-8B59-41A0-BC2B-88F55C92E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F14F5007-375B-4B22-8C7B-CE6CDF2AB1A5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F14F5007-375B-4B22-8C7B-CE6CDF2AB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6101BFC3-BEBC-4544-A95B-F272C9C7F09B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6101BFC3-BEBC-4544-A95B-F272C9C7F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7C2DDBF9-A1B3-4B14-91BB-6BEA05D7B358}"/>
                </a:ext>
              </a:extLst>
            </p:cNvPr>
            <p:cNvCxnSpPr>
              <a:endCxn id="595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661A5591-5151-42D1-AC73-EDC90BD7903D}"/>
                </a:ext>
              </a:extLst>
            </p:cNvPr>
            <p:cNvCxnSpPr>
              <a:endCxn id="596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>
              <a:extLst>
                <a:ext uri="{FF2B5EF4-FFF2-40B4-BE49-F238E27FC236}">
                  <a16:creationId xmlns:a16="http://schemas.microsoft.com/office/drawing/2014/main" id="{2271ED8F-DDB3-46D6-A5DA-958C93FF5260}"/>
                </a:ext>
              </a:extLst>
            </p:cNvPr>
            <p:cNvCxnSpPr>
              <a:endCxn id="597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>
              <a:extLst>
                <a:ext uri="{FF2B5EF4-FFF2-40B4-BE49-F238E27FC236}">
                  <a16:creationId xmlns:a16="http://schemas.microsoft.com/office/drawing/2014/main" id="{12D6AB95-64D0-47F4-B63F-2BF82242A34C}"/>
                </a:ext>
              </a:extLst>
            </p:cNvPr>
            <p:cNvCxnSpPr>
              <a:endCxn id="593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AF354816-502A-42CA-B041-15CF3E1695EA}"/>
                </a:ext>
              </a:extLst>
            </p:cNvPr>
            <p:cNvCxnSpPr>
              <a:endCxn id="59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>
              <a:extLst>
                <a:ext uri="{FF2B5EF4-FFF2-40B4-BE49-F238E27FC236}">
                  <a16:creationId xmlns:a16="http://schemas.microsoft.com/office/drawing/2014/main" id="{AF0E767E-20F7-4987-8906-6BFD3AC86B12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36B04088-B448-4CEC-A474-0D67EFBDB2EC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9D63ED40-2A1C-424D-BCBF-C4AD66508140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Arrow Connector 643">
              <a:extLst>
                <a:ext uri="{FF2B5EF4-FFF2-40B4-BE49-F238E27FC236}">
                  <a16:creationId xmlns:a16="http://schemas.microsoft.com/office/drawing/2014/main" id="{E7239091-148A-4C41-8348-14C2D2676055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C816854D-5446-4087-9815-7374D22F5A70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3C5C9988-FB43-4126-B25E-6843063C6AD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E70C8D84-DF71-4060-BE89-48E10F8B8B4F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68C3BB07-BDFC-415B-9FD8-BEB73ED1CF00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DAF215B8-3872-4ADC-AF71-1ECB70E8664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DAF215B8-3872-4ADC-AF71-1ECB70E86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C1149DCA-819A-48AD-B406-DA5467005867}"/>
                </a:ext>
              </a:extLst>
            </p:cNvPr>
            <p:cNvCxnSpPr>
              <a:stCxn id="651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9494F05D-624F-4190-AB3A-5B6908D65A68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9494F05D-624F-4190-AB3A-5B6908D65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846A07B3-BFA3-4FD1-AFE3-0F89626D1073}"/>
                </a:ext>
              </a:extLst>
            </p:cNvPr>
            <p:cNvCxnSpPr>
              <a:stCxn id="651" idx="2"/>
              <a:endCxn id="649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600DA838-B643-45FC-BA9B-03E1C7CC85BD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302B5B96-B0BD-4FC8-961B-126353BC8018}"/>
                </a:ext>
              </a:extLst>
            </p:cNvPr>
            <p:cNvCxnSpPr>
              <a:endCxn id="655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BA1AD8F8-CA83-411C-B019-2F818282CBC6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BA1AD8F8-CA83-411C-B019-2F818282C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3C247E05-BA71-40FE-A78C-FF0E522A8215}"/>
                </a:ext>
              </a:extLst>
            </p:cNvPr>
            <p:cNvCxnSpPr>
              <a:stCxn id="655" idx="2"/>
              <a:endCxn id="65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898DB117-14E5-40C5-A270-6E755FC16F72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898DB117-14E5-40C5-A270-6E755FC16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434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04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E3B1190-7097-4AFD-872A-F04417088C4B}"/>
              </a:ext>
            </a:extLst>
          </p:cNvPr>
          <p:cNvGrpSpPr/>
          <p:nvPr/>
        </p:nvGrpSpPr>
        <p:grpSpPr>
          <a:xfrm>
            <a:off x="1023509" y="3523675"/>
            <a:ext cx="5638387" cy="2660661"/>
            <a:chOff x="594884" y="3328583"/>
            <a:chExt cx="5638387" cy="2660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BE071-44E8-48CF-8450-BF3C2AC88443}"/>
                </a:ext>
              </a:extLst>
            </p:cNvPr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C6926-FC82-490D-8411-5EA7830EC020}"/>
                </a:ext>
              </a:extLst>
            </p:cNvPr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E691E3-32AA-42FA-BA89-A8F4A6A4DD1C}"/>
                </a:ext>
              </a:extLst>
            </p:cNvPr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DACD01-08D9-47CF-98BD-404A1FFFD318}"/>
                </a:ext>
              </a:extLst>
            </p:cNvPr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EAF2F7-0468-4417-8937-00D48D8220E6}"/>
                </a:ext>
              </a:extLst>
            </p:cNvPr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CB4D3E-16B7-49A2-8D84-249AD84F10BA}"/>
                </a:ext>
              </a:extLst>
            </p:cNvPr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BEBAFC-D494-4843-8CEE-6E578B720B1E}"/>
                </a:ext>
              </a:extLst>
            </p:cNvPr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50F2A4-3307-4095-8C7F-29753A8A3B39}"/>
                </a:ext>
              </a:extLst>
            </p:cNvPr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50E2A8-361E-472F-A354-2293A2DB0A13}"/>
                </a:ext>
              </a:extLst>
            </p:cNvPr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662663-1068-43BE-A477-608121FD2C13}"/>
                </a:ext>
              </a:extLst>
            </p:cNvPr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7329D-2EB4-433F-9AC6-134A8EB47A2F}"/>
                </a:ext>
              </a:extLst>
            </p:cNvPr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2B9B40-ADE9-4311-9505-9D343E43A9FA}"/>
                </a:ext>
              </a:extLst>
            </p:cNvPr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EBDB15-3EC7-4140-B221-F81959F48B55}"/>
                </a:ext>
              </a:extLst>
            </p:cNvPr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8F8813-AED6-494E-964D-4733270D7B1F}"/>
                </a:ext>
              </a:extLst>
            </p:cNvPr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BAEFC3-87EF-48B0-8E51-3AFC10522957}"/>
                </a:ext>
              </a:extLst>
            </p:cNvPr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DCB74C-568E-48BA-9E8D-72CBABE51236}"/>
                </a:ext>
              </a:extLst>
            </p:cNvPr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3A7608-0792-47B1-A896-CB0532C2C0C5}"/>
                </a:ext>
              </a:extLst>
            </p:cNvPr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A0E8FD-06D3-48BF-AB2F-BB46B9B7DDE6}"/>
                </a:ext>
              </a:extLst>
            </p:cNvPr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2FA34E-5BFC-4D14-82BB-404D2A7F0416}"/>
                </a:ext>
              </a:extLst>
            </p:cNvPr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AAF5C2D-59A6-4044-9005-63A77F9C4D3C}"/>
                    </a:ext>
                  </a:extLst>
                </p:cNvPr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DDA1B0-AF88-4868-BF76-80E5ABB2567E}"/>
                </a:ext>
              </a:extLst>
            </p:cNvPr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C7E3BD-CE47-4CA4-A147-1FE85F541DE0}"/>
                </a:ext>
              </a:extLst>
            </p:cNvPr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B791D-768C-409B-B226-E219394DF2F0}"/>
                </a:ext>
              </a:extLst>
            </p:cNvPr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D4BE8E-41DA-4CA3-960A-79A61828BEB7}"/>
                </a:ext>
              </a:extLst>
            </p:cNvPr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B4185E-317D-43CF-B9DA-D096989AC8DD}"/>
                </a:ext>
              </a:extLst>
            </p:cNvPr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1E63A43-B086-4F85-945E-2665B8FB296E}"/>
                    </a:ext>
                  </a:extLst>
                </p:cNvPr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02D03A-C53B-4DB1-99FF-0D2CCCC8C3BF}"/>
                </a:ext>
              </a:extLst>
            </p:cNvPr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8EE3AB-B954-43EE-95AD-00E49C512C25}"/>
                </a:ext>
              </a:extLst>
            </p:cNvPr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30EB5A-4C83-40BF-AE19-EA560E2E9AE1}"/>
                </a:ext>
              </a:extLst>
            </p:cNvPr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757145-A20D-4B00-9316-6BD16CC13A17}"/>
                </a:ext>
              </a:extLst>
            </p:cNvPr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0957D22-7556-4FB1-B349-349E14026084}"/>
                    </a:ext>
                  </a:extLst>
                </p:cNvPr>
                <p:cNvSpPr/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D864DA-1670-4253-BE1E-C0E5D9DD4E94}"/>
                    </a:ext>
                  </a:extLst>
                </p:cNvPr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2610AB-E219-4E84-B6A7-E1ECA2AB3C99}"/>
                </a:ext>
              </a:extLst>
            </p:cNvPr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E1280D-8529-4EF4-936C-9040526126A3}"/>
                </a:ext>
              </a:extLst>
            </p:cNvPr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978B50-87C7-4BBC-B91C-65A77F50DC28}"/>
                </a:ext>
              </a:extLst>
            </p:cNvPr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2619F5-18B8-4C24-B9C1-D84D4B9EBB33}"/>
                </a:ext>
              </a:extLst>
            </p:cNvPr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3600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Forward 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7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98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E3B1190-7097-4AFD-872A-F04417088C4B}"/>
              </a:ext>
            </a:extLst>
          </p:cNvPr>
          <p:cNvGrpSpPr/>
          <p:nvPr/>
        </p:nvGrpSpPr>
        <p:grpSpPr>
          <a:xfrm>
            <a:off x="1023509" y="3523675"/>
            <a:ext cx="9463516" cy="2660661"/>
            <a:chOff x="594884" y="3328583"/>
            <a:chExt cx="9463516" cy="2660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BE071-44E8-48CF-8450-BF3C2AC88443}"/>
                </a:ext>
              </a:extLst>
            </p:cNvPr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C6926-FC82-490D-8411-5EA7830EC020}"/>
                </a:ext>
              </a:extLst>
            </p:cNvPr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E691E3-32AA-42FA-BA89-A8F4A6A4DD1C}"/>
                </a:ext>
              </a:extLst>
            </p:cNvPr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DACD01-08D9-47CF-98BD-404A1FFFD318}"/>
                </a:ext>
              </a:extLst>
            </p:cNvPr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EAF2F7-0468-4417-8937-00D48D8220E6}"/>
                </a:ext>
              </a:extLst>
            </p:cNvPr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CB4D3E-16B7-49A2-8D84-249AD84F10BA}"/>
                </a:ext>
              </a:extLst>
            </p:cNvPr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BEBAFC-D494-4843-8CEE-6E578B720B1E}"/>
                </a:ext>
              </a:extLst>
            </p:cNvPr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50F2A4-3307-4095-8C7F-29753A8A3B39}"/>
                </a:ext>
              </a:extLst>
            </p:cNvPr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50E2A8-361E-472F-A354-2293A2DB0A13}"/>
                </a:ext>
              </a:extLst>
            </p:cNvPr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662663-1068-43BE-A477-608121FD2C13}"/>
                </a:ext>
              </a:extLst>
            </p:cNvPr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7329D-2EB4-433F-9AC6-134A8EB47A2F}"/>
                </a:ext>
              </a:extLst>
            </p:cNvPr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2B9B40-ADE9-4311-9505-9D343E43A9FA}"/>
                </a:ext>
              </a:extLst>
            </p:cNvPr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EBDB15-3EC7-4140-B221-F81959F48B55}"/>
                </a:ext>
              </a:extLst>
            </p:cNvPr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8F8813-AED6-494E-964D-4733270D7B1F}"/>
                </a:ext>
              </a:extLst>
            </p:cNvPr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BAEFC3-87EF-48B0-8E51-3AFC10522957}"/>
                </a:ext>
              </a:extLst>
            </p:cNvPr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DCB74C-568E-48BA-9E8D-72CBABE51236}"/>
                </a:ext>
              </a:extLst>
            </p:cNvPr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3A7608-0792-47B1-A896-CB0532C2C0C5}"/>
                </a:ext>
              </a:extLst>
            </p:cNvPr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A0E8FD-06D3-48BF-AB2F-BB46B9B7DDE6}"/>
                </a:ext>
              </a:extLst>
            </p:cNvPr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2FA34E-5BFC-4D14-82BB-404D2A7F0416}"/>
                </a:ext>
              </a:extLst>
            </p:cNvPr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AAF5C2D-59A6-4044-9005-63A77F9C4D3C}"/>
                    </a:ext>
                  </a:extLst>
                </p:cNvPr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DDA1B0-AF88-4868-BF76-80E5ABB2567E}"/>
                </a:ext>
              </a:extLst>
            </p:cNvPr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C7E3BD-CE47-4CA4-A147-1FE85F541DE0}"/>
                </a:ext>
              </a:extLst>
            </p:cNvPr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B791D-768C-409B-B226-E219394DF2F0}"/>
                </a:ext>
              </a:extLst>
            </p:cNvPr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D4BE8E-41DA-4CA3-960A-79A61828BEB7}"/>
                </a:ext>
              </a:extLst>
            </p:cNvPr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B4185E-317D-43CF-B9DA-D096989AC8DD}"/>
                </a:ext>
              </a:extLst>
            </p:cNvPr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1E63A43-B086-4F85-945E-2665B8FB296E}"/>
                    </a:ext>
                  </a:extLst>
                </p:cNvPr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02D03A-C53B-4DB1-99FF-0D2CCCC8C3BF}"/>
                </a:ext>
              </a:extLst>
            </p:cNvPr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8EE3AB-B954-43EE-95AD-00E49C512C25}"/>
                </a:ext>
              </a:extLst>
            </p:cNvPr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30EB5A-4C83-40BF-AE19-EA560E2E9AE1}"/>
                </a:ext>
              </a:extLst>
            </p:cNvPr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757145-A20D-4B00-9316-6BD16CC13A17}"/>
                </a:ext>
              </a:extLst>
            </p:cNvPr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0957D22-7556-4FB1-B349-349E14026084}"/>
                    </a:ext>
                  </a:extLst>
                </p:cNvPr>
                <p:cNvSpPr/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D864DA-1670-4253-BE1E-C0E5D9DD4E94}"/>
                    </a:ext>
                  </a:extLst>
                </p:cNvPr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2610AB-E219-4E84-B6A7-E1ECA2AB3C99}"/>
                </a:ext>
              </a:extLst>
            </p:cNvPr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E1280D-8529-4EF4-936C-9040526126A3}"/>
                </a:ext>
              </a:extLst>
            </p:cNvPr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978B50-87C7-4BBC-B91C-65A77F50DC28}"/>
                </a:ext>
              </a:extLst>
            </p:cNvPr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2619F5-18B8-4C24-B9C1-D84D4B9EBB33}"/>
                </a:ext>
              </a:extLst>
            </p:cNvPr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B4EA4BD-B2E4-47FF-A4D7-F56F7CDD8291}"/>
                    </a:ext>
                  </a:extLst>
                </p:cNvPr>
                <p:cNvSpPr/>
                <p:nvPr/>
              </p:nvSpPr>
              <p:spPr>
                <a:xfrm>
                  <a:off x="4520617" y="5309552"/>
                  <a:ext cx="5537783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B4EA4BD-B2E4-47FF-A4D7-F56F7CDD8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17" y="5309552"/>
                  <a:ext cx="5537783" cy="453839"/>
                </a:xfrm>
                <a:prstGeom prst="rect">
                  <a:avLst/>
                </a:prstGeom>
                <a:blipFill>
                  <a:blip r:embed="rId9"/>
                  <a:stretch>
                    <a:fillRect t="-32432" b="-445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3600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Forward 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0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6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5638387" cy="2686753"/>
            <a:chOff x="594884" y="235984"/>
            <a:chExt cx="5638387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1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3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52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837D7D-229E-4EF2-848A-C5DD74E6BF78}"/>
              </a:ext>
            </a:extLst>
          </p:cNvPr>
          <p:cNvCxnSpPr>
            <a:endCxn id="44" idx="1"/>
          </p:cNvCxnSpPr>
          <p:nvPr/>
        </p:nvCxnSpPr>
        <p:spPr>
          <a:xfrm>
            <a:off x="10471964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C80DC0-ED8D-46B0-BEA2-E09B1217772A}"/>
                  </a:ext>
                </a:extLst>
              </p:cNvPr>
              <p:cNvSpPr/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C80DC0-ED8D-46B0-BEA2-E09B12177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3D8F35-E2B2-460E-B27C-4E4315374DBE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73716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C0EF882-86C3-4838-8BA9-53859E687605}"/>
                  </a:ext>
                </a:extLst>
              </p:cNvPr>
              <p:cNvSpPr/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C0EF882-86C3-4838-8BA9-53859E687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74691F-5CED-44EB-866B-59CD867E39B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910876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379373-0D4E-4C13-A515-7D939BEB8B44}"/>
                  </a:ext>
                </a:extLst>
              </p:cNvPr>
              <p:cNvSpPr/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379373-0D4E-4C13-A515-7D939BEB8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5B57E0-347D-4DC0-8C70-ACFF26BF7767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1216893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500997-9E6A-4846-BEA7-4E20622BCDAC}"/>
                  </a:ext>
                </a:extLst>
              </p:cNvPr>
              <p:cNvSpPr/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500997-9E6A-4846-BEA7-4E20622BC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A8A9EA-A9A6-428C-8679-7F8249239766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1354053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9A53D45-B9D3-440B-9A42-A0E700B2C125}"/>
                  </a:ext>
                </a:extLst>
              </p:cNvPr>
              <p:cNvSpPr/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9A53D45-B9D3-440B-9A42-A0E700B2C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234AC87-1C43-4C67-962C-AFA45A146118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1665628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448732-62F1-4ACF-B019-5AD80A1E46E1}"/>
                  </a:ext>
                </a:extLst>
              </p:cNvPr>
              <p:cNvSpPr/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448732-62F1-4ACF-B019-5AD80A1E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1615BA-0428-49C0-918F-420E2A609D82}"/>
                  </a:ext>
                </a:extLst>
              </p:cNvPr>
              <p:cNvSpPr/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1615BA-0428-49C0-918F-420E2A609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CD1A44-32CE-48A6-A64F-A867F04AF927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435912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A348454-149C-4A19-B24B-E7A3C56B66EF}"/>
                  </a:ext>
                </a:extLst>
              </p:cNvPr>
              <p:cNvSpPr/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A348454-149C-4A19-B24B-E7A3C56B6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283C6B-72CC-4784-BEA2-9674B139E385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9573072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97DCE9-11C5-4661-B983-E4A6485C7E95}"/>
                  </a:ext>
                </a:extLst>
              </p:cNvPr>
              <p:cNvSpPr/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97DCE9-11C5-4661-B983-E4A6485C7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3C3F9C-4700-437F-9CB3-B0D754E57BB4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879089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01B7E19-31BA-41D7-95F7-08391EDD65DE}"/>
                  </a:ext>
                </a:extLst>
              </p:cNvPr>
              <p:cNvSpPr/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01B7E19-31BA-41D7-95F7-08391EDD6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1FD16A-75AE-4C23-937C-C9A21FB70053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10016249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D2EEA4-4A31-460D-B6AF-D3F0469EEAD0}"/>
                  </a:ext>
                </a:extLst>
              </p:cNvPr>
              <p:cNvSpPr/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D2EEA4-4A31-460D-B6AF-D3F0469EE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2E9F47-54E3-4128-8FD3-7BDD1BB9D67F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327824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D8FCA9E-5EFB-45E7-A78F-437CE2D26FF3}"/>
                  </a:ext>
                </a:extLst>
              </p:cNvPr>
              <p:cNvSpPr/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D8FCA9E-5EFB-45E7-A78F-437CE2D26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blipFill>
                <a:blip r:embed="rId20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51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0D8799-4415-4A8A-B623-EA3A67FA7BBB}"/>
              </a:ext>
            </a:extLst>
          </p:cNvPr>
          <p:cNvCxnSpPr/>
          <p:nvPr/>
        </p:nvCxnSpPr>
        <p:spPr>
          <a:xfrm>
            <a:off x="10473869" y="135104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45DF06-64E4-491A-9D6C-13F309496532}"/>
              </a:ext>
            </a:extLst>
          </p:cNvPr>
          <p:cNvCxnSpPr/>
          <p:nvPr/>
        </p:nvCxnSpPr>
        <p:spPr>
          <a:xfrm>
            <a:off x="10912781" y="135104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A039BE-FC91-466E-9C6A-9FFFD0C8680D}"/>
              </a:ext>
            </a:extLst>
          </p:cNvPr>
          <p:cNvCxnSpPr/>
          <p:nvPr/>
        </p:nvCxnSpPr>
        <p:spPr>
          <a:xfrm flipV="1">
            <a:off x="11355958" y="135102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BA3EDE-AD40-40E8-8AE1-3ED333D09122}"/>
              </a:ext>
            </a:extLst>
          </p:cNvPr>
          <p:cNvCxnSpPr/>
          <p:nvPr/>
        </p:nvCxnSpPr>
        <p:spPr>
          <a:xfrm>
            <a:off x="9574977" y="135142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FAB011-172C-4E93-A88A-BD8E49564216}"/>
              </a:ext>
            </a:extLst>
          </p:cNvPr>
          <p:cNvCxnSpPr/>
          <p:nvPr/>
        </p:nvCxnSpPr>
        <p:spPr>
          <a:xfrm flipV="1">
            <a:off x="10018154" y="135140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(HOP-HMM)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C8008-BDA5-430A-9C49-9AD9F4B16125}"/>
              </a:ext>
            </a:extLst>
          </p:cNvPr>
          <p:cNvCxnSpPr>
            <a:endCxn id="44" idx="1"/>
          </p:cNvCxnSpPr>
          <p:nvPr/>
        </p:nvCxnSpPr>
        <p:spPr>
          <a:xfrm>
            <a:off x="10471964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/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FE5C51-8926-4223-A9CC-C4476933B907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73716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/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0DFFB-4520-40D0-8AA7-21B985EDAE6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910876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/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F3468-6668-44B5-82BA-E5D8ABA05015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1216893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/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4E2BC8-1208-4A75-A549-5DCDECA0A2C1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1354053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/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3A1402-071E-44B0-BC54-E2CF3A199AFA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1665628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/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blipFill>
                <a:blip r:embed="rId1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/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24E018-5657-437F-A0F7-303EC0D4D78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435912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/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82A52A-8F00-4372-BBD2-93EBBFBC13DC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9573072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/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FD14E-9AF6-43C3-9F72-E65C78939A12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879089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/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016513-9E80-4B1A-9015-BC1BDE0FD9A0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10016249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/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300303-C750-4E5E-92CC-DFCCB2423090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327824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/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5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0D8799-4415-4A8A-B623-EA3A67FA7BBB}"/>
              </a:ext>
            </a:extLst>
          </p:cNvPr>
          <p:cNvCxnSpPr/>
          <p:nvPr/>
        </p:nvCxnSpPr>
        <p:spPr>
          <a:xfrm>
            <a:off x="10473869" y="135104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45DF06-64E4-491A-9D6C-13F309496532}"/>
              </a:ext>
            </a:extLst>
          </p:cNvPr>
          <p:cNvCxnSpPr/>
          <p:nvPr/>
        </p:nvCxnSpPr>
        <p:spPr>
          <a:xfrm>
            <a:off x="10912781" y="135104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A039BE-FC91-466E-9C6A-9FFFD0C8680D}"/>
              </a:ext>
            </a:extLst>
          </p:cNvPr>
          <p:cNvCxnSpPr/>
          <p:nvPr/>
        </p:nvCxnSpPr>
        <p:spPr>
          <a:xfrm flipV="1">
            <a:off x="11355958" y="135102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BA3EDE-AD40-40E8-8AE1-3ED333D09122}"/>
              </a:ext>
            </a:extLst>
          </p:cNvPr>
          <p:cNvCxnSpPr/>
          <p:nvPr/>
        </p:nvCxnSpPr>
        <p:spPr>
          <a:xfrm>
            <a:off x="9574977" y="135142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FAB011-172C-4E93-A88A-BD8E49564216}"/>
              </a:ext>
            </a:extLst>
          </p:cNvPr>
          <p:cNvCxnSpPr/>
          <p:nvPr/>
        </p:nvCxnSpPr>
        <p:spPr>
          <a:xfrm flipV="1">
            <a:off x="10018154" y="135140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(HOP-HMM)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C8008-BDA5-430A-9C49-9AD9F4B16125}"/>
              </a:ext>
            </a:extLst>
          </p:cNvPr>
          <p:cNvCxnSpPr>
            <a:endCxn id="44" idx="1"/>
          </p:cNvCxnSpPr>
          <p:nvPr/>
        </p:nvCxnSpPr>
        <p:spPr>
          <a:xfrm>
            <a:off x="10471964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/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FE5C51-8926-4223-A9CC-C4476933B907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73716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/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0DFFB-4520-40D0-8AA7-21B985EDAE6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910876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/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F3468-6668-44B5-82BA-E5D8ABA05015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1216893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/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4E2BC8-1208-4A75-A549-5DCDECA0A2C1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1354053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/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3A1402-071E-44B0-BC54-E2CF3A199AFA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1665628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/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blipFill>
                <a:blip r:embed="rId1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/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24E018-5657-437F-A0F7-303EC0D4D78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435912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/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82A52A-8F00-4372-BBD2-93EBBFBC13DC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9573072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/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FD14E-9AF6-43C3-9F72-E65C78939A12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879089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/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016513-9E80-4B1A-9015-BC1BDE0FD9A0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10016249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/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300303-C750-4E5E-92CC-DFCCB2423090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327824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/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31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62E4924-C514-4429-B89E-11C1873E084C}"/>
              </a:ext>
            </a:extLst>
          </p:cNvPr>
          <p:cNvGrpSpPr/>
          <p:nvPr/>
        </p:nvGrpSpPr>
        <p:grpSpPr>
          <a:xfrm>
            <a:off x="302962" y="609094"/>
            <a:ext cx="10033194" cy="5639811"/>
            <a:chOff x="-192338" y="533140"/>
            <a:chExt cx="10033194" cy="563981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7FECA6-876B-44F6-B867-407BB37ABC2A}"/>
                </a:ext>
              </a:extLst>
            </p:cNvPr>
            <p:cNvGrpSpPr/>
            <p:nvPr/>
          </p:nvGrpSpPr>
          <p:grpSpPr>
            <a:xfrm>
              <a:off x="-130194" y="3449917"/>
              <a:ext cx="9971050" cy="2723034"/>
              <a:chOff x="-22753" y="513506"/>
              <a:chExt cx="9971050" cy="2723034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A566228D-8AE8-4FD2-8E41-4372E6C534D7}"/>
                  </a:ext>
                </a:extLst>
              </p:cNvPr>
              <p:cNvGrpSpPr/>
              <p:nvPr/>
            </p:nvGrpSpPr>
            <p:grpSpPr>
              <a:xfrm>
                <a:off x="1240230" y="958933"/>
                <a:ext cx="8708067" cy="2277607"/>
                <a:chOff x="1240230" y="958933"/>
                <a:chExt cx="8708067" cy="2277607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15A4FFD2-2988-4FA0-BC73-B3E353827098}"/>
                    </a:ext>
                  </a:extLst>
                </p:cNvPr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CF1752B-2D2A-4705-95B5-FC8C7652DEC6}"/>
                    </a:ext>
                  </a:extLst>
                </p:cNvPr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8856EABA-762F-490F-93BD-9D1330164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7BEA2C1B-E9FC-45DF-9FE4-F50E459479FA}"/>
                    </a:ext>
                  </a:extLst>
                </p:cNvPr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5EB4E69-3352-4BE9-BF59-5D5D45D4A413}"/>
                    </a:ext>
                  </a:extLst>
                </p:cNvPr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8CAF06FF-879B-4C8C-9C02-FE5B2CD80D09}"/>
                    </a:ext>
                  </a:extLst>
                </p:cNvPr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96443CF3-BD9F-41E2-BB99-4FE4617F64E8}"/>
                    </a:ext>
                  </a:extLst>
                </p:cNvPr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A09561FE-5C6D-4993-A2DF-F65422802E39}"/>
                    </a:ext>
                  </a:extLst>
                </p:cNvPr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666DD74C-C81E-4944-A1B3-C4F7995E949E}"/>
                    </a:ext>
                  </a:extLst>
                </p:cNvPr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579EC414-1251-4D3E-800A-B219623F6473}"/>
                    </a:ext>
                  </a:extLst>
                </p:cNvPr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F2C6431A-E3A8-4566-951D-F2DA7029F59F}"/>
                    </a:ext>
                  </a:extLst>
                </p:cNvPr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13AB3243-8EE0-43F4-A2B4-12ACB06F889C}"/>
                    </a:ext>
                  </a:extLst>
                </p:cNvPr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4334B75-C125-439A-960C-C1023CA25715}"/>
                    </a:ext>
                  </a:extLst>
                </p:cNvPr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312E98C3-F32A-497F-8B2E-6F91AE14D473}"/>
                    </a:ext>
                  </a:extLst>
                </p:cNvPr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B783D368-E8F2-49F5-A883-FAAC5E7F3CE3}"/>
                    </a:ext>
                  </a:extLst>
                </p:cNvPr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F3516E2-368D-464E-87D6-58ED442BC8E3}"/>
                    </a:ext>
                  </a:extLst>
                </p:cNvPr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CA81BF4-D74D-4BF2-9F9D-F1BB084BAA4F}"/>
                    </a:ext>
                  </a:extLst>
                </p:cNvPr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4ED58D3-F180-491E-8F64-C58A64522C6B}"/>
                    </a:ext>
                  </a:extLst>
                </p:cNvPr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CB8AA56F-C63C-46D8-A443-00DBFF2CBB83}"/>
                    </a:ext>
                  </a:extLst>
                </p:cNvPr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BAE3ABB-342D-4AA4-95E5-326A255E0045}"/>
                    </a:ext>
                  </a:extLst>
                </p:cNvPr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F3EACAD-CA12-43FF-808A-717272E70E00}"/>
                    </a:ext>
                  </a:extLst>
                </p:cNvPr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3102FD9E-254B-43DB-8CCE-1A8BEED7BB4D}"/>
                    </a:ext>
                  </a:extLst>
                </p:cNvPr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29770D24-8024-4AA9-A87D-C6F67167BDE0}"/>
                    </a:ext>
                  </a:extLst>
                </p:cNvPr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C668215-317F-491F-8F10-E81DD2CB2BBC}"/>
                    </a:ext>
                  </a:extLst>
                </p:cNvPr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Rectangle 219">
                      <a:extLst>
                        <a:ext uri="{FF2B5EF4-FFF2-40B4-BE49-F238E27FC236}">
                          <a16:creationId xmlns:a16="http://schemas.microsoft.com/office/drawing/2014/main" id="{06BF2652-BF6E-49DC-897D-9B9637D4C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D413A4D-0512-47A7-917F-5ECD2C8EE556}"/>
                    </a:ext>
                  </a:extLst>
                </p:cNvPr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627754A9-8A8D-47D0-B639-40FF1C5B4A2E}"/>
                    </a:ext>
                  </a:extLst>
                </p:cNvPr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8A088988-52E6-4688-B94E-8FC1121412E7}"/>
                    </a:ext>
                  </a:extLst>
                </p:cNvPr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73E82181-1564-421E-8D85-436029BDFA8A}"/>
                    </a:ext>
                  </a:extLst>
                </p:cNvPr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B5483108-84E2-4960-BB99-5A087972E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F94E4824-F239-471C-BBCF-88C9B986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54D6EC83-7D2E-45DE-9EA5-20D930F8AE3A}"/>
                    </a:ext>
                  </a:extLst>
                </p:cNvPr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7BB64E4E-A6C2-43BD-87AB-230354CB5B6E}"/>
                    </a:ext>
                  </a:extLst>
                </p:cNvPr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6CB88EC-88C0-44AA-A20F-E5F5CA720E1E}"/>
                    </a:ext>
                  </a:extLst>
                </p:cNvPr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CB27144-7FF6-4E6D-8C3C-BE6BA3D653CC}"/>
                    </a:ext>
                  </a:extLst>
                </p:cNvPr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D735DBC5-5E4D-4741-A936-7406EBCC1F40}"/>
                    </a:ext>
                  </a:extLst>
                </p:cNvPr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FBFC522-6608-4D9A-AF82-6660F6E8121A}"/>
                    </a:ext>
                  </a:extLst>
                </p:cNvPr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A52F872-A5C6-4431-956A-66ACDC007164}"/>
                    </a:ext>
                  </a:extLst>
                </p:cNvPr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1FE543C-FB0E-43F4-839B-26018B75E101}"/>
                    </a:ext>
                  </a:extLst>
                </p:cNvPr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6CE47D7-1DED-491B-8CE7-484E942515A3}"/>
                    </a:ext>
                  </a:extLst>
                </p:cNvPr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FD3C7CB-4BEB-4701-BD62-AB5DE1A8AA9B}"/>
                    </a:ext>
                  </a:extLst>
                </p:cNvPr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21D6CBC7-4086-47FA-98FC-625A64D4FD64}"/>
                    </a:ext>
                  </a:extLst>
                </p:cNvPr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8D364D96-42F5-4D68-8D28-183B7FFDFCCB}"/>
                    </a:ext>
                  </a:extLst>
                </p:cNvPr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078397E5-77C1-4148-A07D-F49E0B3895FE}"/>
                    </a:ext>
                  </a:extLst>
                </p:cNvPr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449420FD-724F-4608-B651-1343D2231FC2}"/>
                    </a:ext>
                  </a:extLst>
                </p:cNvPr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587B928B-8167-4332-9DEB-26D37A5F1C11}"/>
                    </a:ext>
                  </a:extLst>
                </p:cNvPr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BF6F240-F5CD-4D9E-8749-A474E6A4EBA7}"/>
                    </a:ext>
                  </a:extLst>
                </p:cNvPr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2DD9AD19-7664-4B45-A1A2-4AE0DC96B4F4}"/>
                    </a:ext>
                  </a:extLst>
                </p:cNvPr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9C9F5253-F95B-4917-BD01-139D7FE61063}"/>
                    </a:ext>
                  </a:extLst>
                </p:cNvPr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C9DE0CFD-82E5-4DD6-BF41-FAD4BCFDD7F2}"/>
                    </a:ext>
                  </a:extLst>
                </p:cNvPr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DC9C0761-5F63-4D6F-992D-EA1AF2478772}"/>
                    </a:ext>
                  </a:extLst>
                </p:cNvPr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273DAA4F-4E48-4C84-9ECD-E65950FD2803}"/>
                    </a:ext>
                  </a:extLst>
                </p:cNvPr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47BEAB1-D95F-48AE-B641-36704FCFE26B}"/>
                    </a:ext>
                  </a:extLst>
                </p:cNvPr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38FF63D-751F-407A-BDBC-AF622CA406C1}"/>
                    </a:ext>
                  </a:extLst>
                </p:cNvPr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02768733-0DDB-4D8C-BB15-325E4C14248D}"/>
                    </a:ext>
                  </a:extLst>
                </p:cNvPr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709C701-A101-4B1E-BAB0-D7F65B3E1DC5}"/>
                    </a:ext>
                  </a:extLst>
                </p:cNvPr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8DF6E633-130D-4BD7-B4D5-6E04B93A7549}"/>
                    </a:ext>
                  </a:extLst>
                </p:cNvPr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31E7753-F190-4005-B2BB-FBCD55161EE8}"/>
                    </a:ext>
                  </a:extLst>
                </p:cNvPr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E3C7426-211A-4974-8975-9D0A33E724C6}"/>
                    </a:ext>
                  </a:extLst>
                </p:cNvPr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C9E3DF63-E35C-4379-97D2-CA3AF296F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9BBBCCC6-B12C-4839-8351-7E40C5E30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06055728-7A10-4E31-87CE-74F4BB822207}"/>
                    </a:ext>
                  </a:extLst>
                </p:cNvPr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C63C45FD-B68C-4FD3-95BE-1B4E391E58B7}"/>
                    </a:ext>
                  </a:extLst>
                </p:cNvPr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0DF62FCC-C0E2-463A-ACD2-10A9BF47DAB7}"/>
                    </a:ext>
                  </a:extLst>
                </p:cNvPr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F82D486-5CDF-49F6-A41C-0C11E384EFC9}"/>
                    </a:ext>
                  </a:extLst>
                </p:cNvPr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46F3FBF-2146-4350-8C5C-BE33620D4663}"/>
                    </a:ext>
                  </a:extLst>
                </p:cNvPr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B02AA6C-5271-48D8-AF9C-23B04AC6832F}"/>
                    </a:ext>
                  </a:extLst>
                </p:cNvPr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0162F8A-DC8B-4D80-B92A-AE19DD2B8C74}"/>
                    </a:ext>
                  </a:extLst>
                </p:cNvPr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06A79382-AF95-48ED-B441-8532AA2E8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5" name="Curved Connector 198">
                  <a:extLst>
                    <a:ext uri="{FF2B5EF4-FFF2-40B4-BE49-F238E27FC236}">
                      <a16:creationId xmlns:a16="http://schemas.microsoft.com/office/drawing/2014/main" id="{59D993EA-6106-4034-B039-543EB055C18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E07C90E2-B188-4EB6-8EB2-81976F523C81}"/>
                    </a:ext>
                  </a:extLst>
                </p:cNvPr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A13AA0BC-2F5E-450A-97B3-0531390D732D}"/>
                    </a:ext>
                  </a:extLst>
                </p:cNvPr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CBAFEA51-368C-4C58-87F6-00E38A530B9D}"/>
                    </a:ext>
                  </a:extLst>
                </p:cNvPr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CB2DCAB-19D1-4E10-BFA1-E3F6EDBD5E4B}"/>
                    </a:ext>
                  </a:extLst>
                </p:cNvPr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0" name="Curved Connector 203">
                  <a:extLst>
                    <a:ext uri="{FF2B5EF4-FFF2-40B4-BE49-F238E27FC236}">
                      <a16:creationId xmlns:a16="http://schemas.microsoft.com/office/drawing/2014/main" id="{47420C07-E98A-44B7-8240-6CEB84EB42F3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C24118F5-09A2-4086-BDBA-BD69B750F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4F5305D2-F6F7-48E8-8675-66F211F97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3" name="Cross 272">
                  <a:extLst>
                    <a:ext uri="{FF2B5EF4-FFF2-40B4-BE49-F238E27FC236}">
                      <a16:creationId xmlns:a16="http://schemas.microsoft.com/office/drawing/2014/main" id="{BBB7F0A9-6BED-48E0-844A-8D0DAC4A214B}"/>
                    </a:ext>
                  </a:extLst>
                </p:cNvPr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B17A6E9-100C-40A4-865F-823A546D183A}"/>
                  </a:ext>
                </a:extLst>
              </p:cNvPr>
              <p:cNvSpPr/>
              <p:nvPr/>
            </p:nvSpPr>
            <p:spPr>
              <a:xfrm>
                <a:off x="-22753" y="513506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1370C0C-E3F6-4090-80FB-68CBE5AD99A2}"/>
                </a:ext>
              </a:extLst>
            </p:cNvPr>
            <p:cNvGrpSpPr/>
            <p:nvPr/>
          </p:nvGrpSpPr>
          <p:grpSpPr>
            <a:xfrm>
              <a:off x="-192338" y="533140"/>
              <a:ext cx="10033194" cy="2720202"/>
              <a:chOff x="-84896" y="3312760"/>
              <a:chExt cx="10033194" cy="272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4733EA0-8AA3-47DC-937A-9AF38D8A43E6}"/>
                  </a:ext>
                </a:extLst>
              </p:cNvPr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1B4BA0-0915-467D-BDCC-012479821D20}"/>
                  </a:ext>
                </a:extLst>
              </p:cNvPr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905E081-B9C5-45CC-9EAB-FE14FB154D5E}"/>
                  </a:ext>
                </a:extLst>
              </p:cNvPr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60E4655-ADA5-4C36-869C-0694B00D8B9F}"/>
                  </a:ext>
                </a:extLst>
              </p:cNvPr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FB313BD-41E2-4104-8828-5B8EEE53C7CB}"/>
                  </a:ext>
                </a:extLst>
              </p:cNvPr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7C5B019-FDDA-4E7C-8E10-941CF44981DB}"/>
                  </a:ext>
                </a:extLst>
              </p:cNvPr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1A6235E-F2E3-4FE6-A45F-E9E04DCF8DD7}"/>
                  </a:ext>
                </a:extLst>
              </p:cNvPr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F51DA86-E004-41FA-AD68-7B90A0A99AD5}"/>
                  </a:ext>
                </a:extLst>
              </p:cNvPr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6DB8B32-6720-4C7E-A0FF-782A1640F45D}"/>
                  </a:ext>
                </a:extLst>
              </p:cNvPr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DF47F83-4444-4442-83AE-DDD710855347}"/>
                  </a:ext>
                </a:extLst>
              </p:cNvPr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5D8E859-0404-43BF-A78F-1FB96FC8991A}"/>
                  </a:ext>
                </a:extLst>
              </p:cNvPr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1438853-F879-424C-A1E6-884A6B411677}"/>
                  </a:ext>
                </a:extLst>
              </p:cNvPr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2322CA5-17C1-49BC-A3E4-40F0091160ED}"/>
                  </a:ext>
                </a:extLst>
              </p:cNvPr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6969EAE-3395-4FE7-B71E-BD2E013E49CB}"/>
                  </a:ext>
                </a:extLst>
              </p:cNvPr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2430B8A-D8AE-4FFF-836B-C0721E67EDC4}"/>
                  </a:ext>
                </a:extLst>
              </p:cNvPr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1B5F146-26B6-461B-A488-8D199AB492F2}"/>
                  </a:ext>
                </a:extLst>
              </p:cNvPr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A959922-FB7A-479E-9708-FB97E244FD9F}"/>
                  </a:ext>
                </a:extLst>
              </p:cNvPr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9B79252-8E1F-4AFE-82A3-DCDEF3B399AB}"/>
                  </a:ext>
                </a:extLst>
              </p:cNvPr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2BF094A5-51CE-425F-8C56-42CA706BE1E8}"/>
                      </a:ext>
                    </a:extLst>
                  </p:cNvPr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A429107-8DF3-4C7D-950A-277F4BBA3007}"/>
                  </a:ext>
                </a:extLst>
              </p:cNvPr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2D73641-8DF8-45DE-A4BD-E3E07EA35EA9}"/>
                  </a:ext>
                </a:extLst>
              </p:cNvPr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908B843-11E5-4EB9-B177-D95682BAA564}"/>
                  </a:ext>
                </a:extLst>
              </p:cNvPr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8365009-DAA7-484F-B021-7874E8B3025A}"/>
                  </a:ext>
                </a:extLst>
              </p:cNvPr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5EE7005-077F-4E61-90BC-A6F81CE0D53E}"/>
                  </a:ext>
                </a:extLst>
              </p:cNvPr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25889419-07F1-4AB4-8968-D4472FCA6673}"/>
                      </a:ext>
                    </a:extLst>
                  </p:cNvPr>
                  <p:cNvSpPr/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F8FBE054-C164-4F45-A72A-D86CD4C8080F}"/>
                  </a:ext>
                </a:extLst>
              </p:cNvPr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0236FB22-9B9F-4BA1-AA2F-EFE27127D8F9}"/>
                  </a:ext>
                </a:extLst>
              </p:cNvPr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82DF6139-6563-4C1D-9A53-4E66196A4ED2}"/>
                  </a:ext>
                </a:extLst>
              </p:cNvPr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6F07DCDE-3E81-4C3F-871C-E306BEC06C05}"/>
                  </a:ext>
                </a:extLst>
              </p:cNvPr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6927866D-ED2C-48CA-BB00-57AF0CC6ABAF}"/>
                      </a:ext>
                    </a:extLst>
                  </p:cNvPr>
                  <p:cNvSpPr/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8387BA66-AD8A-4A7C-B7BC-BB42CFE62A14}"/>
                      </a:ext>
                    </a:extLst>
                  </p:cNvPr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4710B27-54E8-4AC7-823F-9D2EF41FA950}"/>
                  </a:ext>
                </a:extLst>
              </p:cNvPr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4E50F04-5490-4CB2-B8B7-5BE91E95AFA3}"/>
                  </a:ext>
                </a:extLst>
              </p:cNvPr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798DED4-95B2-486F-AB20-24AF90D4B784}"/>
                  </a:ext>
                </a:extLst>
              </p:cNvPr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7015365-A392-49A7-9D38-C175B4843F71}"/>
                  </a:ext>
                </a:extLst>
              </p:cNvPr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B904B7A-07F1-49F7-A835-C66D5B60F9AA}"/>
                  </a:ext>
                </a:extLst>
              </p:cNvPr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CA09941-B411-4859-AD75-4C1FB2556182}"/>
                  </a:ext>
                </a:extLst>
              </p:cNvPr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16B0916-6628-493E-84CD-FCE9A83297F5}"/>
                  </a:ext>
                </a:extLst>
              </p:cNvPr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43C0332-1F1A-4422-917F-4B9E71EF6815}"/>
                  </a:ext>
                </a:extLst>
              </p:cNvPr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32962A2-CC16-4E4F-8DCB-F47A8450D6BD}"/>
                  </a:ext>
                </a:extLst>
              </p:cNvPr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233512A-E1DF-4344-90B8-02ACFE23FE54}"/>
                  </a:ext>
                </a:extLst>
              </p:cNvPr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315DA39A-F350-4CFD-BB4E-CBAC46FF1FC2}"/>
                  </a:ext>
                </a:extLst>
              </p:cNvPr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7022A4F-FC92-4D2F-945C-6F1DE01D0B04}"/>
                  </a:ext>
                </a:extLst>
              </p:cNvPr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C5D2880-6E59-4C75-9B4A-D81F769B6E06}"/>
                  </a:ext>
                </a:extLst>
              </p:cNvPr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2FA29A4-EE18-45A0-9B40-9A04F74AE909}"/>
                  </a:ext>
                </a:extLst>
              </p:cNvPr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7D1F8A3-1315-434C-A8A6-45CB979EE48E}"/>
                  </a:ext>
                </a:extLst>
              </p:cNvPr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B68EC35-3AA1-4384-834F-329201B532E3}"/>
                  </a:ext>
                </a:extLst>
              </p:cNvPr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1B0CFC1-3112-4B53-AA7A-92CC19D3B7CC}"/>
                  </a:ext>
                </a:extLst>
              </p:cNvPr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E403149-B374-46E9-85F7-9CCB1F59CE29}"/>
                  </a:ext>
                </a:extLst>
              </p:cNvPr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8F2DDEB-7081-4EA6-8E40-9F07F72BC815}"/>
                  </a:ext>
                </a:extLst>
              </p:cNvPr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1868781-9C26-461A-B50D-1C84A1CE1B77}"/>
                  </a:ext>
                </a:extLst>
              </p:cNvPr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8D7404E-CE30-47CE-B577-7236972197D8}"/>
                  </a:ext>
                </a:extLst>
              </p:cNvPr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D568B94-6469-4081-96C4-D15AFFE2C88C}"/>
                  </a:ext>
                </a:extLst>
              </p:cNvPr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5407708-0EB6-4843-B1D6-A74913C8E401}"/>
                      </a:ext>
                    </a:extLst>
                  </p:cNvPr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C10CDCD-74E8-4EEF-997C-35C2CAB67707}"/>
                  </a:ext>
                </a:extLst>
              </p:cNvPr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2167D93-A265-4D06-9569-5B21BD065D24}"/>
                  </a:ext>
                </a:extLst>
              </p:cNvPr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6EB4CF3-B799-47BE-84D1-14C957242475}"/>
                  </a:ext>
                </a:extLst>
              </p:cNvPr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5C02D8B-9480-4A96-B5B4-720D18C24FBB}"/>
                  </a:ext>
                </a:extLst>
              </p:cNvPr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62CB6D4-FB08-4322-8F90-C968078534F1}"/>
                  </a:ext>
                </a:extLst>
              </p:cNvPr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12B4CC89-DC59-4864-B974-30F43EC1EF3C}"/>
                      </a:ext>
                    </a:extLst>
                  </p:cNvPr>
                  <p:cNvSpPr/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03C49BD5-D6C9-46EE-B922-96D1B33C41BF}"/>
                      </a:ext>
                    </a:extLst>
                  </p:cNvPr>
                  <p:cNvSpPr/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7683FF58-121E-4779-AE67-2F8F61FF69B9}"/>
                      </a:ext>
                    </a:extLst>
                  </p:cNvPr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FEC513-0646-410C-9E60-88B73AD062C0}"/>
                  </a:ext>
                </a:extLst>
              </p:cNvPr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DD188E7-A83A-4981-8B21-A42AB2692AEA}"/>
                  </a:ext>
                </a:extLst>
              </p:cNvPr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DD6ECEE-ABC6-42E9-9496-CEE515D3B227}"/>
                  </a:ext>
                </a:extLst>
              </p:cNvPr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B0AAC1-06A9-42F3-B2BC-95412704367C}"/>
                  </a:ext>
                </a:extLst>
              </p:cNvPr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945EF51-324F-4BB6-8BEC-C11A842D3ECE}"/>
                  </a:ext>
                </a:extLst>
              </p:cNvPr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66F734A6-9B7D-487F-B6E7-EE33C79DCB1D}"/>
                  </a:ext>
                </a:extLst>
              </p:cNvPr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3" name="Curved Connector 178">
                <a:extLst>
                  <a:ext uri="{FF2B5EF4-FFF2-40B4-BE49-F238E27FC236}">
                    <a16:creationId xmlns:a16="http://schemas.microsoft.com/office/drawing/2014/main" id="{91EA33C2-1A2B-47D9-AEDB-C15229DFE537}"/>
                  </a:ext>
                </a:extLst>
              </p:cNvPr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437A99D-C6E0-4A40-840C-CD6D8CD3B7E3}"/>
                  </a:ext>
                </a:extLst>
              </p:cNvPr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532C57E6-E8F4-45D6-8FE7-98E3B01D10FC}"/>
                  </a:ext>
                </a:extLst>
              </p:cNvPr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DB1CD38E-9F8D-4E9E-91BE-A675E5BB5CF9}"/>
                      </a:ext>
                    </a:extLst>
                  </p:cNvPr>
                  <p:cNvSpPr/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Curved Connector 80">
                <a:extLst>
                  <a:ext uri="{FF2B5EF4-FFF2-40B4-BE49-F238E27FC236}">
                    <a16:creationId xmlns:a16="http://schemas.microsoft.com/office/drawing/2014/main" id="{39C37ACD-0E27-47D0-9A59-EB2D7F8C1648}"/>
                  </a:ext>
                </a:extLst>
              </p:cNvPr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CCDB0ED-FEB0-4C17-81CC-0F0EA736D153}"/>
                  </a:ext>
                </a:extLst>
              </p:cNvPr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A67D5A9-5DBF-4202-91D1-912CA003D06A}"/>
                  </a:ext>
                </a:extLst>
              </p:cNvPr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BEEF10C-D469-481B-B1C0-FB301E07A526}"/>
                  </a:ext>
                </a:extLst>
              </p:cNvPr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161E729-8C12-4637-86D5-D04AD5A4851D}"/>
                  </a:ext>
                </a:extLst>
              </p:cNvPr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Cross 191">
                <a:extLst>
                  <a:ext uri="{FF2B5EF4-FFF2-40B4-BE49-F238E27FC236}">
                    <a16:creationId xmlns:a16="http://schemas.microsoft.com/office/drawing/2014/main" id="{EFD88822-18BA-46A1-A2E9-8A6F2AC6D547}"/>
                  </a:ext>
                </a:extLst>
              </p:cNvPr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7F65355-3F70-4800-B0CF-1B7157F5F173}"/>
                  </a:ext>
                </a:extLst>
              </p:cNvPr>
              <p:cNvSpPr/>
              <p:nvPr/>
            </p:nvSpPr>
            <p:spPr>
              <a:xfrm>
                <a:off x="-84896" y="3312760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25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CDE6DE-0204-419C-B93A-74DCCA674C7E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8C35E1D-CAAE-496C-8D18-1D525141CB3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B5D76AB-8C6F-4755-AA53-0DE90121D425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B5D76AB-8C6F-4755-AA53-0DE90121D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D41EA23-B8B0-402B-BCD5-A32C0951A76B}"/>
                </a:ext>
              </a:extLst>
            </p:cNvPr>
            <p:cNvCxnSpPr>
              <a:stCxn id="256" idx="3"/>
              <a:endCxn id="258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DFD8D69-9EA9-4193-B257-E7D28337FC4D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DFD8D69-9EA9-4193-B257-E7D28337FC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64E8C34-FB3B-4593-A86A-0C4E695A720C}"/>
                </a:ext>
              </a:extLst>
            </p:cNvPr>
            <p:cNvCxnSpPr>
              <a:stCxn id="256" idx="2"/>
              <a:endCxn id="24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9F78E3E-638A-4890-B170-13AB7E93E0D3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9F78E3E-638A-4890-B170-13AB7E93E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92ECDDB2-2A0F-4314-990F-AEF6F286AA9C}"/>
                </a:ext>
              </a:extLst>
            </p:cNvPr>
            <p:cNvCxnSpPr>
              <a:stCxn id="258" idx="2"/>
              <a:endCxn id="260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F7E5A81-ACCA-4CDA-B34D-DB27B5124721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F7E5A81-ACCA-4CDA-B34D-DB27B5124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FA05103F-3B68-4E8A-8A30-D418FB7D509D}"/>
                </a:ext>
              </a:extLst>
            </p:cNvPr>
            <p:cNvCxnSpPr>
              <a:stCxn id="258" idx="3"/>
              <a:endCxn id="262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58A6FFB-33A3-4C4E-8A5F-5C8877829B15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58A6FFB-33A3-4C4E-8A5F-5C8877829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AE5F1376-C6D9-49B8-87EF-F56E0980831B}"/>
                </a:ext>
              </a:extLst>
            </p:cNvPr>
            <p:cNvCxnSpPr>
              <a:stCxn id="262" idx="2"/>
              <a:endCxn id="264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98BA386-9909-470F-8E82-F2C1848EF84C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98BA386-9909-470F-8E82-F2C1848EF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F4C8934-2589-4CC6-BE90-6F0C752A0C15}"/>
                </a:ext>
              </a:extLst>
            </p:cNvPr>
            <p:cNvCxnSpPr>
              <a:stCxn id="262" idx="3"/>
              <a:endCxn id="266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310E8B5-1A48-4162-B7A4-633F7D0CEA04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310E8B5-1A48-4162-B7A4-633F7D0CE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5CDF15A-4E80-41D7-BB15-FC7AF2830089}"/>
                </a:ext>
              </a:extLst>
            </p:cNvPr>
            <p:cNvCxnSpPr>
              <a:stCxn id="266" idx="2"/>
              <a:endCxn id="268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760A9220-612F-4AA0-AFB2-77ECDE7A1B7F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760A9220-612F-4AA0-AFB2-77ECDE7A1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8DFF798-F28F-40E1-9BF9-F500F4BF38D5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8DFF798-F28F-40E1-9BF9-F500F4BF3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D94CC3E-EFED-4A55-AB8C-C51DBBC7926B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D94CC3E-EFED-4A55-AB8C-C51DBBC792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AA1F61F-B0E4-4E1B-A38F-A837BCD98C1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AA1F61F-B0E4-4E1B-A38F-A837BCD98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E62FD84-0411-44C4-8518-0E2219C000FD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E62FD84-0411-44C4-8518-0E2219C00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4A8FCE7-1166-42AE-90AC-3149299C5805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4A8FCE7-1166-42AE-90AC-3149299C58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6D5A87B-34FF-4B29-8828-F95F0026085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6D5A87B-34FF-4B29-8828-F95F00260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9A0EAD6-E0D4-4490-97E4-FF91D06B13C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9A0EAD6-E0D4-4490-97E4-FF91D06B1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304478A-D2CB-40DD-B423-31EEDE253408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304478A-D2CB-40DD-B423-31EEDE2534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85F776CB-1FDF-41AB-838F-EE15A2F5D46E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85F776CB-1FDF-41AB-838F-EE15A2F5D4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3DA7E215-3B9D-4ADA-A18A-AB55B705DD05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3DA7E215-3B9D-4ADA-A18A-AB55B705DD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1F5E9B6B-C991-4773-AFAE-7E4C3549B139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1F5E9B6B-C991-4773-AFAE-7E4C3549B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D392AE9-7021-451F-8AA6-E62604166B71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1FA2F5E0-FBA5-44F3-94CB-5869033F1871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1FA2F5E0-FBA5-44F3-94CB-5869033F1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11E2FE30-FF9A-43C6-9E48-27F56398643D}"/>
                </a:ext>
              </a:extLst>
            </p:cNvPr>
            <p:cNvCxnSpPr>
              <a:stCxn id="301" idx="2"/>
              <a:endCxn id="28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494841FB-5313-4DAE-B5D7-35A8DFB0C612}"/>
                </a:ext>
              </a:extLst>
            </p:cNvPr>
            <p:cNvCxnSpPr>
              <a:stCxn id="303" idx="2"/>
              <a:endCxn id="28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7D9C1CF-D82F-4924-8772-4626E1BEB0C7}"/>
                </a:ext>
              </a:extLst>
            </p:cNvPr>
            <p:cNvCxnSpPr>
              <a:stCxn id="305" idx="2"/>
              <a:endCxn id="28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2DB77311-186A-4B57-A5E1-FAE2DC1D236D}"/>
                </a:ext>
              </a:extLst>
            </p:cNvPr>
            <p:cNvCxnSpPr>
              <a:endCxn id="29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7DBC2FF5-99FA-4DB2-BBA9-EBA93D53B7E9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7DBC2FF5-99FA-4DB2-BBA9-EBA93D53B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B038F75-E523-4DCC-B9B5-33E4E084C0EC}"/>
                </a:ext>
              </a:extLst>
            </p:cNvPr>
            <p:cNvCxnSpPr>
              <a:stCxn id="292" idx="2"/>
              <a:endCxn id="28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823CBF1-54C2-4787-8175-C7269815BF56}"/>
                </a:ext>
              </a:extLst>
            </p:cNvPr>
            <p:cNvCxnSpPr>
              <a:stCxn id="307" idx="3"/>
              <a:endCxn id="28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47B6D0-A507-4F2E-B4B0-CA4BF5440547}"/>
                </a:ext>
              </a:extLst>
            </p:cNvPr>
            <p:cNvCxnSpPr>
              <a:stCxn id="269" idx="3"/>
              <a:endCxn id="30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6EB66E51-D0A3-464A-84F2-AA10D52616F8}"/>
                </a:ext>
              </a:extLst>
            </p:cNvPr>
            <p:cNvCxnSpPr>
              <a:stCxn id="266" idx="3"/>
              <a:endCxn id="269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B3E44856-2259-4E36-BBAD-536FF1160673}"/>
                </a:ext>
              </a:extLst>
            </p:cNvPr>
            <p:cNvCxnSpPr>
              <a:endCxn id="29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A750C37-5D2C-49B4-8DE4-F4F1CBB513D4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A750C37-5D2C-49B4-8DE4-F4F1CBB51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5DA397C5-E083-44CE-A30B-A9C505027240}"/>
                </a:ext>
              </a:extLst>
            </p:cNvPr>
            <p:cNvCxnSpPr>
              <a:stCxn id="298" idx="2"/>
              <a:endCxn id="30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F55071EB-2C16-4098-A525-C520C76554D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F55071EB-2C16-4098-A525-C520C7655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5E02AF49-099D-4D2B-A4BE-34EA1509657F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5E02AF49-099D-4D2B-A4BE-34EA15096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829AAA4F-3F13-488A-8DB5-E8F7B6310FC8}"/>
                </a:ext>
              </a:extLst>
            </p:cNvPr>
            <p:cNvCxnSpPr>
              <a:stCxn id="301" idx="3"/>
              <a:endCxn id="30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E716C2D-CC67-4466-A32B-1FC77AB6B6F2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E716C2D-CC67-4466-A32B-1FC77AB6B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F52AB5EF-CA87-475A-9287-693BC8C56573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969C1E57-FAE8-406B-AF85-E2AA1BD9C0D5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969C1E57-FAE8-406B-AF85-E2AA1BD9C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2C088F47-F5AB-4724-9006-676CA5E3F2F1}"/>
                </a:ext>
              </a:extLst>
            </p:cNvPr>
            <p:cNvCxnSpPr>
              <a:cxnSpLocks/>
              <a:endCxn id="30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9D6775E-D22D-4181-8A0C-A152412027FC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9D6775E-D22D-4181-8A0C-A15241202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02D6123-2A25-459C-8D32-BD308A5838C2}"/>
                </a:ext>
              </a:extLst>
            </p:cNvPr>
            <p:cNvCxnSpPr>
              <a:stCxn id="307" idx="2"/>
              <a:endCxn id="30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ED4FBEF5-01AD-4274-8642-5A1D4D0DD01F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ED4FBEF5-01AD-4274-8642-5A1D4D0DD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4B1AB26-FF4A-4FAA-9731-BECA1D7C747A}"/>
                </a:ext>
              </a:extLst>
            </p:cNvPr>
            <p:cNvCxnSpPr>
              <a:endCxn id="32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F0C28B7E-BB83-4633-988D-5EC8C1F9F2E2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F0C28B7E-BB83-4633-988D-5EC8C1F9F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3CA4B4ED-23E4-4A63-9F79-3729A6B131A2}"/>
                </a:ext>
              </a:extLst>
            </p:cNvPr>
            <p:cNvCxnSpPr>
              <a:stCxn id="321" idx="2"/>
              <a:endCxn id="32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9E0813D-FC06-475F-B24A-0832BA65268B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9E0813D-FC06-475F-B24A-0832BA6526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443DE128-2251-481B-924C-AF53F6AB424E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443DE128-2251-481B-924C-AF53F6AB4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589109C-E6D5-4212-AB1B-B4D41D001B91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589109C-E6D5-4212-AB1B-B4D41D001B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9C0105B4-BB44-49BA-BC33-06FD7E7905E9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9C0105B4-BB44-49BA-BC33-06FD7E790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1E754B10-41E9-42F0-8A07-230DD7529E7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1E754B10-41E9-42F0-8A07-230DD752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07AE34E-9613-4DA5-A1E4-918557929F49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07AE34E-9613-4DA5-A1E4-918557929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2AC7B262-E1CA-4D19-9A6C-CE2A2EDBA44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2AC7B262-E1CA-4D19-9A6C-CE2A2EDBA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B8E63229-F68A-4274-8C1A-B67202C5EB97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5438C150-16A1-4194-A5DE-44DA20631602}"/>
                </a:ext>
              </a:extLst>
            </p:cNvPr>
            <p:cNvCxnSpPr>
              <a:endCxn id="28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AC2C2AB4-FED0-49DB-8571-ACF9C64171C3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BC208868-44A0-4EC9-BD2E-4C5A0BD6AE23}"/>
                </a:ext>
              </a:extLst>
            </p:cNvPr>
            <p:cNvCxnSpPr>
              <a:endCxn id="271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412BDF92-CB7F-4411-9E13-0D03DFB6ACC1}"/>
                </a:ext>
              </a:extLst>
            </p:cNvPr>
            <p:cNvCxnSpPr>
              <a:endCxn id="270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830F5154-7E18-4CC2-8FE7-5129B6F67274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7CAF372E-A2D6-4DAD-BB7F-E145F5C913C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225C3E9B-C397-4F2D-A3C1-2C5417860F5E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F92E5C62-92CA-4498-8A79-4E79C0AF606F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BE2FFB55-2623-4698-B750-F855E45EDB18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10482B57-0ADD-48DA-BFB8-76CB7BDAE427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EAC118F-8901-456F-BCA6-E5DDF3C8325F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58CC07F3-EFAA-4B9F-B4DB-EEE9DC25CFEF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B91E874-A52F-4B0E-A0B7-E365339AEFF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B91E874-A52F-4B0E-A0B7-E365339AEF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928C7AA6-73FF-44F7-B530-F92E6DC32153}"/>
                </a:ext>
              </a:extLst>
            </p:cNvPr>
            <p:cNvCxnSpPr>
              <a:stCxn id="34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AC50580-7E63-41C8-B53F-7EBA0B3ABA15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AC50580-7E63-41C8-B53F-7EBA0B3AB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70BBDD50-DDE8-47BB-8A42-357B3F59D7B1}"/>
                </a:ext>
              </a:extLst>
            </p:cNvPr>
            <p:cNvCxnSpPr>
              <a:stCxn id="345" idx="2"/>
              <a:endCxn id="34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FBB3C05A-6C60-436C-9D15-44278BDE415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B362BBA2-2DCE-44A3-A970-29B36B80BAA6}"/>
                </a:ext>
              </a:extLst>
            </p:cNvPr>
            <p:cNvCxnSpPr>
              <a:endCxn id="34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011C9CD-F6E6-402C-9BEF-C21CE59AAB38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011C9CD-F6E6-402C-9BEF-C21CE59A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E1FA6573-DD6A-4BA6-95BF-3FB80742B1D3}"/>
                </a:ext>
              </a:extLst>
            </p:cNvPr>
            <p:cNvCxnSpPr>
              <a:stCxn id="349" idx="2"/>
              <a:endCxn id="35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BB0A43B-9B1D-4C33-92CF-C7CBB9D2BD7D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BB0A43B-9B1D-4C33-92CF-C7CBB9D2BD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876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2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2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2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2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2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9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230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22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9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9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2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</p:spTree>
    <p:extLst>
      <p:ext uri="{BB962C8B-B14F-4D97-AF65-F5344CB8AC3E}">
        <p14:creationId xmlns:p14="http://schemas.microsoft.com/office/powerpoint/2010/main" val="13323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D769227-614A-43F9-8577-E65A207BF118}"/>
                  </a:ext>
                </a:extLst>
              </p:cNvPr>
              <p:cNvSpPr txBox="1"/>
              <p:nvPr/>
            </p:nvSpPr>
            <p:spPr>
              <a:xfrm>
                <a:off x="6801052" y="4927628"/>
                <a:ext cx="3977020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D769227-614A-43F9-8577-E65A207B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052" y="4927628"/>
                <a:ext cx="3977020" cy="474489"/>
              </a:xfrm>
              <a:prstGeom prst="rect">
                <a:avLst/>
              </a:prstGeom>
              <a:blipFill>
                <a:blip r:embed="rId193"/>
                <a:stretch>
                  <a:fillRect l="-153" b="-38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8FDA2AA-2ABC-41C3-BED4-73E30A9680FB}"/>
              </a:ext>
            </a:extLst>
          </p:cNvPr>
          <p:cNvCxnSpPr>
            <a:cxnSpLocks/>
          </p:cNvCxnSpPr>
          <p:nvPr/>
        </p:nvCxnSpPr>
        <p:spPr>
          <a:xfrm flipH="1">
            <a:off x="9699451" y="4289339"/>
            <a:ext cx="195083" cy="643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l="-7955" r="-795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F6300D6-2E21-4260-BB95-9CD7DA5E9951}"/>
              </a:ext>
            </a:extLst>
          </p:cNvPr>
          <p:cNvCxnSpPr>
            <a:cxnSpLocks/>
          </p:cNvCxnSpPr>
          <p:nvPr/>
        </p:nvCxnSpPr>
        <p:spPr>
          <a:xfrm flipV="1">
            <a:off x="6520987" y="5896988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0943781-8E4F-4185-B3AA-B1FB63B1BCAA}"/>
              </a:ext>
            </a:extLst>
          </p:cNvPr>
          <p:cNvCxnSpPr>
            <a:cxnSpLocks/>
          </p:cNvCxnSpPr>
          <p:nvPr/>
        </p:nvCxnSpPr>
        <p:spPr>
          <a:xfrm flipV="1">
            <a:off x="2714342" y="1216143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2002247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438245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91454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C6E1CE-1B78-4B54-95EC-6E3B66C60130}"/>
                  </a:ext>
                </a:extLst>
              </p:cNvPr>
              <p:cNvSpPr txBox="1"/>
              <p:nvPr/>
            </p:nvSpPr>
            <p:spPr>
              <a:xfrm>
                <a:off x="5380906" y="4987284"/>
                <a:ext cx="39770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C6E1CE-1B78-4B54-95EC-6E3B66C6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06" y="4987284"/>
                <a:ext cx="3977020" cy="430887"/>
              </a:xfrm>
              <a:prstGeom prst="rect">
                <a:avLst/>
              </a:prstGeom>
              <a:blipFill>
                <a:blip r:embed="rId193"/>
                <a:stretch>
                  <a:fillRect l="-153" b="-112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375D549-9FB2-480F-B028-B7C5040373BF}"/>
              </a:ext>
            </a:extLst>
          </p:cNvPr>
          <p:cNvCxnSpPr>
            <a:cxnSpLocks/>
          </p:cNvCxnSpPr>
          <p:nvPr/>
        </p:nvCxnSpPr>
        <p:spPr>
          <a:xfrm flipH="1">
            <a:off x="8279306" y="4816675"/>
            <a:ext cx="78835" cy="175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49CEAFA-C442-4156-BDFB-EA98502E34B3}"/>
              </a:ext>
            </a:extLst>
          </p:cNvPr>
          <p:cNvCxnSpPr>
            <a:cxnSpLocks/>
          </p:cNvCxnSpPr>
          <p:nvPr/>
        </p:nvCxnSpPr>
        <p:spPr>
          <a:xfrm flipV="1">
            <a:off x="1202406" y="593901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9125BF2C-85F8-4A19-8D96-16809C4BC029}"/>
              </a:ext>
            </a:extLst>
          </p:cNvPr>
          <p:cNvCxnSpPr>
            <a:cxnSpLocks/>
          </p:cNvCxnSpPr>
          <p:nvPr/>
        </p:nvCxnSpPr>
        <p:spPr>
          <a:xfrm flipV="1">
            <a:off x="625689" y="2976865"/>
            <a:ext cx="245522" cy="2455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8840275D-34C4-4F6D-AE00-43E14F1F6048}"/>
                  </a:ext>
                </a:extLst>
              </p:cNvPr>
              <p:cNvSpPr/>
              <p:nvPr/>
            </p:nvSpPr>
            <p:spPr>
              <a:xfrm>
                <a:off x="847664" y="615940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8840275D-34C4-4F6D-AE00-43E14F1F6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64" y="6159404"/>
                <a:ext cx="274320" cy="274320"/>
              </a:xfrm>
              <a:prstGeom prst="rect">
                <a:avLst/>
              </a:prstGeom>
              <a:blipFill>
                <a:blip r:embed="rId15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1" name="Straight Arrow Connector 680">
            <a:extLst>
              <a:ext uri="{FF2B5EF4-FFF2-40B4-BE49-F238E27FC236}">
                <a16:creationId xmlns:a16="http://schemas.microsoft.com/office/drawing/2014/main" id="{02971112-BA61-401D-85B9-7A506A46577E}"/>
              </a:ext>
            </a:extLst>
          </p:cNvPr>
          <p:cNvCxnSpPr>
            <a:stCxn id="682" idx="3"/>
            <a:endCxn id="684" idx="1"/>
          </p:cNvCxnSpPr>
          <p:nvPr/>
        </p:nvCxnSpPr>
        <p:spPr>
          <a:xfrm>
            <a:off x="1127939" y="5830078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75B99265-23DB-4EC1-A08A-7F8E5ECF314C}"/>
                  </a:ext>
                </a:extLst>
              </p:cNvPr>
              <p:cNvSpPr/>
              <p:nvPr/>
            </p:nvSpPr>
            <p:spPr>
              <a:xfrm>
                <a:off x="853619" y="569291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75B99265-23DB-4EC1-A08A-7F8E5ECF3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19" y="5692918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A2827C3A-AEF6-4374-A8BF-B94D66EB9604}"/>
              </a:ext>
            </a:extLst>
          </p:cNvPr>
          <p:cNvCxnSpPr>
            <a:stCxn id="682" idx="2"/>
            <a:endCxn id="680" idx="0"/>
          </p:cNvCxnSpPr>
          <p:nvPr/>
        </p:nvCxnSpPr>
        <p:spPr>
          <a:xfrm flipH="1">
            <a:off x="984824" y="5967238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3D5E40AE-A173-45FF-B0BF-434EA0E76674}"/>
                  </a:ext>
                </a:extLst>
              </p:cNvPr>
              <p:cNvSpPr/>
              <p:nvPr/>
            </p:nvSpPr>
            <p:spPr>
              <a:xfrm>
                <a:off x="1292531" y="569291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3D5E40AE-A173-45FF-B0BF-434EA0E76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31" y="5692918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5" name="Straight Arrow Connector 684">
            <a:extLst>
              <a:ext uri="{FF2B5EF4-FFF2-40B4-BE49-F238E27FC236}">
                <a16:creationId xmlns:a16="http://schemas.microsoft.com/office/drawing/2014/main" id="{97D89FF0-8D1B-44D7-9ED0-7C25FF59B8E4}"/>
              </a:ext>
            </a:extLst>
          </p:cNvPr>
          <p:cNvCxnSpPr>
            <a:stCxn id="684" idx="2"/>
            <a:endCxn id="686" idx="0"/>
          </p:cNvCxnSpPr>
          <p:nvPr/>
        </p:nvCxnSpPr>
        <p:spPr>
          <a:xfrm>
            <a:off x="1429691" y="596723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9BE6DDF3-F644-4D4B-BC22-7C8FC0A0A748}"/>
                  </a:ext>
                </a:extLst>
              </p:cNvPr>
              <p:cNvSpPr/>
              <p:nvPr/>
            </p:nvSpPr>
            <p:spPr>
              <a:xfrm>
                <a:off x="1294465" y="615940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9BE6DDF3-F644-4D4B-BC22-7C8FC0A0A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65" y="6159404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6E9BF151-2300-4631-AB57-34F21F53AC47}"/>
              </a:ext>
            </a:extLst>
          </p:cNvPr>
          <p:cNvCxnSpPr>
            <a:stCxn id="684" idx="3"/>
            <a:endCxn id="688" idx="1"/>
          </p:cNvCxnSpPr>
          <p:nvPr/>
        </p:nvCxnSpPr>
        <p:spPr>
          <a:xfrm>
            <a:off x="1566851" y="583007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383AE25D-B9B7-47F2-ABDA-B433D9091E02}"/>
                  </a:ext>
                </a:extLst>
              </p:cNvPr>
              <p:cNvSpPr/>
              <p:nvPr/>
            </p:nvSpPr>
            <p:spPr>
              <a:xfrm>
                <a:off x="1735708" y="569445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383AE25D-B9B7-47F2-ABDA-B433D9091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08" y="5694452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A7624DC8-1F63-4272-BE5F-D0F713916AFF}"/>
              </a:ext>
            </a:extLst>
          </p:cNvPr>
          <p:cNvCxnSpPr>
            <a:stCxn id="688" idx="2"/>
            <a:endCxn id="690" idx="0"/>
          </p:cNvCxnSpPr>
          <p:nvPr/>
        </p:nvCxnSpPr>
        <p:spPr>
          <a:xfrm>
            <a:off x="1872868" y="596877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67C75351-CE3E-4A2B-9D0E-BCFABBFA4A20}"/>
                  </a:ext>
                </a:extLst>
              </p:cNvPr>
              <p:cNvSpPr/>
              <p:nvPr/>
            </p:nvSpPr>
            <p:spPr>
              <a:xfrm>
                <a:off x="1737642" y="616093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67C75351-CE3E-4A2B-9D0E-BCFABBFA4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42" y="6160938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C35B5CE6-DAD9-4120-91D6-11C2D4C26F05}"/>
              </a:ext>
            </a:extLst>
          </p:cNvPr>
          <p:cNvCxnSpPr>
            <a:stCxn id="688" idx="3"/>
            <a:endCxn id="692" idx="1"/>
          </p:cNvCxnSpPr>
          <p:nvPr/>
        </p:nvCxnSpPr>
        <p:spPr>
          <a:xfrm flipV="1">
            <a:off x="2010028" y="583005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4A01E93-33AE-4AC0-B6AD-90C50465A5C6}"/>
                  </a:ext>
                </a:extLst>
              </p:cNvPr>
              <p:cNvSpPr/>
              <p:nvPr/>
            </p:nvSpPr>
            <p:spPr>
              <a:xfrm>
                <a:off x="2184443" y="569289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4A01E93-33AE-4AC0-B6AD-90C50465A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43" y="5692893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12712F62-5865-47F9-AAB6-79BC0544381D}"/>
              </a:ext>
            </a:extLst>
          </p:cNvPr>
          <p:cNvCxnSpPr>
            <a:stCxn id="692" idx="2"/>
            <a:endCxn id="694" idx="0"/>
          </p:cNvCxnSpPr>
          <p:nvPr/>
        </p:nvCxnSpPr>
        <p:spPr>
          <a:xfrm>
            <a:off x="2321603" y="596721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2D5AE1F5-28FD-4D0B-AD8E-EAED6C0E5584}"/>
                  </a:ext>
                </a:extLst>
              </p:cNvPr>
              <p:cNvSpPr/>
              <p:nvPr/>
            </p:nvSpPr>
            <p:spPr>
              <a:xfrm>
                <a:off x="2186377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2D5AE1F5-28FD-4D0B-AD8E-EAED6C0E5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377" y="6159379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25A988AB-DAB8-4933-B8E0-C2740B08ED9B}"/>
                  </a:ext>
                </a:extLst>
              </p:cNvPr>
              <p:cNvSpPr/>
              <p:nvPr/>
            </p:nvSpPr>
            <p:spPr>
              <a:xfrm>
                <a:off x="2624303" y="5692698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25A988AB-DAB8-4933-B8E0-C2740B08E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03" y="5692698"/>
                <a:ext cx="2027873" cy="274320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1003959B-941D-4E9D-AC77-C62CCE369B49}"/>
                  </a:ext>
                </a:extLst>
              </p:cNvPr>
              <p:cNvSpPr/>
              <p:nvPr/>
            </p:nvSpPr>
            <p:spPr>
              <a:xfrm>
                <a:off x="2622824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1003959B-941D-4E9D-AC77-C62CCE369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24" y="6161378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877B8523-81F3-4723-A1D1-E40CA2AA5488}"/>
                  </a:ext>
                </a:extLst>
              </p:cNvPr>
              <p:cNvSpPr/>
              <p:nvPr/>
            </p:nvSpPr>
            <p:spPr>
              <a:xfrm>
                <a:off x="2972838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877B8523-81F3-4723-A1D1-E40CA2AA5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838" y="6161378"/>
                <a:ext cx="274320" cy="274320"/>
              </a:xfrm>
              <a:prstGeom prst="rect">
                <a:avLst/>
              </a:prstGeom>
              <a:blipFill>
                <a:blip r:embed="rId16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02A867A1-2E6B-4F07-B82F-B6BB5B4E152F}"/>
                  </a:ext>
                </a:extLst>
              </p:cNvPr>
              <p:cNvSpPr/>
              <p:nvPr/>
            </p:nvSpPr>
            <p:spPr>
              <a:xfrm>
                <a:off x="3321150" y="615981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02A867A1-2E6B-4F07-B82F-B6BB5B4E1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150" y="6159819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41A82E47-32AE-4470-B175-1347B5BBC3E3}"/>
                  </a:ext>
                </a:extLst>
              </p:cNvPr>
              <p:cNvSpPr/>
              <p:nvPr/>
            </p:nvSpPr>
            <p:spPr>
              <a:xfrm>
                <a:off x="3671132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41A82E47-32AE-4470-B175-1347B5BBC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32" y="6161378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13A085-B43C-4533-9E56-1BE873195C1F}"/>
                  </a:ext>
                </a:extLst>
              </p:cNvPr>
              <p:cNvSpPr/>
              <p:nvPr/>
            </p:nvSpPr>
            <p:spPr>
              <a:xfrm>
                <a:off x="4021328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13A085-B43C-4533-9E56-1BE873195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28" y="6161378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9FD5368-4C82-41B5-8813-E4A68C2044A1}"/>
                  </a:ext>
                </a:extLst>
              </p:cNvPr>
              <p:cNvSpPr/>
              <p:nvPr/>
            </p:nvSpPr>
            <p:spPr>
              <a:xfrm>
                <a:off x="4372809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9FD5368-4C82-41B5-8813-E4A68C204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09" y="6161378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EED0792F-C2B2-4807-8766-F638372F6730}"/>
                  </a:ext>
                </a:extLst>
              </p:cNvPr>
              <p:cNvSpPr/>
              <p:nvPr/>
            </p:nvSpPr>
            <p:spPr>
              <a:xfrm>
                <a:off x="4823156" y="615159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EED0792F-C2B2-4807-8766-F638372F6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56" y="6151599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5C847BC3-DA9A-4C1E-BDAF-6FFF7D913886}"/>
                  </a:ext>
                </a:extLst>
              </p:cNvPr>
              <p:cNvSpPr/>
              <p:nvPr/>
            </p:nvSpPr>
            <p:spPr>
              <a:xfrm>
                <a:off x="5266333" y="615313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5C847BC3-DA9A-4C1E-BDAF-6FFF7D913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333" y="6153133"/>
                <a:ext cx="274320" cy="274320"/>
              </a:xfrm>
              <a:prstGeom prst="rect">
                <a:avLst/>
              </a:prstGeom>
              <a:blipFill>
                <a:blip r:embed="rId17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8912B4F-17E8-4B03-9A6F-9B025440C356}"/>
                  </a:ext>
                </a:extLst>
              </p:cNvPr>
              <p:cNvSpPr/>
              <p:nvPr/>
            </p:nvSpPr>
            <p:spPr>
              <a:xfrm>
                <a:off x="5715068" y="615157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8912B4F-17E8-4B03-9A6F-9B025440C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68" y="6151574"/>
                <a:ext cx="274320" cy="274320"/>
              </a:xfrm>
              <a:prstGeom prst="rect">
                <a:avLst/>
              </a:prstGeom>
              <a:blipFill>
                <a:blip r:embed="rId17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B9C64F9-F6DD-44B2-ACD8-2B353B3BBD76}"/>
                  </a:ext>
                </a:extLst>
              </p:cNvPr>
              <p:cNvSpPr/>
              <p:nvPr/>
            </p:nvSpPr>
            <p:spPr>
              <a:xfrm>
                <a:off x="8808276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B9C64F9-F6DD-44B2-ACD8-2B353B3BB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76" y="6159379"/>
                <a:ext cx="274320" cy="274320"/>
              </a:xfrm>
              <a:prstGeom prst="rect">
                <a:avLst/>
              </a:prstGeom>
              <a:blipFill>
                <a:blip r:embed="rId176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56EBD56E-CDB5-4954-9BD9-75D2579A33C5}"/>
              </a:ext>
            </a:extLst>
          </p:cNvPr>
          <p:cNvCxnSpPr>
            <a:endCxn id="698" idx="0"/>
          </p:cNvCxnSpPr>
          <p:nvPr/>
        </p:nvCxnSpPr>
        <p:spPr>
          <a:xfrm>
            <a:off x="3451616" y="5972463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484BFE89-0F09-433C-A1F3-F2049AD2502A}"/>
                  </a:ext>
                </a:extLst>
              </p:cNvPr>
              <p:cNvSpPr/>
              <p:nvPr/>
            </p:nvSpPr>
            <p:spPr>
              <a:xfrm>
                <a:off x="6606253" y="5690541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484BFE89-0F09-433C-A1F3-F2049AD2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53" y="5690541"/>
                <a:ext cx="2023555" cy="274320"/>
              </a:xfrm>
              <a:prstGeom prst="rect">
                <a:avLst/>
              </a:prstGeom>
              <a:blipFill>
                <a:blip r:embed="rId17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22B6716C-A20D-44E3-8BDE-A46486E8AF4E}"/>
              </a:ext>
            </a:extLst>
          </p:cNvPr>
          <p:cNvCxnSpPr>
            <a:stCxn id="721" idx="2"/>
            <a:endCxn id="702" idx="0"/>
          </p:cNvCxnSpPr>
          <p:nvPr/>
        </p:nvCxnSpPr>
        <p:spPr>
          <a:xfrm>
            <a:off x="4953405" y="5964886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3BD7A7FC-A552-470A-9963-BD05B60355D2}"/>
              </a:ext>
            </a:extLst>
          </p:cNvPr>
          <p:cNvCxnSpPr>
            <a:stCxn id="723" idx="2"/>
            <a:endCxn id="703" idx="0"/>
          </p:cNvCxnSpPr>
          <p:nvPr/>
        </p:nvCxnSpPr>
        <p:spPr>
          <a:xfrm>
            <a:off x="5396582" y="5966420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15E843A5-D803-41F8-9EED-8BD01E1C8A93}"/>
              </a:ext>
            </a:extLst>
          </p:cNvPr>
          <p:cNvCxnSpPr>
            <a:stCxn id="725" idx="2"/>
            <a:endCxn id="704" idx="0"/>
          </p:cNvCxnSpPr>
          <p:nvPr/>
        </p:nvCxnSpPr>
        <p:spPr>
          <a:xfrm>
            <a:off x="5845317" y="5964861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EA40F44C-539C-469A-BD69-59DCE064807D}"/>
              </a:ext>
            </a:extLst>
          </p:cNvPr>
          <p:cNvCxnSpPr>
            <a:endCxn id="712" idx="1"/>
          </p:cNvCxnSpPr>
          <p:nvPr/>
        </p:nvCxnSpPr>
        <p:spPr>
          <a:xfrm>
            <a:off x="8636271" y="5827701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C958BF6E-4126-4EBB-86F0-2E6069D51B9C}"/>
                  </a:ext>
                </a:extLst>
              </p:cNvPr>
              <p:cNvSpPr/>
              <p:nvPr/>
            </p:nvSpPr>
            <p:spPr>
              <a:xfrm>
                <a:off x="8808276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C958BF6E-4126-4EBB-86F0-2E6069D51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76" y="5690541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333D92C0-2C45-4B5A-A8C9-60DD35C47828}"/>
              </a:ext>
            </a:extLst>
          </p:cNvPr>
          <p:cNvCxnSpPr>
            <a:stCxn id="712" idx="2"/>
            <a:endCxn id="705" idx="0"/>
          </p:cNvCxnSpPr>
          <p:nvPr/>
        </p:nvCxnSpPr>
        <p:spPr>
          <a:xfrm>
            <a:off x="8945436" y="5964861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932EACC1-30CA-4AEC-9DBC-7BD6CE0D121E}"/>
              </a:ext>
            </a:extLst>
          </p:cNvPr>
          <p:cNvCxnSpPr>
            <a:stCxn id="727" idx="3"/>
            <a:endCxn id="707" idx="1"/>
          </p:cNvCxnSpPr>
          <p:nvPr/>
        </p:nvCxnSpPr>
        <p:spPr>
          <a:xfrm>
            <a:off x="6435722" y="5827701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>
            <a:extLst>
              <a:ext uri="{FF2B5EF4-FFF2-40B4-BE49-F238E27FC236}">
                <a16:creationId xmlns:a16="http://schemas.microsoft.com/office/drawing/2014/main" id="{1A85A918-1AD6-4EB7-9491-B308A4D0D621}"/>
              </a:ext>
            </a:extLst>
          </p:cNvPr>
          <p:cNvCxnSpPr>
            <a:stCxn id="695" idx="3"/>
            <a:endCxn id="721" idx="1"/>
          </p:cNvCxnSpPr>
          <p:nvPr/>
        </p:nvCxnSpPr>
        <p:spPr>
          <a:xfrm flipV="1">
            <a:off x="4652176" y="5827726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Arrow Connector 715">
            <a:extLst>
              <a:ext uri="{FF2B5EF4-FFF2-40B4-BE49-F238E27FC236}">
                <a16:creationId xmlns:a16="http://schemas.microsoft.com/office/drawing/2014/main" id="{06E85A81-A1FF-4F71-94D0-965F81A3495D}"/>
              </a:ext>
            </a:extLst>
          </p:cNvPr>
          <p:cNvCxnSpPr>
            <a:stCxn id="692" idx="3"/>
            <a:endCxn id="695" idx="1"/>
          </p:cNvCxnSpPr>
          <p:nvPr/>
        </p:nvCxnSpPr>
        <p:spPr>
          <a:xfrm flipV="1">
            <a:off x="2458763" y="5829858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CC40CCC7-09AA-4616-91AE-9F9A58E11189}"/>
              </a:ext>
            </a:extLst>
          </p:cNvPr>
          <p:cNvCxnSpPr>
            <a:endCxn id="718" idx="1"/>
          </p:cNvCxnSpPr>
          <p:nvPr/>
        </p:nvCxnSpPr>
        <p:spPr>
          <a:xfrm>
            <a:off x="9088535" y="582638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8B705FB9-A5E4-4A1F-BF7C-5C0E9455CD1D}"/>
                  </a:ext>
                </a:extLst>
              </p:cNvPr>
              <p:cNvSpPr/>
              <p:nvPr/>
            </p:nvSpPr>
            <p:spPr>
              <a:xfrm>
                <a:off x="9253127" y="568922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8B705FB9-A5E4-4A1F-BF7C-5C0E9455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27" y="5689224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9" name="Straight Arrow Connector 718">
            <a:extLst>
              <a:ext uri="{FF2B5EF4-FFF2-40B4-BE49-F238E27FC236}">
                <a16:creationId xmlns:a16="http://schemas.microsoft.com/office/drawing/2014/main" id="{0EDAA9EC-B93E-4748-8ED0-8FC16DC5797C}"/>
              </a:ext>
            </a:extLst>
          </p:cNvPr>
          <p:cNvCxnSpPr>
            <a:stCxn id="718" idx="2"/>
            <a:endCxn id="720" idx="0"/>
          </p:cNvCxnSpPr>
          <p:nvPr/>
        </p:nvCxnSpPr>
        <p:spPr>
          <a:xfrm>
            <a:off x="9390287" y="596354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EEFB6204-5727-4514-A5EB-694BEAECFF2C}"/>
                  </a:ext>
                </a:extLst>
              </p:cNvPr>
              <p:cNvSpPr/>
              <p:nvPr/>
            </p:nvSpPr>
            <p:spPr>
              <a:xfrm>
                <a:off x="9253127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EEFB6204-5727-4514-A5EB-694BEAECF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27" y="6159379"/>
                <a:ext cx="274320" cy="274320"/>
              </a:xfrm>
              <a:prstGeom prst="rect">
                <a:avLst/>
              </a:prstGeom>
              <a:blipFill>
                <a:blip r:embed="rId179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ED37A84-6F51-4EA3-A7BC-1BE800DC43B1}"/>
                  </a:ext>
                </a:extLst>
              </p:cNvPr>
              <p:cNvSpPr/>
              <p:nvPr/>
            </p:nvSpPr>
            <p:spPr>
              <a:xfrm>
                <a:off x="4816245" y="569056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ED37A84-6F51-4EA3-A7BC-1BE800DC4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45" y="5690566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2" name="Straight Arrow Connector 721">
            <a:extLst>
              <a:ext uri="{FF2B5EF4-FFF2-40B4-BE49-F238E27FC236}">
                <a16:creationId xmlns:a16="http://schemas.microsoft.com/office/drawing/2014/main" id="{7056565C-2C48-420B-932E-05F2CC828016}"/>
              </a:ext>
            </a:extLst>
          </p:cNvPr>
          <p:cNvCxnSpPr>
            <a:stCxn id="721" idx="3"/>
            <a:endCxn id="723" idx="1"/>
          </p:cNvCxnSpPr>
          <p:nvPr/>
        </p:nvCxnSpPr>
        <p:spPr>
          <a:xfrm>
            <a:off x="5090565" y="5827726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9CD6722E-8D55-4A3E-8216-362746BABD43}"/>
                  </a:ext>
                </a:extLst>
              </p:cNvPr>
              <p:cNvSpPr/>
              <p:nvPr/>
            </p:nvSpPr>
            <p:spPr>
              <a:xfrm>
                <a:off x="5259422" y="569210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9CD6722E-8D55-4A3E-8216-362746BA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22" y="5692100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85C09750-84E8-4FF8-B52E-08AFAA44CD60}"/>
              </a:ext>
            </a:extLst>
          </p:cNvPr>
          <p:cNvCxnSpPr>
            <a:stCxn id="723" idx="3"/>
            <a:endCxn id="725" idx="1"/>
          </p:cNvCxnSpPr>
          <p:nvPr/>
        </p:nvCxnSpPr>
        <p:spPr>
          <a:xfrm flipV="1">
            <a:off x="5533742" y="5827701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50E2ED6E-5F0E-421D-9508-197F4A220244}"/>
                  </a:ext>
                </a:extLst>
              </p:cNvPr>
              <p:cNvSpPr/>
              <p:nvPr/>
            </p:nvSpPr>
            <p:spPr>
              <a:xfrm>
                <a:off x="5708157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50E2ED6E-5F0E-421D-9508-197F4A220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157" y="5690541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id="{E1D2F4EB-96F5-4977-9155-39E513B47B57}"/>
              </a:ext>
            </a:extLst>
          </p:cNvPr>
          <p:cNvCxnSpPr>
            <a:cxnSpLocks/>
            <a:endCxn id="727" idx="1"/>
          </p:cNvCxnSpPr>
          <p:nvPr/>
        </p:nvCxnSpPr>
        <p:spPr>
          <a:xfrm>
            <a:off x="5996810" y="582770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3DF8D482-2A8F-4B09-9773-6FE298264E87}"/>
                  </a:ext>
                </a:extLst>
              </p:cNvPr>
              <p:cNvSpPr/>
              <p:nvPr/>
            </p:nvSpPr>
            <p:spPr>
              <a:xfrm>
                <a:off x="6161402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3DF8D482-2A8F-4B09-9773-6FE298264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402" y="5690541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6BAA21B2-5609-498C-9A80-784B53CA6372}"/>
              </a:ext>
            </a:extLst>
          </p:cNvPr>
          <p:cNvCxnSpPr>
            <a:stCxn id="727" idx="2"/>
            <a:endCxn id="729" idx="0"/>
          </p:cNvCxnSpPr>
          <p:nvPr/>
        </p:nvCxnSpPr>
        <p:spPr>
          <a:xfrm>
            <a:off x="6298562" y="5964861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10389713-5DBF-42B4-8B7C-936C341E0AE6}"/>
                  </a:ext>
                </a:extLst>
              </p:cNvPr>
              <p:cNvSpPr/>
              <p:nvPr/>
            </p:nvSpPr>
            <p:spPr>
              <a:xfrm>
                <a:off x="6163305" y="614924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10389713-5DBF-42B4-8B7C-936C341E0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05" y="6149247"/>
                <a:ext cx="274320" cy="274320"/>
              </a:xfrm>
              <a:prstGeom prst="rect">
                <a:avLst/>
              </a:prstGeom>
              <a:blipFill>
                <a:blip r:embed="rId18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92437750-C312-4CCE-96A1-5B809F99810A}"/>
              </a:ext>
            </a:extLst>
          </p:cNvPr>
          <p:cNvCxnSpPr>
            <a:endCxn id="731" idx="1"/>
          </p:cNvCxnSpPr>
          <p:nvPr/>
        </p:nvCxnSpPr>
        <p:spPr>
          <a:xfrm>
            <a:off x="9534859" y="582649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52500FE2-56FD-4DCF-B571-4800035F973B}"/>
                  </a:ext>
                </a:extLst>
              </p:cNvPr>
              <p:cNvSpPr/>
              <p:nvPr/>
            </p:nvSpPr>
            <p:spPr>
              <a:xfrm>
                <a:off x="9699451" y="5689334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52500FE2-56FD-4DCF-B571-4800035F9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51" y="5689334"/>
                <a:ext cx="274320" cy="274320"/>
              </a:xfrm>
              <a:prstGeom prst="rect">
                <a:avLst/>
              </a:prstGeom>
              <a:blipFill>
                <a:blip r:embed="rId18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01ACB789-31A0-4FA0-9D2F-853DCFE0E196}"/>
              </a:ext>
            </a:extLst>
          </p:cNvPr>
          <p:cNvCxnSpPr>
            <a:stCxn id="731" idx="2"/>
            <a:endCxn id="733" idx="0"/>
          </p:cNvCxnSpPr>
          <p:nvPr/>
        </p:nvCxnSpPr>
        <p:spPr>
          <a:xfrm>
            <a:off x="9836611" y="596365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92C8CF05-F50C-4790-BF89-4FB2387B4112}"/>
                  </a:ext>
                </a:extLst>
              </p:cNvPr>
              <p:cNvSpPr/>
              <p:nvPr/>
            </p:nvSpPr>
            <p:spPr>
              <a:xfrm>
                <a:off x="9699451" y="61594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92C8CF05-F50C-4790-BF89-4FB2387B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51" y="6159489"/>
                <a:ext cx="274320" cy="274320"/>
              </a:xfrm>
              <a:prstGeom prst="rect">
                <a:avLst/>
              </a:prstGeom>
              <a:blipFill>
                <a:blip r:embed="rId18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56A51F6A-613A-4E41-94C0-D17BBEF5D65C}"/>
                  </a:ext>
                </a:extLst>
              </p:cNvPr>
              <p:cNvSpPr/>
              <p:nvPr/>
            </p:nvSpPr>
            <p:spPr>
              <a:xfrm>
                <a:off x="6608156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56A51F6A-613A-4E41-94C0-D17BBEF5D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56" y="6166746"/>
                <a:ext cx="274320" cy="274320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788149C7-3BA6-493A-A14A-7D14028442DC}"/>
                  </a:ext>
                </a:extLst>
              </p:cNvPr>
              <p:cNvSpPr/>
              <p:nvPr/>
            </p:nvSpPr>
            <p:spPr>
              <a:xfrm>
                <a:off x="6958170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788149C7-3BA6-493A-A14A-7D1402844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70" y="6166746"/>
                <a:ext cx="274320" cy="2743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676A876C-0FA0-4DF3-9953-383CAAC5A19D}"/>
                  </a:ext>
                </a:extLst>
              </p:cNvPr>
              <p:cNvSpPr/>
              <p:nvPr/>
            </p:nvSpPr>
            <p:spPr>
              <a:xfrm>
                <a:off x="7306482" y="616518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676A876C-0FA0-4DF3-9953-383CAAC5A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82" y="6165187"/>
                <a:ext cx="274320" cy="274320"/>
              </a:xfrm>
              <a:prstGeom prst="rect">
                <a:avLst/>
              </a:prstGeom>
              <a:blipFill>
                <a:blip r:embed="rId186"/>
                <a:stretch>
                  <a:fillRect l="-1961"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B8C6F4AD-7F03-443C-B852-1577D54E559B}"/>
                  </a:ext>
                </a:extLst>
              </p:cNvPr>
              <p:cNvSpPr/>
              <p:nvPr/>
            </p:nvSpPr>
            <p:spPr>
              <a:xfrm>
                <a:off x="7656464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B8C6F4AD-7F03-443C-B852-1577D54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464" y="6166746"/>
                <a:ext cx="274320" cy="274320"/>
              </a:xfrm>
              <a:prstGeom prst="rect">
                <a:avLst/>
              </a:prstGeom>
              <a:blipFill>
                <a:blip r:embed="rId187"/>
                <a:stretch>
                  <a:fillRect l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7C90DC71-4CF9-491D-A3E1-18F3C8330471}"/>
                  </a:ext>
                </a:extLst>
              </p:cNvPr>
              <p:cNvSpPr/>
              <p:nvPr/>
            </p:nvSpPr>
            <p:spPr>
              <a:xfrm>
                <a:off x="8006660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7C90DC71-4CF9-491D-A3E1-18F3C8330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60" y="6166746"/>
                <a:ext cx="274320" cy="2743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7D09F6-A6E6-45D5-99CF-25E826C4EC50}"/>
                  </a:ext>
                </a:extLst>
              </p:cNvPr>
              <p:cNvSpPr/>
              <p:nvPr/>
            </p:nvSpPr>
            <p:spPr>
              <a:xfrm>
                <a:off x="8358141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7D09F6-A6E6-45D5-99CF-25E826C4E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141" y="6166746"/>
                <a:ext cx="274320" cy="274320"/>
              </a:xfrm>
              <a:prstGeom prst="rect">
                <a:avLst/>
              </a:prstGeom>
              <a:blipFill>
                <a:blip r:embed="rId189"/>
                <a:stretch>
                  <a:fillRect l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70403821-D7EB-4E68-A788-53B31D1FC1EB}"/>
              </a:ext>
            </a:extLst>
          </p:cNvPr>
          <p:cNvCxnSpPr>
            <a:endCxn id="699" idx="0"/>
          </p:cNvCxnSpPr>
          <p:nvPr/>
        </p:nvCxnSpPr>
        <p:spPr>
          <a:xfrm>
            <a:off x="3793052" y="5975736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DB675D9A-4C82-4322-9112-CD56396C034E}"/>
              </a:ext>
            </a:extLst>
          </p:cNvPr>
          <p:cNvCxnSpPr>
            <a:cxnSpLocks/>
            <a:endCxn id="700" idx="0"/>
          </p:cNvCxnSpPr>
          <p:nvPr/>
        </p:nvCxnSpPr>
        <p:spPr>
          <a:xfrm flipH="1">
            <a:off x="4158488" y="5979552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B001BC3A-E32C-4275-8B0F-3AC13918DD52}"/>
              </a:ext>
            </a:extLst>
          </p:cNvPr>
          <p:cNvCxnSpPr>
            <a:cxnSpLocks/>
            <a:endCxn id="701" idx="0"/>
          </p:cNvCxnSpPr>
          <p:nvPr/>
        </p:nvCxnSpPr>
        <p:spPr>
          <a:xfrm>
            <a:off x="4509969" y="5980794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D94379DC-A9E9-40BE-B0B5-16FA924FF59F}"/>
              </a:ext>
            </a:extLst>
          </p:cNvPr>
          <p:cNvCxnSpPr>
            <a:cxnSpLocks/>
            <a:endCxn id="697" idx="0"/>
          </p:cNvCxnSpPr>
          <p:nvPr/>
        </p:nvCxnSpPr>
        <p:spPr>
          <a:xfrm>
            <a:off x="3107007" y="5979552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9B23ABED-56CA-4FF7-BE22-F51CFA04CD0D}"/>
              </a:ext>
            </a:extLst>
          </p:cNvPr>
          <p:cNvCxnSpPr>
            <a:cxnSpLocks/>
            <a:endCxn id="696" idx="0"/>
          </p:cNvCxnSpPr>
          <p:nvPr/>
        </p:nvCxnSpPr>
        <p:spPr>
          <a:xfrm>
            <a:off x="2747972" y="5979552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4098A828-7D78-45E6-96D3-F435F2896E39}"/>
              </a:ext>
            </a:extLst>
          </p:cNvPr>
          <p:cNvCxnSpPr/>
          <p:nvPr/>
        </p:nvCxnSpPr>
        <p:spPr>
          <a:xfrm>
            <a:off x="7456960" y="5973456"/>
            <a:ext cx="6694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Arrow Connector 745">
            <a:extLst>
              <a:ext uri="{FF2B5EF4-FFF2-40B4-BE49-F238E27FC236}">
                <a16:creationId xmlns:a16="http://schemas.microsoft.com/office/drawing/2014/main" id="{62247F4E-ABFE-447B-9BD3-D62C2AD8938A}"/>
              </a:ext>
            </a:extLst>
          </p:cNvPr>
          <p:cNvCxnSpPr/>
          <p:nvPr/>
        </p:nvCxnSpPr>
        <p:spPr>
          <a:xfrm>
            <a:off x="7798396" y="5976729"/>
            <a:ext cx="0" cy="185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1D471C66-5E18-4616-A7BD-3CB703F9A882}"/>
              </a:ext>
            </a:extLst>
          </p:cNvPr>
          <p:cNvCxnSpPr/>
          <p:nvPr/>
        </p:nvCxnSpPr>
        <p:spPr>
          <a:xfrm flipH="1">
            <a:off x="8163832" y="5970385"/>
            <a:ext cx="0" cy="181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Arrow Connector 747">
            <a:extLst>
              <a:ext uri="{FF2B5EF4-FFF2-40B4-BE49-F238E27FC236}">
                <a16:creationId xmlns:a16="http://schemas.microsoft.com/office/drawing/2014/main" id="{9E6143C0-0CDE-4DEF-990E-A1A209FE343D}"/>
              </a:ext>
            </a:extLst>
          </p:cNvPr>
          <p:cNvCxnSpPr/>
          <p:nvPr/>
        </p:nvCxnSpPr>
        <p:spPr>
          <a:xfrm>
            <a:off x="8515313" y="5971627"/>
            <a:ext cx="0" cy="180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Arrow Connector 748">
            <a:extLst>
              <a:ext uri="{FF2B5EF4-FFF2-40B4-BE49-F238E27FC236}">
                <a16:creationId xmlns:a16="http://schemas.microsoft.com/office/drawing/2014/main" id="{74E52253-9722-40A2-9B35-100A89A55F7C}"/>
              </a:ext>
            </a:extLst>
          </p:cNvPr>
          <p:cNvCxnSpPr/>
          <p:nvPr/>
        </p:nvCxnSpPr>
        <p:spPr>
          <a:xfrm>
            <a:off x="7112351" y="5970385"/>
            <a:ext cx="2991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583D58CA-82B5-4051-9462-DE857A7DBF75}"/>
              </a:ext>
            </a:extLst>
          </p:cNvPr>
          <p:cNvCxnSpPr/>
          <p:nvPr/>
        </p:nvCxnSpPr>
        <p:spPr>
          <a:xfrm>
            <a:off x="6753316" y="5970385"/>
            <a:ext cx="0" cy="181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TextBox 750">
            <a:extLst>
              <a:ext uri="{FF2B5EF4-FFF2-40B4-BE49-F238E27FC236}">
                <a16:creationId xmlns:a16="http://schemas.microsoft.com/office/drawing/2014/main" id="{F52BA3E8-42CD-49E4-949B-F283B3F73E62}"/>
              </a:ext>
            </a:extLst>
          </p:cNvPr>
          <p:cNvSpPr txBox="1"/>
          <p:nvPr/>
        </p:nvSpPr>
        <p:spPr>
          <a:xfrm>
            <a:off x="10541029" y="5587200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767A9896-5F02-4E55-811B-278136F4A098}"/>
              </a:ext>
            </a:extLst>
          </p:cNvPr>
          <p:cNvSpPr txBox="1"/>
          <p:nvPr/>
        </p:nvSpPr>
        <p:spPr>
          <a:xfrm>
            <a:off x="10541029" y="6056749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AC3C8FC7-51A4-4B94-A314-3E738CD267ED}"/>
                  </a:ext>
                </a:extLst>
              </p:cNvPr>
              <p:cNvSpPr/>
              <p:nvPr/>
            </p:nvSpPr>
            <p:spPr>
              <a:xfrm>
                <a:off x="406800" y="61634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AC3C8FC7-51A4-4B94-A314-3E738CD26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0" y="6163425"/>
                <a:ext cx="274320" cy="274320"/>
              </a:xfrm>
              <a:prstGeom prst="rect">
                <a:avLst/>
              </a:prstGeom>
              <a:blipFill>
                <a:blip r:embed="rId19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678E3925-6618-4C0C-A30A-702BB0AE0EE8}"/>
              </a:ext>
            </a:extLst>
          </p:cNvPr>
          <p:cNvCxnSpPr>
            <a:stCxn id="755" idx="3"/>
          </p:cNvCxnSpPr>
          <p:nvPr/>
        </p:nvCxnSpPr>
        <p:spPr>
          <a:xfrm>
            <a:off x="687075" y="583409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46FA724B-C6F6-4E60-B13A-C630C4720A07}"/>
                  </a:ext>
                </a:extLst>
              </p:cNvPr>
              <p:cNvSpPr/>
              <p:nvPr/>
            </p:nvSpPr>
            <p:spPr>
              <a:xfrm>
                <a:off x="412755" y="5696939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46FA724B-C6F6-4E60-B13A-C630C4720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5" y="5696939"/>
                <a:ext cx="274320" cy="274320"/>
              </a:xfrm>
              <a:prstGeom prst="rect">
                <a:avLst/>
              </a:prstGeom>
              <a:blipFill>
                <a:blip r:embed="rId191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405411EA-A0C9-4E1E-ADF2-63B30998EEC1}"/>
              </a:ext>
            </a:extLst>
          </p:cNvPr>
          <p:cNvCxnSpPr>
            <a:stCxn id="755" idx="2"/>
            <a:endCxn id="753" idx="0"/>
          </p:cNvCxnSpPr>
          <p:nvPr/>
        </p:nvCxnSpPr>
        <p:spPr>
          <a:xfrm flipH="1">
            <a:off x="543960" y="5971259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8C5EC953-A353-4F3F-9162-1BBD006D2C8E}"/>
              </a:ext>
            </a:extLst>
          </p:cNvPr>
          <p:cNvCxnSpPr/>
          <p:nvPr/>
        </p:nvCxnSpPr>
        <p:spPr>
          <a:xfrm>
            <a:off x="988827" y="597125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Arrow Connector 757">
            <a:extLst>
              <a:ext uri="{FF2B5EF4-FFF2-40B4-BE49-F238E27FC236}">
                <a16:creationId xmlns:a16="http://schemas.microsoft.com/office/drawing/2014/main" id="{02D7436B-8F99-4EAC-B3EF-36CFB09AECC9}"/>
              </a:ext>
            </a:extLst>
          </p:cNvPr>
          <p:cNvCxnSpPr>
            <a:endCxn id="759" idx="1"/>
          </p:cNvCxnSpPr>
          <p:nvPr/>
        </p:nvCxnSpPr>
        <p:spPr>
          <a:xfrm>
            <a:off x="9985663" y="583019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34A0C2F1-1C6E-4FD3-A56B-C6492ABC9D37}"/>
                  </a:ext>
                </a:extLst>
              </p:cNvPr>
              <p:cNvSpPr/>
              <p:nvPr/>
            </p:nvSpPr>
            <p:spPr>
              <a:xfrm>
                <a:off x="10150255" y="5693034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34A0C2F1-1C6E-4FD3-A56B-C6492ABC9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5" y="569303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0" name="Straight Arrow Connector 759">
            <a:extLst>
              <a:ext uri="{FF2B5EF4-FFF2-40B4-BE49-F238E27FC236}">
                <a16:creationId xmlns:a16="http://schemas.microsoft.com/office/drawing/2014/main" id="{0F1EE46C-BDE8-4088-B878-FA5F2BD3A2F5}"/>
              </a:ext>
            </a:extLst>
          </p:cNvPr>
          <p:cNvCxnSpPr>
            <a:stCxn id="759" idx="2"/>
            <a:endCxn id="761" idx="0"/>
          </p:cNvCxnSpPr>
          <p:nvPr/>
        </p:nvCxnSpPr>
        <p:spPr>
          <a:xfrm>
            <a:off x="10287415" y="596735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A88FE35F-C8F5-472C-8434-0F9773B453E8}"/>
                  </a:ext>
                </a:extLst>
              </p:cNvPr>
              <p:cNvSpPr/>
              <p:nvPr/>
            </p:nvSpPr>
            <p:spPr>
              <a:xfrm>
                <a:off x="10150255" y="61631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A88FE35F-C8F5-472C-8434-0F9773B45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5" y="6163189"/>
                <a:ext cx="274320" cy="274320"/>
              </a:xfrm>
              <a:prstGeom prst="rect">
                <a:avLst/>
              </a:prstGeom>
              <a:blipFill>
                <a:blip r:embed="rId19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17D0375-1447-496E-B5A9-E6E29C8784BF}"/>
              </a:ext>
            </a:extLst>
          </p:cNvPr>
          <p:cNvCxnSpPr>
            <a:cxnSpLocks/>
          </p:cNvCxnSpPr>
          <p:nvPr/>
        </p:nvCxnSpPr>
        <p:spPr>
          <a:xfrm flipV="1">
            <a:off x="7632120" y="6487636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859516B-C25D-4A70-9EEA-C0CD9FF2CD9A}"/>
                  </a:ext>
                </a:extLst>
              </p:cNvPr>
              <p:cNvSpPr txBox="1"/>
              <p:nvPr/>
            </p:nvSpPr>
            <p:spPr>
              <a:xfrm>
                <a:off x="3351958" y="4896635"/>
                <a:ext cx="3977020" cy="50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859516B-C25D-4A70-9EEA-C0CD9FF2C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58" y="4896635"/>
                <a:ext cx="3977020" cy="503343"/>
              </a:xfrm>
              <a:prstGeom prst="rect">
                <a:avLst/>
              </a:prstGeom>
              <a:blipFill>
                <a:blip r:embed="rId194"/>
                <a:stretch>
                  <a:fillRect l="-153" b="-48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623A01-63E3-4375-A2CA-15353A7DCA02}"/>
              </a:ext>
            </a:extLst>
          </p:cNvPr>
          <p:cNvCxnSpPr>
            <a:cxnSpLocks/>
          </p:cNvCxnSpPr>
          <p:nvPr/>
        </p:nvCxnSpPr>
        <p:spPr>
          <a:xfrm>
            <a:off x="3200015" y="4811024"/>
            <a:ext cx="137644" cy="170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238200D-F8DE-451D-8748-B21CE270DD1A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238200D-F8DE-451D-8748-B21CE270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/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/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/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/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/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/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/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blipFill>
                <a:blip r:embed="rId64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/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/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8F031F1-4438-491C-9CDE-A9996B82B7C1}"/>
              </a:ext>
            </a:extLst>
          </p:cNvPr>
          <p:cNvGrpSpPr/>
          <p:nvPr/>
        </p:nvGrpSpPr>
        <p:grpSpPr>
          <a:xfrm>
            <a:off x="406067" y="5585603"/>
            <a:ext cx="12072757" cy="900436"/>
            <a:chOff x="170170" y="5468470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/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5BEF7AF-B19D-47A8-97EC-5B53B1FBAA89}"/>
                </a:ext>
              </a:extLst>
            </p:cNvPr>
            <p:cNvCxnSpPr>
              <a:stCxn id="238" idx="3"/>
              <a:endCxn id="240" idx="1"/>
            </p:cNvCxnSpPr>
            <p:nvPr/>
          </p:nvCxnSpPr>
          <p:spPr>
            <a:xfrm>
              <a:off x="891309" y="571134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/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EB80703-634F-4165-A6BD-6E1CFBAC9F3B}"/>
                </a:ext>
              </a:extLst>
            </p:cNvPr>
            <p:cNvCxnSpPr>
              <a:stCxn id="238" idx="2"/>
              <a:endCxn id="236" idx="0"/>
            </p:cNvCxnSpPr>
            <p:nvPr/>
          </p:nvCxnSpPr>
          <p:spPr>
            <a:xfrm flipH="1">
              <a:off x="748194" y="5848508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/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2E5406F-071B-45CF-9739-6BDA63E18CB4}"/>
                </a:ext>
              </a:extLst>
            </p:cNvPr>
            <p:cNvCxnSpPr>
              <a:stCxn id="240" idx="2"/>
              <a:endCxn id="242" idx="0"/>
            </p:cNvCxnSpPr>
            <p:nvPr/>
          </p:nvCxnSpPr>
          <p:spPr>
            <a:xfrm>
              <a:off x="1193061" y="5848508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/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43B71DCF-2BB2-4506-87F1-B34EE43DB1C3}"/>
                </a:ext>
              </a:extLst>
            </p:cNvPr>
            <p:cNvCxnSpPr>
              <a:stCxn id="236" idx="3"/>
              <a:endCxn id="242" idx="1"/>
            </p:cNvCxnSpPr>
            <p:nvPr/>
          </p:nvCxnSpPr>
          <p:spPr>
            <a:xfrm>
              <a:off x="885354" y="6177834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E9ACA971-510B-4E2C-9CC3-FDB850DD0577}"/>
                </a:ext>
              </a:extLst>
            </p:cNvPr>
            <p:cNvCxnSpPr>
              <a:stCxn id="240" idx="3"/>
              <a:endCxn id="456" idx="1"/>
            </p:cNvCxnSpPr>
            <p:nvPr/>
          </p:nvCxnSpPr>
          <p:spPr>
            <a:xfrm>
              <a:off x="1330221" y="571134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/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50C9D23F-542C-4791-9077-E0372A9CAA14}"/>
                </a:ext>
              </a:extLst>
            </p:cNvPr>
            <p:cNvCxnSpPr>
              <a:stCxn id="456" idx="2"/>
              <a:endCxn id="458" idx="0"/>
            </p:cNvCxnSpPr>
            <p:nvPr/>
          </p:nvCxnSpPr>
          <p:spPr>
            <a:xfrm>
              <a:off x="1636238" y="585004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/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1FF73130-9047-47F5-9633-40BC97F1EFEF}"/>
                </a:ext>
              </a:extLst>
            </p:cNvPr>
            <p:cNvCxnSpPr>
              <a:stCxn id="242" idx="3"/>
              <a:endCxn id="458" idx="1"/>
            </p:cNvCxnSpPr>
            <p:nvPr/>
          </p:nvCxnSpPr>
          <p:spPr>
            <a:xfrm>
              <a:off x="1332155" y="6177834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782164B8-CF7E-4DA8-A186-4C476649D8FB}"/>
                </a:ext>
              </a:extLst>
            </p:cNvPr>
            <p:cNvCxnSpPr>
              <a:stCxn id="456" idx="3"/>
              <a:endCxn id="473" idx="1"/>
            </p:cNvCxnSpPr>
            <p:nvPr/>
          </p:nvCxnSpPr>
          <p:spPr>
            <a:xfrm flipV="1">
              <a:off x="1773398" y="571132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/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B2525BAF-0DCE-419E-B0AB-17655F8501B7}"/>
                </a:ext>
              </a:extLst>
            </p:cNvPr>
            <p:cNvCxnSpPr>
              <a:stCxn id="473" idx="2"/>
              <a:endCxn id="485" idx="0"/>
            </p:cNvCxnSpPr>
            <p:nvPr/>
          </p:nvCxnSpPr>
          <p:spPr>
            <a:xfrm>
              <a:off x="2084973" y="5848483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/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98C4C4C0-2D7B-4705-AAAE-BF90E42012AD}"/>
                </a:ext>
              </a:extLst>
            </p:cNvPr>
            <p:cNvCxnSpPr>
              <a:stCxn id="458" idx="3"/>
              <a:endCxn id="485" idx="1"/>
            </p:cNvCxnSpPr>
            <p:nvPr/>
          </p:nvCxnSpPr>
          <p:spPr>
            <a:xfrm flipV="1">
              <a:off x="1775332" y="6177809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/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/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/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/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/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/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/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/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/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A24013F2-7B4F-4A90-A5CD-5EC9149CABE1}"/>
                </a:ext>
              </a:extLst>
            </p:cNvPr>
            <p:cNvCxnSpPr>
              <a:stCxn id="494" idx="3"/>
              <a:endCxn id="495" idx="1"/>
            </p:cNvCxnSpPr>
            <p:nvPr/>
          </p:nvCxnSpPr>
          <p:spPr>
            <a:xfrm>
              <a:off x="4860846" y="617002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/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02A257F8-D195-4561-9F27-FCD45535F7D3}"/>
                </a:ext>
              </a:extLst>
            </p:cNvPr>
            <p:cNvCxnSpPr>
              <a:stCxn id="495" idx="3"/>
              <a:endCxn id="497" idx="1"/>
            </p:cNvCxnSpPr>
            <p:nvPr/>
          </p:nvCxnSpPr>
          <p:spPr>
            <a:xfrm flipV="1">
              <a:off x="5304023" y="617000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/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2C93EA65-4788-4EB0-9B84-F2168E213B57}"/>
                </a:ext>
              </a:extLst>
            </p:cNvPr>
            <p:cNvCxnSpPr>
              <a:endCxn id="490" idx="0"/>
            </p:cNvCxnSpPr>
            <p:nvPr/>
          </p:nvCxnSpPr>
          <p:spPr>
            <a:xfrm>
              <a:off x="3214986" y="5847637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/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blipFill>
                  <a:blip r:embed="rId2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3276F0B1-7892-4F2E-B2C0-82C8E2BE7510}"/>
                </a:ext>
              </a:extLst>
            </p:cNvPr>
            <p:cNvCxnSpPr>
              <a:stCxn id="518" idx="2"/>
              <a:endCxn id="494" idx="0"/>
            </p:cNvCxnSpPr>
            <p:nvPr/>
          </p:nvCxnSpPr>
          <p:spPr>
            <a:xfrm>
              <a:off x="4716775" y="5846156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FFC9FBB3-D1CC-4687-B86E-9555E64E79BF}"/>
                </a:ext>
              </a:extLst>
            </p:cNvPr>
            <p:cNvCxnSpPr>
              <a:stCxn id="520" idx="2"/>
              <a:endCxn id="495" idx="0"/>
            </p:cNvCxnSpPr>
            <p:nvPr/>
          </p:nvCxnSpPr>
          <p:spPr>
            <a:xfrm>
              <a:off x="5159952" y="584769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176FC2F4-6289-47BA-B2A0-1C33DEA84DD5}"/>
                </a:ext>
              </a:extLst>
            </p:cNvPr>
            <p:cNvCxnSpPr>
              <a:stCxn id="522" idx="2"/>
              <a:endCxn id="497" idx="0"/>
            </p:cNvCxnSpPr>
            <p:nvPr/>
          </p:nvCxnSpPr>
          <p:spPr>
            <a:xfrm>
              <a:off x="5608687" y="5846131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5263FAED-6ADF-4CE0-9C35-481F2B4559B9}"/>
                </a:ext>
              </a:extLst>
            </p:cNvPr>
            <p:cNvCxnSpPr>
              <a:endCxn id="506" idx="1"/>
            </p:cNvCxnSpPr>
            <p:nvPr/>
          </p:nvCxnSpPr>
          <p:spPr>
            <a:xfrm>
              <a:off x="8399641" y="5708971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/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25777267-889B-4F16-BE51-EC18DFE9F186}"/>
                </a:ext>
              </a:extLst>
            </p:cNvPr>
            <p:cNvCxnSpPr>
              <a:stCxn id="506" idx="2"/>
              <a:endCxn id="499" idx="0"/>
            </p:cNvCxnSpPr>
            <p:nvPr/>
          </p:nvCxnSpPr>
          <p:spPr>
            <a:xfrm>
              <a:off x="8708806" y="5846131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11E8666E-0CE4-49C0-B19D-FA8C743E7F40}"/>
                </a:ext>
              </a:extLst>
            </p:cNvPr>
            <p:cNvCxnSpPr>
              <a:stCxn id="538" idx="3"/>
              <a:endCxn id="499" idx="1"/>
            </p:cNvCxnSpPr>
            <p:nvPr/>
          </p:nvCxnSpPr>
          <p:spPr>
            <a:xfrm flipV="1">
              <a:off x="8395831" y="6177809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6B53B86-04A2-4804-B015-4E38670D8E20}"/>
                </a:ext>
              </a:extLst>
            </p:cNvPr>
            <p:cNvCxnSpPr>
              <a:stCxn id="524" idx="3"/>
              <a:endCxn id="501" idx="1"/>
            </p:cNvCxnSpPr>
            <p:nvPr/>
          </p:nvCxnSpPr>
          <p:spPr>
            <a:xfrm>
              <a:off x="6199092" y="5708971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F4A48DE8-6DA7-4ECB-8B22-5CD734DFCCF7}"/>
                </a:ext>
              </a:extLst>
            </p:cNvPr>
            <p:cNvCxnSpPr>
              <a:stCxn id="487" idx="3"/>
              <a:endCxn id="518" idx="1"/>
            </p:cNvCxnSpPr>
            <p:nvPr/>
          </p:nvCxnSpPr>
          <p:spPr>
            <a:xfrm flipV="1">
              <a:off x="4415546" y="5708996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6DD162D1-1377-4794-AF1C-0886E2E6B57C}"/>
                </a:ext>
              </a:extLst>
            </p:cNvPr>
            <p:cNvCxnSpPr>
              <a:stCxn id="493" idx="3"/>
              <a:endCxn id="494" idx="1"/>
            </p:cNvCxnSpPr>
            <p:nvPr/>
          </p:nvCxnSpPr>
          <p:spPr>
            <a:xfrm flipV="1">
              <a:off x="4410499" y="6170029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A65DC60A-BD09-4D4F-A65A-1734ED6ADF31}"/>
                </a:ext>
              </a:extLst>
            </p:cNvPr>
            <p:cNvCxnSpPr>
              <a:stCxn id="473" idx="3"/>
              <a:endCxn id="487" idx="1"/>
            </p:cNvCxnSpPr>
            <p:nvPr/>
          </p:nvCxnSpPr>
          <p:spPr>
            <a:xfrm flipV="1">
              <a:off x="2222133" y="5711128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759251D6-94A9-48E5-8C3A-695E92843E14}"/>
                </a:ext>
              </a:extLst>
            </p:cNvPr>
            <p:cNvCxnSpPr>
              <a:endCxn id="514" idx="1"/>
            </p:cNvCxnSpPr>
            <p:nvPr/>
          </p:nvCxnSpPr>
          <p:spPr>
            <a:xfrm>
              <a:off x="8851905" y="570765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/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8D1EC4E5-7FA9-46EF-A672-902CC269EE97}"/>
                </a:ext>
              </a:extLst>
            </p:cNvPr>
            <p:cNvCxnSpPr>
              <a:stCxn id="514" idx="2"/>
              <a:endCxn id="516" idx="0"/>
            </p:cNvCxnSpPr>
            <p:nvPr/>
          </p:nvCxnSpPr>
          <p:spPr>
            <a:xfrm>
              <a:off x="9153657" y="584481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/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86EDDCDC-4067-4054-973E-DDEFC87FF7D8}"/>
                </a:ext>
              </a:extLst>
            </p:cNvPr>
            <p:cNvCxnSpPr>
              <a:stCxn id="499" idx="3"/>
              <a:endCxn id="516" idx="1"/>
            </p:cNvCxnSpPr>
            <p:nvPr/>
          </p:nvCxnSpPr>
          <p:spPr>
            <a:xfrm>
              <a:off x="8845966" y="617780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/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5B9C2156-9EA5-4152-8443-7179C315E494}"/>
                </a:ext>
              </a:extLst>
            </p:cNvPr>
            <p:cNvCxnSpPr>
              <a:stCxn id="518" idx="3"/>
              <a:endCxn id="520" idx="1"/>
            </p:cNvCxnSpPr>
            <p:nvPr/>
          </p:nvCxnSpPr>
          <p:spPr>
            <a:xfrm>
              <a:off x="4853935" y="570899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/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15055FDE-88A8-4B81-AEC6-D080650A10C9}"/>
                </a:ext>
              </a:extLst>
            </p:cNvPr>
            <p:cNvCxnSpPr>
              <a:stCxn id="520" idx="3"/>
              <a:endCxn id="522" idx="1"/>
            </p:cNvCxnSpPr>
            <p:nvPr/>
          </p:nvCxnSpPr>
          <p:spPr>
            <a:xfrm flipV="1">
              <a:off x="5297112" y="570897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/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C25959E6-0A5F-4551-90AA-942A9175E963}"/>
                </a:ext>
              </a:extLst>
            </p:cNvPr>
            <p:cNvCxnSpPr>
              <a:cxnSpLocks/>
              <a:endCxn id="524" idx="1"/>
            </p:cNvCxnSpPr>
            <p:nvPr/>
          </p:nvCxnSpPr>
          <p:spPr>
            <a:xfrm>
              <a:off x="5760180" y="57089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/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2B9FB579-AB19-4846-9ED1-FB7EF9438372}"/>
                </a:ext>
              </a:extLst>
            </p:cNvPr>
            <p:cNvCxnSpPr>
              <a:stCxn id="524" idx="2"/>
              <a:endCxn id="526" idx="0"/>
            </p:cNvCxnSpPr>
            <p:nvPr/>
          </p:nvCxnSpPr>
          <p:spPr>
            <a:xfrm>
              <a:off x="6061932" y="5846131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/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9CA0C12D-DCA6-4148-B606-54FF2D252825}"/>
                </a:ext>
              </a:extLst>
            </p:cNvPr>
            <p:cNvCxnSpPr>
              <a:stCxn id="497" idx="3"/>
              <a:endCxn id="526" idx="1"/>
            </p:cNvCxnSpPr>
            <p:nvPr/>
          </p:nvCxnSpPr>
          <p:spPr>
            <a:xfrm flipV="1">
              <a:off x="5752758" y="6167677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01FE3D1B-4323-45C8-BE07-773461DDD9FF}"/>
                </a:ext>
              </a:extLst>
            </p:cNvPr>
            <p:cNvCxnSpPr>
              <a:endCxn id="529" idx="1"/>
            </p:cNvCxnSpPr>
            <p:nvPr/>
          </p:nvCxnSpPr>
          <p:spPr>
            <a:xfrm>
              <a:off x="9298229" y="57077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/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9C68DE62-04E9-49F3-BDD9-EA6877A11F3E}"/>
                </a:ext>
              </a:extLst>
            </p:cNvPr>
            <p:cNvCxnSpPr>
              <a:stCxn id="529" idx="2"/>
              <a:endCxn id="531" idx="0"/>
            </p:cNvCxnSpPr>
            <p:nvPr/>
          </p:nvCxnSpPr>
          <p:spPr>
            <a:xfrm>
              <a:off x="9599981" y="58449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/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99B499AD-8CDC-4F83-A3D1-510AF1D3D81B}"/>
                </a:ext>
              </a:extLst>
            </p:cNvPr>
            <p:cNvCxnSpPr>
              <a:endCxn id="531" idx="1"/>
            </p:cNvCxnSpPr>
            <p:nvPr/>
          </p:nvCxnSpPr>
          <p:spPr>
            <a:xfrm>
              <a:off x="9292290" y="61779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/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/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/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/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blipFill>
                  <a:blip r:embed="rId17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/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/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10CA6815-9EA3-4B1B-B13A-ACB6195B553E}"/>
                </a:ext>
              </a:extLst>
            </p:cNvPr>
            <p:cNvCxnSpPr>
              <a:endCxn id="491" idx="0"/>
            </p:cNvCxnSpPr>
            <p:nvPr/>
          </p:nvCxnSpPr>
          <p:spPr>
            <a:xfrm>
              <a:off x="3556422" y="5850910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C4E276EE-F752-48BE-A13A-BE4C798F770B}"/>
                </a:ext>
              </a:extLst>
            </p:cNvPr>
            <p:cNvCxnSpPr>
              <a:endCxn id="492" idx="0"/>
            </p:cNvCxnSpPr>
            <p:nvPr/>
          </p:nvCxnSpPr>
          <p:spPr>
            <a:xfrm flipH="1">
              <a:off x="3921858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01E7BF7C-F394-4197-AB65-D243DB98E91D}"/>
                </a:ext>
              </a:extLst>
            </p:cNvPr>
            <p:cNvCxnSpPr>
              <a:endCxn id="493" idx="0"/>
            </p:cNvCxnSpPr>
            <p:nvPr/>
          </p:nvCxnSpPr>
          <p:spPr>
            <a:xfrm>
              <a:off x="4273339" y="5855968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2C43A608-82FF-4D06-BC14-0BA1D5E6B276}"/>
                </a:ext>
              </a:extLst>
            </p:cNvPr>
            <p:cNvCxnSpPr>
              <a:endCxn id="489" idx="0"/>
            </p:cNvCxnSpPr>
            <p:nvPr/>
          </p:nvCxnSpPr>
          <p:spPr>
            <a:xfrm>
              <a:off x="2870377" y="5854726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A74623D7-FBD1-4686-887C-52918BB0F608}"/>
                </a:ext>
              </a:extLst>
            </p:cNvPr>
            <p:cNvCxnSpPr>
              <a:endCxn id="488" idx="0"/>
            </p:cNvCxnSpPr>
            <p:nvPr/>
          </p:nvCxnSpPr>
          <p:spPr>
            <a:xfrm>
              <a:off x="2511342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5E4AB974-AA92-4B47-9F12-04426ED8A8D8}"/>
                </a:ext>
              </a:extLst>
            </p:cNvPr>
            <p:cNvCxnSpPr/>
            <p:nvPr/>
          </p:nvCxnSpPr>
          <p:spPr>
            <a:xfrm>
              <a:off x="7220330" y="585472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901D6800-E876-4881-9BE2-00B68803A67E}"/>
                </a:ext>
              </a:extLst>
            </p:cNvPr>
            <p:cNvCxnSpPr/>
            <p:nvPr/>
          </p:nvCxnSpPr>
          <p:spPr>
            <a:xfrm>
              <a:off x="7561766" y="585799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BD3D2E09-F256-4B91-8D88-57C6D281AB8F}"/>
                </a:ext>
              </a:extLst>
            </p:cNvPr>
            <p:cNvCxnSpPr/>
            <p:nvPr/>
          </p:nvCxnSpPr>
          <p:spPr>
            <a:xfrm flipH="1">
              <a:off x="7927202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2238B829-6CA8-46FD-87D6-2C7C4E5A7CF2}"/>
                </a:ext>
              </a:extLst>
            </p:cNvPr>
            <p:cNvCxnSpPr/>
            <p:nvPr/>
          </p:nvCxnSpPr>
          <p:spPr>
            <a:xfrm>
              <a:off x="8278683" y="586305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E4BD03B0-EE94-4503-8090-E7E32F696503}"/>
                </a:ext>
              </a:extLst>
            </p:cNvPr>
            <p:cNvCxnSpPr/>
            <p:nvPr/>
          </p:nvCxnSpPr>
          <p:spPr>
            <a:xfrm>
              <a:off x="6875721" y="586181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CFFD674-F799-4D9D-A436-537344749A9A}"/>
                </a:ext>
              </a:extLst>
            </p:cNvPr>
            <p:cNvCxnSpPr/>
            <p:nvPr/>
          </p:nvCxnSpPr>
          <p:spPr>
            <a:xfrm>
              <a:off x="6516686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5CF4E877-D7E1-46C2-812D-3DA23BBEDF13}"/>
                </a:ext>
              </a:extLst>
            </p:cNvPr>
            <p:cNvSpPr txBox="1"/>
            <p:nvPr/>
          </p:nvSpPr>
          <p:spPr>
            <a:xfrm>
              <a:off x="10304399" y="5468470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4EBD3605-B754-430D-84C9-3867B98A6FF9}"/>
                </a:ext>
              </a:extLst>
            </p:cNvPr>
            <p:cNvSpPr txBox="1"/>
            <p:nvPr/>
          </p:nvSpPr>
          <p:spPr>
            <a:xfrm>
              <a:off x="10304399" y="5938019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/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C90ED8F9-39EC-4CFC-8658-C151A1CDD893}"/>
                </a:ext>
              </a:extLst>
            </p:cNvPr>
            <p:cNvCxnSpPr>
              <a:stCxn id="554" idx="3"/>
            </p:cNvCxnSpPr>
            <p:nvPr/>
          </p:nvCxnSpPr>
          <p:spPr>
            <a:xfrm>
              <a:off x="450445" y="5715369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/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E04489E-DB6B-4A97-A392-02EE7B21B170}"/>
                </a:ext>
              </a:extLst>
            </p:cNvPr>
            <p:cNvCxnSpPr>
              <a:stCxn id="554" idx="2"/>
              <a:endCxn id="552" idx="0"/>
            </p:cNvCxnSpPr>
            <p:nvPr/>
          </p:nvCxnSpPr>
          <p:spPr>
            <a:xfrm flipH="1">
              <a:off x="307330" y="5852529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F02CB77C-58FB-47A4-AEC7-6ADD809EF6A4}"/>
                </a:ext>
              </a:extLst>
            </p:cNvPr>
            <p:cNvCxnSpPr/>
            <p:nvPr/>
          </p:nvCxnSpPr>
          <p:spPr>
            <a:xfrm>
              <a:off x="752197" y="585252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012F0B27-63A4-45C8-8950-2874FDC0A835}"/>
                </a:ext>
              </a:extLst>
            </p:cNvPr>
            <p:cNvCxnSpPr>
              <a:stCxn id="552" idx="3"/>
            </p:cNvCxnSpPr>
            <p:nvPr/>
          </p:nvCxnSpPr>
          <p:spPr>
            <a:xfrm>
              <a:off x="444490" y="6181855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066D093C-8975-416C-BFF2-4F65CAD58FD1}"/>
                </a:ext>
              </a:extLst>
            </p:cNvPr>
            <p:cNvCxnSpPr>
              <a:endCxn id="559" idx="1"/>
            </p:cNvCxnSpPr>
            <p:nvPr/>
          </p:nvCxnSpPr>
          <p:spPr>
            <a:xfrm>
              <a:off x="9749033" y="57114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/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D613AD30-AE53-454A-B04A-CE1B4C4C1DDD}"/>
                </a:ext>
              </a:extLst>
            </p:cNvPr>
            <p:cNvCxnSpPr>
              <a:stCxn id="559" idx="2"/>
              <a:endCxn id="561" idx="0"/>
            </p:cNvCxnSpPr>
            <p:nvPr/>
          </p:nvCxnSpPr>
          <p:spPr>
            <a:xfrm>
              <a:off x="10050785" y="58486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/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F7C2D51E-683E-41BE-98C1-6E9C145AAC72}"/>
                </a:ext>
              </a:extLst>
            </p:cNvPr>
            <p:cNvCxnSpPr>
              <a:endCxn id="561" idx="1"/>
            </p:cNvCxnSpPr>
            <p:nvPr/>
          </p:nvCxnSpPr>
          <p:spPr>
            <a:xfrm>
              <a:off x="9743094" y="61816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/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/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/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/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/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/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/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/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/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/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 l="-3529" r="-235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/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/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/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/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/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/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/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/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/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/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/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/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 r="-7143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/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/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r="-13095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/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Picture 286">
            <a:extLst>
              <a:ext uri="{FF2B5EF4-FFF2-40B4-BE49-F238E27FC236}">
                <a16:creationId xmlns:a16="http://schemas.microsoft.com/office/drawing/2014/main" id="{C2EAC079-CC9A-472C-9E75-B7010C48371C}"/>
              </a:ext>
            </a:extLst>
          </p:cNvPr>
          <p:cNvPicPr>
            <a:picLocks noChangeAspect="1"/>
          </p:cNvPicPr>
          <p:nvPr/>
        </p:nvPicPr>
        <p:blipFill rotWithShape="1">
          <a:blip r:embed="rId2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18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22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Brace 388">
            <a:extLst>
              <a:ext uri="{FF2B5EF4-FFF2-40B4-BE49-F238E27FC236}">
                <a16:creationId xmlns:a16="http://schemas.microsoft.com/office/drawing/2014/main" id="{B0C5D899-4AED-4CB5-84A8-A8537EBFE995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26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Left Brace 405">
            <a:extLst>
              <a:ext uri="{FF2B5EF4-FFF2-40B4-BE49-F238E27FC236}">
                <a16:creationId xmlns:a16="http://schemas.microsoft.com/office/drawing/2014/main" id="{03F38FF7-7FFA-4DD1-8795-A0E89C389A3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27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4CA32DD-C2A4-4DB1-9992-72051B38546B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32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34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39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40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40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6FD982B7-C020-4A6B-8FAD-B960315026FB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6FD982B7-C020-4A6B-8FAD-B9603150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2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3550</Words>
  <Application>Microsoft Office PowerPoint</Application>
  <PresentationFormat>Widescreen</PresentationFormat>
  <Paragraphs>1568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Probability</vt:lpstr>
      <vt:lpstr>Posterior Probability</vt:lpstr>
      <vt:lpstr>Posterior Probability- What is it?</vt:lpstr>
      <vt:lpstr>Posterior Probability- What is it?</vt:lpstr>
      <vt:lpstr>Posterior Probability- What is it?</vt:lpstr>
      <vt:lpstr>Posterior Probability</vt:lpstr>
      <vt:lpstr>Posterior Probability - Calculation</vt:lpstr>
      <vt:lpstr>Posterior Probability - Calculation</vt:lpstr>
      <vt:lpstr>Posterior Probability - Calculation</vt:lpstr>
      <vt:lpstr>Posterior Probability - Calculation</vt:lpstr>
      <vt:lpstr>Posterior Probability - Calculation</vt:lpstr>
      <vt:lpstr>Posterior Probability - Calculation</vt:lpstr>
      <vt:lpstr>Posterior Probability</vt:lpstr>
      <vt:lpstr>Posterior Probability (HOP-HMM)</vt:lpstr>
      <vt:lpstr>Posterior Probability (HOP-HMM)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49</cp:revision>
  <dcterms:created xsi:type="dcterms:W3CDTF">2020-05-28T13:37:01Z</dcterms:created>
  <dcterms:modified xsi:type="dcterms:W3CDTF">2020-06-01T22:11:24Z</dcterms:modified>
</cp:coreProperties>
</file>