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2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2" autoAdjust="0"/>
    <p:restoredTop sz="94552" autoAdjust="0"/>
  </p:normalViewPr>
  <p:slideViewPr>
    <p:cSldViewPr snapToGrid="0" showGuides="1">
      <p:cViewPr>
        <p:scale>
          <a:sx n="66" d="100"/>
          <a:sy n="66" d="100"/>
        </p:scale>
        <p:origin x="538" y="336"/>
      </p:cViewPr>
      <p:guideLst>
        <p:guide orient="horz" pos="1104"/>
        <p:guide pos="2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5.png"/><Relationship Id="rId47" Type="http://schemas.openxmlformats.org/officeDocument/2006/relationships/image" Target="../media/image120.png"/><Relationship Id="rId55" Type="http://schemas.openxmlformats.org/officeDocument/2006/relationships/image" Target="../media/image158.png"/><Relationship Id="rId63" Type="http://schemas.openxmlformats.org/officeDocument/2006/relationships/image" Target="../media/image131.png"/><Relationship Id="rId68" Type="http://schemas.openxmlformats.org/officeDocument/2006/relationships/image" Target="../media/image13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image" Target="../media/image127.png"/><Relationship Id="rId67" Type="http://schemas.openxmlformats.org/officeDocument/2006/relationships/image" Target="../media/image135.png"/><Relationship Id="rId2" Type="http://schemas.openxmlformats.org/officeDocument/2006/relationships/notesSlide" Target="../notesSlides/notesSlide3.xml"/><Relationship Id="rId62" Type="http://schemas.openxmlformats.org/officeDocument/2006/relationships/image" Target="../media/image130.png"/><Relationship Id="rId7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4.png"/><Relationship Id="rId45" Type="http://schemas.openxmlformats.org/officeDocument/2006/relationships/image" Target="../media/image118.png"/><Relationship Id="rId58" Type="http://schemas.openxmlformats.org/officeDocument/2006/relationships/image" Target="../media/image126.png"/><Relationship Id="rId66" Type="http://schemas.openxmlformats.org/officeDocument/2006/relationships/image" Target="../media/image134.png"/><Relationship Id="rId5" Type="http://schemas.openxmlformats.org/officeDocument/2006/relationships/image" Target="../media/image112.png"/><Relationship Id="rId57" Type="http://schemas.openxmlformats.org/officeDocument/2006/relationships/image" Target="../media/image124.png"/><Relationship Id="rId61" Type="http://schemas.openxmlformats.org/officeDocument/2006/relationships/image" Target="../media/image129.png"/><Relationship Id="rId10" Type="http://schemas.openxmlformats.org/officeDocument/2006/relationships/image" Target="../media/image117.png"/><Relationship Id="rId19" Type="http://schemas.openxmlformats.org/officeDocument/2006/relationships/image" Target="../media/image117.jpeg"/><Relationship Id="rId44" Type="http://schemas.openxmlformats.org/officeDocument/2006/relationships/image" Target="../media/image151.png"/><Relationship Id="rId60" Type="http://schemas.openxmlformats.org/officeDocument/2006/relationships/image" Target="../media/image128.png"/><Relationship Id="rId65" Type="http://schemas.openxmlformats.org/officeDocument/2006/relationships/image" Target="../media/image133.png"/><Relationship Id="rId4" Type="http://schemas.openxmlformats.org/officeDocument/2006/relationships/image" Target="../media/image111.png"/><Relationship Id="rId14" Type="http://schemas.openxmlformats.org/officeDocument/2006/relationships/image" Target="../media/image121.png"/><Relationship Id="rId48" Type="http://schemas.openxmlformats.org/officeDocument/2006/relationships/image" Target="../media/image122.png"/><Relationship Id="rId56" Type="http://schemas.openxmlformats.org/officeDocument/2006/relationships/image" Target="../media/image123.jpeg"/><Relationship Id="rId64" Type="http://schemas.openxmlformats.org/officeDocument/2006/relationships/image" Target="../media/image132.png"/><Relationship Id="rId69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0.png"/><Relationship Id="rId18" Type="http://schemas.openxmlformats.org/officeDocument/2006/relationships/image" Target="../media/image125.png"/><Relationship Id="rId26" Type="http://schemas.openxmlformats.org/officeDocument/2006/relationships/image" Target="../media/image1330.png"/><Relationship Id="rId39" Type="http://schemas.openxmlformats.org/officeDocument/2006/relationships/image" Target="../media/image146.png"/><Relationship Id="rId21" Type="http://schemas.openxmlformats.org/officeDocument/2006/relationships/image" Target="../media/image1280.png"/><Relationship Id="rId34" Type="http://schemas.openxmlformats.org/officeDocument/2006/relationships/image" Target="../media/image141.png"/><Relationship Id="rId42" Type="http://schemas.openxmlformats.org/officeDocument/2006/relationships/image" Target="../media/image1220.png"/><Relationship Id="rId47" Type="http://schemas.openxmlformats.org/officeDocument/2006/relationships/image" Target="../media/image149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" Type="http://schemas.openxmlformats.org/officeDocument/2006/relationships/image" Target="../media/image11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360.png"/><Relationship Id="rId11" Type="http://schemas.openxmlformats.org/officeDocument/2006/relationships/image" Target="../media/image1180.png"/><Relationship Id="rId24" Type="http://schemas.openxmlformats.org/officeDocument/2006/relationships/image" Target="../media/image1310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240.png"/><Relationship Id="rId5" Type="http://schemas.openxmlformats.org/officeDocument/2006/relationships/image" Target="../media/image112.png"/><Relationship Id="rId23" Type="http://schemas.openxmlformats.org/officeDocument/2006/relationships/image" Target="../media/image1300.png"/><Relationship Id="rId28" Type="http://schemas.openxmlformats.org/officeDocument/2006/relationships/image" Target="../media/image1350.png"/><Relationship Id="rId36" Type="http://schemas.openxmlformats.org/officeDocument/2006/relationships/image" Target="../media/image143.png"/><Relationship Id="rId49" Type="http://schemas.openxmlformats.org/officeDocument/2006/relationships/image" Target="../media/image152.png"/><Relationship Id="rId10" Type="http://schemas.openxmlformats.org/officeDocument/2006/relationships/image" Target="../media/image117.png"/><Relationship Id="rId31" Type="http://schemas.openxmlformats.org/officeDocument/2006/relationships/image" Target="../media/image1380.png"/><Relationship Id="rId44" Type="http://schemas.openxmlformats.org/officeDocument/2006/relationships/image" Target="../media/image151.png"/><Relationship Id="rId52" Type="http://schemas.openxmlformats.org/officeDocument/2006/relationships/image" Target="../media/image154.png"/><Relationship Id="rId4" Type="http://schemas.openxmlformats.org/officeDocument/2006/relationships/image" Target="../media/image111.png"/><Relationship Id="rId9" Type="http://schemas.openxmlformats.org/officeDocument/2006/relationships/image" Target="../media/image1160.png"/><Relationship Id="rId14" Type="http://schemas.openxmlformats.org/officeDocument/2006/relationships/image" Target="../media/image121.png"/><Relationship Id="rId22" Type="http://schemas.openxmlformats.org/officeDocument/2006/relationships/image" Target="../media/image1290.png"/><Relationship Id="rId27" Type="http://schemas.openxmlformats.org/officeDocument/2006/relationships/image" Target="../media/image1340.png"/><Relationship Id="rId30" Type="http://schemas.openxmlformats.org/officeDocument/2006/relationships/image" Target="../media/image1370.png"/><Relationship Id="rId35" Type="http://schemas.openxmlformats.org/officeDocument/2006/relationships/image" Target="../media/image142.png"/><Relationship Id="rId43" Type="http://schemas.openxmlformats.org/officeDocument/2006/relationships/image" Target="../media/image117.jpeg"/><Relationship Id="rId48" Type="http://schemas.openxmlformats.org/officeDocument/2006/relationships/image" Target="../media/image150.png"/><Relationship Id="rId8" Type="http://schemas.openxmlformats.org/officeDocument/2006/relationships/image" Target="../media/image1150.png"/><Relationship Id="rId51" Type="http://schemas.openxmlformats.org/officeDocument/2006/relationships/image" Target="../media/image139.jpeg"/><Relationship Id="rId3" Type="http://schemas.openxmlformats.org/officeDocument/2006/relationships/image" Target="../media/image1100.png"/><Relationship Id="rId12" Type="http://schemas.openxmlformats.org/officeDocument/2006/relationships/image" Target="../media/image1190.png"/><Relationship Id="rId25" Type="http://schemas.openxmlformats.org/officeDocument/2006/relationships/image" Target="../media/image1320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46" Type="http://schemas.openxmlformats.org/officeDocument/2006/relationships/image" Target="../media/image1260.png"/><Relationship Id="rId20" Type="http://schemas.openxmlformats.org/officeDocument/2006/relationships/image" Target="../media/image1270.png"/><Relationship Id="rId41" Type="http://schemas.openxmlformats.org/officeDocument/2006/relationships/image" Target="../media/image148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0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0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0.png"/><Relationship Id="rId16" Type="http://schemas.openxmlformats.org/officeDocument/2006/relationships/image" Target="../media/image147.png"/><Relationship Id="rId20" Type="http://schemas.openxmlformats.org/officeDocument/2006/relationships/image" Target="../media/image1350.png"/><Relationship Id="rId29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.png"/><Relationship Id="rId24" Type="http://schemas.openxmlformats.org/officeDocument/2006/relationships/image" Target="../media/image319.png"/><Relationship Id="rId5" Type="http://schemas.openxmlformats.org/officeDocument/2006/relationships/image" Target="../media/image1310.png"/><Relationship Id="rId15" Type="http://schemas.openxmlformats.org/officeDocument/2006/relationships/image" Target="../media/image1300.png"/><Relationship Id="rId23" Type="http://schemas.openxmlformats.org/officeDocument/2006/relationships/image" Target="../media/image148.png"/><Relationship Id="rId28" Type="http://schemas.openxmlformats.org/officeDocument/2006/relationships/image" Target="../media/image142.png"/><Relationship Id="rId10" Type="http://schemas.openxmlformats.org/officeDocument/2006/relationships/image" Target="../media/image1290.png"/><Relationship Id="rId19" Type="http://schemas.openxmlformats.org/officeDocument/2006/relationships/image" Target="../media/image144.png"/><Relationship Id="rId4" Type="http://schemas.openxmlformats.org/officeDocument/2006/relationships/image" Target="../media/image1370.png"/><Relationship Id="rId9" Type="http://schemas.openxmlformats.org/officeDocument/2006/relationships/image" Target="../media/image1330.png"/><Relationship Id="rId14" Type="http://schemas.openxmlformats.org/officeDocument/2006/relationships/image" Target="../media/image1270.png"/><Relationship Id="rId22" Type="http://schemas.openxmlformats.org/officeDocument/2006/relationships/image" Target="../media/image1380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4" name="Group 2823"/>
          <p:cNvGrpSpPr/>
          <p:nvPr/>
        </p:nvGrpSpPr>
        <p:grpSpPr>
          <a:xfrm>
            <a:off x="9238383" y="899826"/>
            <a:ext cx="2730317" cy="1392884"/>
            <a:chOff x="9248110" y="3215009"/>
            <a:chExt cx="2730317" cy="1392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DNA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Sequences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3" name="Group 2822"/>
            <p:cNvGrpSpPr/>
            <p:nvPr/>
          </p:nvGrpSpPr>
          <p:grpSpPr>
            <a:xfrm>
              <a:off x="9248110" y="3589934"/>
              <a:ext cx="1416866" cy="1017959"/>
              <a:chOff x="9248110" y="3589934"/>
              <a:chExt cx="1416866" cy="1017959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9248291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936619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9248291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9366197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948453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960244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948453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602440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971969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837599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71969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9837599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995593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073842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9955937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0073842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248110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366015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248110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366015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48435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60225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48435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60225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71951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83741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71951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83741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955756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10073661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955756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10073661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248291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36619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248291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366197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8453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960244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948453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9602440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971969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9837599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971969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9837599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995593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073842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9955937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073842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9248110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366015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248110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9366015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948435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960225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948435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960225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971951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983741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971951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983741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9955756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073661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9955756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0073661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019249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10310395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0192490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310395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28733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0546638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0428733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0546638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192309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0310214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0192309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10310214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10428552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0546457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10428552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10546457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1019249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10310395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10192490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310395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0428733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0546638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0428733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0546638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10192309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10310214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10192309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10310214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0428552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0546457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0428552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0546457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ight Brace 79"/>
            <p:cNvSpPr/>
            <p:nvPr/>
          </p:nvSpPr>
          <p:spPr>
            <a:xfrm>
              <a:off x="10675782" y="3586559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ight Brace 1152"/>
            <p:cNvSpPr/>
            <p:nvPr/>
          </p:nvSpPr>
          <p:spPr>
            <a:xfrm>
              <a:off x="10678787" y="4229742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4" name="TextBox 1153"/>
                <p:cNvSpPr txBox="1"/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4" name="TextBox 1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5" name="TextBox 1154"/>
                <p:cNvSpPr txBox="1"/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5" name="TextBox 1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9" name="TextBox 958"/>
              <p:cNvSpPr txBox="1"/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blipFill rotWithShape="0">
                <a:blip r:embed="rId7"/>
                <a:stretch>
                  <a:fillRect t="-8065" r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3835902" y="6350636"/>
            <a:ext cx="182880" cy="182880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4" name="Group 2813"/>
          <p:cNvGrpSpPr/>
          <p:nvPr/>
        </p:nvGrpSpPr>
        <p:grpSpPr>
          <a:xfrm>
            <a:off x="3168725" y="5504603"/>
            <a:ext cx="1416866" cy="736869"/>
            <a:chOff x="3149974" y="7909476"/>
            <a:chExt cx="1416866" cy="736869"/>
          </a:xfrm>
          <a:solidFill>
            <a:schemeClr val="accent1">
              <a:lumMod val="75000"/>
            </a:schemeClr>
          </a:solidFill>
        </p:grpSpPr>
        <p:sp>
          <p:nvSpPr>
            <p:cNvPr id="897" name="Rectangle 896"/>
            <p:cNvSpPr/>
            <p:nvPr/>
          </p:nvSpPr>
          <p:spPr>
            <a:xfrm>
              <a:off x="3150155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268061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38639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504304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362155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3739463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3857801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3975706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149974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267879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149974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267879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38621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350412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38621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350412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62137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373928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62137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373928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857620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3975525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857620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3975525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094354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212259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330597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448502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094173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212078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094173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212078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330416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448321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330416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448321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8" name="TextBox 1257"/>
                <p:cNvSpPr txBox="1"/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8" name="TextBox 1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9" name="TextBox 1258"/>
              <p:cNvSpPr txBox="1"/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Read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Sequences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Read sequences containing peaks of DNase and histone marks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blipFill rotWithShape="0">
                <a:blip r:embed="rId11"/>
                <a:stretch>
                  <a:fillRect l="-343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2" name="Straight Connector 1271"/>
          <p:cNvCxnSpPr/>
          <p:nvPr/>
        </p:nvCxnSpPr>
        <p:spPr>
          <a:xfrm flipV="1">
            <a:off x="1270433" y="2443824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 flipV="1">
            <a:off x="1270433" y="4846912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4" name="TextBox 1273"/>
              <p:cNvSpPr txBox="1"/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DNA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sequences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4" name="TextBox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blipFill rotWithShape="0">
                <a:blip r:embed="rId12"/>
                <a:stretch>
                  <a:fillRect l="-4000" t="-4734"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5" name="TextBox 1274"/>
              <p:cNvSpPr txBox="1"/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 estimated for the test sequences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5" name="TextBox 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blipFill rotWithShape="0">
                <a:blip r:embed="rId13"/>
                <a:stretch>
                  <a:fillRect l="-4000" t="-334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7" name="Group 2816"/>
          <p:cNvGrpSpPr/>
          <p:nvPr/>
        </p:nvGrpSpPr>
        <p:grpSpPr>
          <a:xfrm>
            <a:off x="7589150" y="5298207"/>
            <a:ext cx="1416866" cy="763216"/>
            <a:chOff x="6494642" y="7262172"/>
            <a:chExt cx="1416866" cy="76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6" name="TextBox 1075"/>
                <p:cNvSpPr txBox="1"/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Estimation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6" name="TextBox 10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658" r="-24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9" name="Group 2808"/>
            <p:cNvGrpSpPr/>
            <p:nvPr/>
          </p:nvGrpSpPr>
          <p:grpSpPr>
            <a:xfrm>
              <a:off x="6494642" y="7262172"/>
              <a:ext cx="1416866" cy="373617"/>
              <a:chOff x="6645091" y="7890567"/>
              <a:chExt cx="1416866" cy="373617"/>
            </a:xfrm>
          </p:grpSpPr>
          <p:sp>
            <p:nvSpPr>
              <p:cNvPr id="1277" name="Rectangle 1276"/>
              <p:cNvSpPr/>
              <p:nvPr/>
            </p:nvSpPr>
            <p:spPr>
              <a:xfrm>
                <a:off x="6645272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6763178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688151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6999421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711667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234580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7352918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470823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6645091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6762996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6645091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6762996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688133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6999239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6881334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999239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11649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234399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116494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234399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352737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470642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352737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470642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589471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707376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25714" y="7890870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943619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589290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707195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589290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707195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25533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943438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25533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943438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Arrow 73"/>
          <p:cNvSpPr/>
          <p:nvPr/>
        </p:nvSpPr>
        <p:spPr>
          <a:xfrm>
            <a:off x="4984828" y="3139110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TextBox 960"/>
          <p:cNvSpPr txBox="1"/>
          <p:nvPr/>
        </p:nvSpPr>
        <p:spPr>
          <a:xfrm>
            <a:off x="4443460" y="2496291"/>
            <a:ext cx="176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</a:t>
            </a: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78" name="Group 2877"/>
          <p:cNvGrpSpPr/>
          <p:nvPr/>
        </p:nvGrpSpPr>
        <p:grpSpPr>
          <a:xfrm>
            <a:off x="3167938" y="2978982"/>
            <a:ext cx="1416866" cy="1000913"/>
            <a:chOff x="3228160" y="5285138"/>
            <a:chExt cx="1416866" cy="1000913"/>
          </a:xfrm>
        </p:grpSpPr>
        <p:sp>
          <p:nvSpPr>
            <p:cNvPr id="863" name="Rectangle 862"/>
            <p:cNvSpPr/>
            <p:nvPr/>
          </p:nvSpPr>
          <p:spPr>
            <a:xfrm>
              <a:off x="3228341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34624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228341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346247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46458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8249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46458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3582490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69974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3817649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369974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3817649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393598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053892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935987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053892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228160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346065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228160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346065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46440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58230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346440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358230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9956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381746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69956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81746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935806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053711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935806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053711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228341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34624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46458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8249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69974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3817649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393598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053892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417254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290445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4172540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290445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408783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526688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4408783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4526688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4172359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4290264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4172359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90264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08602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526507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408602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26507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17254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290445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408783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526688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462" r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6" name="Group 2815"/>
          <p:cNvGrpSpPr/>
          <p:nvPr/>
        </p:nvGrpSpPr>
        <p:grpSpPr>
          <a:xfrm>
            <a:off x="6831498" y="6200154"/>
            <a:ext cx="3156828" cy="1124089"/>
            <a:chOff x="6273744" y="8377025"/>
            <a:chExt cx="3156828" cy="1124089"/>
          </a:xfrm>
        </p:grpSpPr>
        <p:grpSp>
          <p:nvGrpSpPr>
            <p:cNvPr id="2556" name="Group 2555"/>
            <p:cNvGrpSpPr/>
            <p:nvPr/>
          </p:nvGrpSpPr>
          <p:grpSpPr>
            <a:xfrm>
              <a:off x="6273744" y="8377025"/>
              <a:ext cx="3156828" cy="754049"/>
              <a:chOff x="2046156" y="3302677"/>
              <a:chExt cx="9350708" cy="1351392"/>
            </a:xfrm>
          </p:grpSpPr>
          <p:pic>
            <p:nvPicPr>
              <p:cNvPr id="2554" name="Picture 2553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12772" r="14534" b="69566"/>
              <a:stretch/>
            </p:blipFill>
            <p:spPr>
              <a:xfrm>
                <a:off x="2046156" y="3302677"/>
                <a:ext cx="8996515" cy="1111046"/>
              </a:xfrm>
              <a:prstGeom prst="rect">
                <a:avLst/>
              </a:prstGeom>
            </p:spPr>
          </p:pic>
          <p:pic>
            <p:nvPicPr>
              <p:cNvPr id="2555" name="Picture 2554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0" t="40906" r="14455" b="41432"/>
              <a:stretch/>
            </p:blipFill>
            <p:spPr>
              <a:xfrm>
                <a:off x="2400350" y="3543023"/>
                <a:ext cx="8996514" cy="11110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9" name="TextBox 2558"/>
                <p:cNvSpPr txBox="1"/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Posterior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59" name="TextBox 2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3699" r="-126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4" name="TextBox 2643"/>
          <p:cNvSpPr txBox="1"/>
          <p:nvPr/>
        </p:nvSpPr>
        <p:spPr>
          <a:xfrm>
            <a:off x="6727707" y="2541684"/>
            <a:ext cx="465507" cy="2102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5" name="TextBox 2644"/>
              <p:cNvSpPr txBox="1"/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45" name="TextBox 26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blipFill rotWithShape="0">
                <a:blip r:embed="rId4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6" name="Rectangle 2645"/>
              <p:cNvSpPr/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6" name="Rectangle 2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blipFill rotWithShape="0">
                <a:blip r:embed="rId4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7" name="Rectangle 2646"/>
              <p:cNvSpPr/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7" name="Rectangle 2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6" name="Picture 280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60551" y="2753608"/>
            <a:ext cx="3515277" cy="1439103"/>
          </a:xfrm>
          <a:prstGeom prst="rect">
            <a:avLst/>
          </a:prstGeom>
        </p:spPr>
      </p:pic>
      <p:sp>
        <p:nvSpPr>
          <p:cNvPr id="2810" name="Right Arrow 2809"/>
          <p:cNvSpPr/>
          <p:nvPr/>
        </p:nvSpPr>
        <p:spPr>
          <a:xfrm>
            <a:off x="5433598" y="5332124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1" name="Right Arrow 2810"/>
          <p:cNvSpPr/>
          <p:nvPr/>
        </p:nvSpPr>
        <p:spPr>
          <a:xfrm>
            <a:off x="5429339" y="6295663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2" name="TextBox 2811"/>
          <p:cNvSpPr txBox="1"/>
          <p:nvPr/>
        </p:nvSpPr>
        <p:spPr>
          <a:xfrm>
            <a:off x="4878295" y="4895378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13" name="TextBox 2812"/>
          <p:cNvSpPr txBox="1"/>
          <p:nvPr/>
        </p:nvSpPr>
        <p:spPr>
          <a:xfrm>
            <a:off x="4607966" y="6797537"/>
            <a:ext cx="24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Forward-Backward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6217175" y="4197092"/>
            <a:ext cx="3647986" cy="601700"/>
            <a:chOff x="4572344" y="925149"/>
            <a:chExt cx="3647986" cy="601700"/>
          </a:xfrm>
        </p:grpSpPr>
        <p:sp>
          <p:nvSpPr>
            <p:cNvPr id="986" name="Right Brace 985"/>
            <p:cNvSpPr/>
            <p:nvPr/>
          </p:nvSpPr>
          <p:spPr>
            <a:xfrm rot="5400000">
              <a:off x="6288237" y="-790744"/>
              <a:ext cx="216199" cy="3647986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7" name="TextBox 986"/>
                <p:cNvSpPr txBox="1"/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Estimated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87" name="TextBox 9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4610" r="7045" b="37447"/>
          <a:stretch/>
        </p:blipFill>
        <p:spPr>
          <a:xfrm>
            <a:off x="9383328" y="5045872"/>
            <a:ext cx="2611730" cy="7028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09319" y="1324927"/>
            <a:ext cx="4482494" cy="7792"/>
          </a:xfrm>
          <a:prstGeom prst="line">
            <a:avLst/>
          </a:prstGeom>
          <a:ln w="28575">
            <a:solidFill>
              <a:srgbClr val="44546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0982" y="913336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H3K4me1 </a:t>
            </a:r>
          </a:p>
        </p:txBody>
      </p:sp>
      <p:sp>
        <p:nvSpPr>
          <p:cNvPr id="790" name="Rectangle 789"/>
          <p:cNvSpPr/>
          <p:nvPr/>
        </p:nvSpPr>
        <p:spPr>
          <a:xfrm>
            <a:off x="3927342" y="693669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H3K27ac</a:t>
            </a:r>
            <a:endParaRPr lang="en-US" sz="1400" dirty="0"/>
          </a:p>
        </p:txBody>
      </p:sp>
      <p:sp>
        <p:nvSpPr>
          <p:cNvPr id="791" name="Rectangle 790"/>
          <p:cNvSpPr/>
          <p:nvPr/>
        </p:nvSpPr>
        <p:spPr>
          <a:xfrm>
            <a:off x="4794270" y="472373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DNase</a:t>
            </a:r>
            <a:endParaRPr lang="en-US" sz="1400" dirty="0"/>
          </a:p>
        </p:txBody>
      </p:sp>
      <p:cxnSp>
        <p:nvCxnSpPr>
          <p:cNvPr id="793" name="Straight Connector 792"/>
          <p:cNvCxnSpPr/>
          <p:nvPr/>
        </p:nvCxnSpPr>
        <p:spPr>
          <a:xfrm flipH="1" flipV="1">
            <a:off x="6512203" y="484148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/>
          <p:nvPr/>
        </p:nvCxnSpPr>
        <p:spPr>
          <a:xfrm flipH="1" flipV="1">
            <a:off x="3705644" y="472373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flipH="1" flipV="1">
            <a:off x="6542265" y="1397035"/>
            <a:ext cx="332615" cy="28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 flipV="1">
            <a:off x="3346721" y="1382317"/>
            <a:ext cx="270083" cy="295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4" name="Rectangle 803"/>
              <p:cNvSpPr/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4" name="Rectangle 8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blipFill rotWithShape="0">
                <a:blip r:embed="rId57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5" name="Rectangle 804"/>
              <p:cNvSpPr/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5" name="Rectangle 8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blipFill rotWithShape="0">
                <a:blip r:embed="rId58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6" name="Rectangle 805"/>
              <p:cNvSpPr/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6" name="Rectangle 8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blipFill rotWithShape="0">
                <a:blip r:embed="rId59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7" name="Rectangle 806"/>
              <p:cNvSpPr/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7" name="Rectangle 8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blipFill rotWithShape="0">
                <a:blip r:embed="rId60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8" name="Rectangle 807"/>
              <p:cNvSpPr/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8" name="Rectangle 8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blipFill rotWithShape="0">
                <a:blip r:embed="rId61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9" name="Rectangle 808"/>
              <p:cNvSpPr/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9" name="Rectangle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blipFill rotWithShape="0">
                <a:blip r:embed="rId62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0" name="Rectangle 809"/>
              <p:cNvSpPr/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0" name="Rectangle 8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blipFill rotWithShape="0">
                <a:blip r:embed="rId63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1" name="Rectangle 810"/>
              <p:cNvSpPr/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1" name="Rectangle 8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blipFill rotWithShape="0">
                <a:blip r:embed="rId64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2" name="Rectangle 811"/>
              <p:cNvSpPr/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2" name="Rectangle 8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blipFill rotWithShape="0">
                <a:blip r:embed="rId65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3" name="Rectangle 812"/>
              <p:cNvSpPr/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3" name="Rectangle 8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blipFill rotWithShape="0">
                <a:blip r:embed="rId66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4" name="Rectangle 813"/>
              <p:cNvSpPr/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4" name="Rectangle 8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5" name="Rectangle 814"/>
              <p:cNvSpPr/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5" name="Rectangle 8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blipFill rotWithShape="0">
                <a:blip r:embed="rId68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6" name="Rectangle 815"/>
              <p:cNvSpPr/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6" name="Rectangle 8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blipFill rotWithShape="0">
                <a:blip r:embed="rId69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7" name="Rectangle 816"/>
              <p:cNvSpPr/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7" name="Rectangle 8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blipFill rotWithShape="0">
                <a:blip r:embed="rId70"/>
                <a:stretch>
                  <a:fillRect l="-12500" r="-125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2" name="Rectangle 821"/>
          <p:cNvSpPr/>
          <p:nvPr/>
        </p:nvSpPr>
        <p:spPr>
          <a:xfrm>
            <a:off x="3705644" y="1124908"/>
            <a:ext cx="2806559" cy="1426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3" name="Straight Arrow Connector 822"/>
          <p:cNvCxnSpPr/>
          <p:nvPr/>
        </p:nvCxnSpPr>
        <p:spPr>
          <a:xfrm>
            <a:off x="8039930" y="1337020"/>
            <a:ext cx="1174221" cy="81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039930" y="1323642"/>
            <a:ext cx="1237" cy="5556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Arrow Connector 833"/>
          <p:cNvCxnSpPr/>
          <p:nvPr/>
        </p:nvCxnSpPr>
        <p:spPr>
          <a:xfrm>
            <a:off x="6958382" y="1887511"/>
            <a:ext cx="1081548" cy="435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TextBox 836"/>
          <p:cNvSpPr txBox="1"/>
          <p:nvPr/>
        </p:nvSpPr>
        <p:spPr>
          <a:xfrm>
            <a:off x="6339799" y="470086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Peaks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33046" y="-938764"/>
            <a:ext cx="11345381" cy="10697815"/>
            <a:chOff x="633046" y="-938764"/>
            <a:chExt cx="11345381" cy="10697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TextBox 860"/>
                <p:cNvSpPr txBox="1"/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Hidden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1" name="TextBox 8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4" name="Group 2823"/>
            <p:cNvGrpSpPr/>
            <p:nvPr/>
          </p:nvGrpSpPr>
          <p:grpSpPr>
            <a:xfrm>
              <a:off x="9248110" y="3215009"/>
              <a:ext cx="2730317" cy="1392884"/>
              <a:chOff x="9248110" y="3215009"/>
              <a:chExt cx="2730317" cy="13928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TextBox 594"/>
                  <p:cNvSpPr txBox="1"/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DNA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Sequences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5" name="TextBox 5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23" name="Group 2822"/>
              <p:cNvGrpSpPr/>
              <p:nvPr/>
            </p:nvGrpSpPr>
            <p:grpSpPr>
              <a:xfrm>
                <a:off x="9248110" y="3589934"/>
                <a:ext cx="1416866" cy="1017959"/>
                <a:chOff x="9248110" y="3589934"/>
                <a:chExt cx="1416866" cy="1017959"/>
              </a:xfrm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9248291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>
                  <a:off x="936619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9248291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9366197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948453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960244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948453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9602440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971969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37599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971969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9837599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995593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10073842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9955937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/>
                <p:cNvSpPr/>
                <p:nvPr/>
              </p:nvSpPr>
              <p:spPr>
                <a:xfrm>
                  <a:off x="10073842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/>
                <p:cNvSpPr/>
                <p:nvPr/>
              </p:nvSpPr>
              <p:spPr>
                <a:xfrm>
                  <a:off x="9248110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/>
                <p:cNvSpPr/>
                <p:nvPr/>
              </p:nvSpPr>
              <p:spPr>
                <a:xfrm>
                  <a:off x="9366015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9248110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/>
                <p:cNvSpPr/>
                <p:nvPr/>
              </p:nvSpPr>
              <p:spPr>
                <a:xfrm>
                  <a:off x="9366015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948435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960225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948435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960225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971951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983741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971951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/>
                <p:cNvSpPr/>
                <p:nvPr/>
              </p:nvSpPr>
              <p:spPr>
                <a:xfrm>
                  <a:off x="983741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9955756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0073661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9955756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0073661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9248291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936619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9248291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/>
                <p:cNvSpPr/>
                <p:nvPr/>
              </p:nvSpPr>
              <p:spPr>
                <a:xfrm>
                  <a:off x="9366197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Rectangle 703"/>
                <p:cNvSpPr/>
                <p:nvPr/>
              </p:nvSpPr>
              <p:spPr>
                <a:xfrm>
                  <a:off x="948453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960244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948453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9602440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971969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Rectangle 708"/>
                <p:cNvSpPr/>
                <p:nvPr/>
              </p:nvSpPr>
              <p:spPr>
                <a:xfrm>
                  <a:off x="9837599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971969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Rectangle 710"/>
                <p:cNvSpPr/>
                <p:nvPr/>
              </p:nvSpPr>
              <p:spPr>
                <a:xfrm>
                  <a:off x="9837599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Rectangle 711"/>
                <p:cNvSpPr/>
                <p:nvPr/>
              </p:nvSpPr>
              <p:spPr>
                <a:xfrm>
                  <a:off x="995593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10073842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9955937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10073842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9248110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/>
                <p:cNvSpPr/>
                <p:nvPr/>
              </p:nvSpPr>
              <p:spPr>
                <a:xfrm>
                  <a:off x="9366015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/>
                <p:cNvSpPr/>
                <p:nvPr/>
              </p:nvSpPr>
              <p:spPr>
                <a:xfrm>
                  <a:off x="9248110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9366015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948435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960225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948435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960225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971951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983741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971951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983741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/>
                <p:cNvSpPr/>
                <p:nvPr/>
              </p:nvSpPr>
              <p:spPr>
                <a:xfrm>
                  <a:off x="9955756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/>
                <p:cNvSpPr/>
                <p:nvPr/>
              </p:nvSpPr>
              <p:spPr>
                <a:xfrm>
                  <a:off x="10073661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Rectangle 729"/>
                <p:cNvSpPr/>
                <p:nvPr/>
              </p:nvSpPr>
              <p:spPr>
                <a:xfrm>
                  <a:off x="9955756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/>
                <p:cNvSpPr/>
                <p:nvPr/>
              </p:nvSpPr>
              <p:spPr>
                <a:xfrm>
                  <a:off x="10073661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>
                  <a:off x="1019249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0310395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/>
                <p:cNvSpPr/>
                <p:nvPr/>
              </p:nvSpPr>
              <p:spPr>
                <a:xfrm>
                  <a:off x="10192490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Rectangle 734"/>
                <p:cNvSpPr/>
                <p:nvPr/>
              </p:nvSpPr>
              <p:spPr>
                <a:xfrm>
                  <a:off x="10310395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/>
                <p:cNvSpPr/>
                <p:nvPr/>
              </p:nvSpPr>
              <p:spPr>
                <a:xfrm>
                  <a:off x="10428733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10546638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>
                  <a:off x="10428733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/>
                <p:cNvSpPr/>
                <p:nvPr/>
              </p:nvSpPr>
              <p:spPr>
                <a:xfrm>
                  <a:off x="10546638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Rectangle 739"/>
                <p:cNvSpPr/>
                <p:nvPr/>
              </p:nvSpPr>
              <p:spPr>
                <a:xfrm>
                  <a:off x="10192309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10310214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10192309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Rectangle 742"/>
                <p:cNvSpPr/>
                <p:nvPr/>
              </p:nvSpPr>
              <p:spPr>
                <a:xfrm>
                  <a:off x="10310214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0428552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0546457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0428552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0546457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019249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0310395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0192490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10310395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0428733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0546638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0428733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0546638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0192309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0310214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0192309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10310214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10428552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10546457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10428552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10546457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ight Brace 79"/>
              <p:cNvSpPr/>
              <p:nvPr/>
            </p:nvSpPr>
            <p:spPr>
              <a:xfrm>
                <a:off x="10675782" y="3586559"/>
                <a:ext cx="178869" cy="620492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ight Brace 1152"/>
              <p:cNvSpPr/>
              <p:nvPr/>
            </p:nvSpPr>
            <p:spPr>
              <a:xfrm>
                <a:off x="10678787" y="4229742"/>
                <a:ext cx="178869" cy="377848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TextBox 1154"/>
                  <p:cNvSpPr txBox="1"/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5" name="TextBox 1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6" name="Rectangle 1155"/>
            <p:cNvSpPr/>
            <p:nvPr/>
          </p:nvSpPr>
          <p:spPr>
            <a:xfrm>
              <a:off x="9245636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9363542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9245636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9363542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9481879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9599785" y="2032619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9481879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9599785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9717039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9834944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9717039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9834944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9953282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10071187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9953282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0071187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9245455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9363360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9245455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9363360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9481698" y="2281394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959960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9481698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9599603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9716858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983476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9716858" y="2405933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9834763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9953101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10071006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9953101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0071006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9245636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9363542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9245636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9363542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948187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9599785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948187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9599785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971703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9834944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971703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9834944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9953282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10071187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9953282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0071187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9245455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9363360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245455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9363360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948169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9599603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9481698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9599603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971685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9834763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9716858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9834763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9953101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10071006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9953101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0071006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10189835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0307740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10189835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10307740" y="2156855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0426078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10543983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10426078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10543983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10189654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10307559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10189654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10307559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10425897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10543802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10425897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0543802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10189835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307740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0189835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0307740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0426078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0543983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0426078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0543983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10189654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10307559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10189654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10307559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0425897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10543802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10425897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0543802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ight Brace 1251"/>
            <p:cNvSpPr/>
            <p:nvPr/>
          </p:nvSpPr>
          <p:spPr>
            <a:xfrm>
              <a:off x="10673127" y="2029244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ight Brace 1252"/>
            <p:cNvSpPr/>
            <p:nvPr/>
          </p:nvSpPr>
          <p:spPr>
            <a:xfrm>
              <a:off x="10676132" y="2672427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TextBox 958"/>
                <p:cNvSpPr txBox="1"/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9" name="TextBox 9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065" r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ross 75"/>
            <p:cNvSpPr/>
            <p:nvPr/>
          </p:nvSpPr>
          <p:spPr>
            <a:xfrm>
              <a:off x="3845629" y="8665819"/>
              <a:ext cx="182880" cy="182880"/>
            </a:xfrm>
            <a:prstGeom prst="plus">
              <a:avLst>
                <a:gd name="adj" fmla="val 41518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4" name="Group 2813"/>
            <p:cNvGrpSpPr/>
            <p:nvPr/>
          </p:nvGrpSpPr>
          <p:grpSpPr>
            <a:xfrm>
              <a:off x="3178452" y="7819786"/>
              <a:ext cx="1416866" cy="736869"/>
              <a:chOff x="3149974" y="7909476"/>
              <a:chExt cx="1416866" cy="73686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7" name="Rectangle 896"/>
              <p:cNvSpPr/>
              <p:nvPr/>
            </p:nvSpPr>
            <p:spPr>
              <a:xfrm>
                <a:off x="3150155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3268061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338639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504304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362155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3739463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3857801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3975706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149974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3267879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3149974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267879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38621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50412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38621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50412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62137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373928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362137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373928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3857620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3975525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857620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3975525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4094354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4212259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4330597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4448502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4094173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212078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4094173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212078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4330416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4448321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4330416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4448321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8" name="TextBox 1257"/>
                  <p:cNvSpPr txBox="1"/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8" name="TextBox 1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9" name="TextBox 1258"/>
                <p:cNvSpPr txBox="1"/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Random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created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9" name="TextBox 1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67" t="-3687" r="-10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2" name="Straight Connector 1271"/>
            <p:cNvCxnSpPr/>
            <p:nvPr/>
          </p:nvCxnSpPr>
          <p:spPr>
            <a:xfrm flipV="1">
              <a:off x="1280160" y="4759007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V="1">
              <a:off x="1280160" y="7162095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4" name="TextBox 1273"/>
                <p:cNvSpPr txBox="1"/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Training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learned from train part of generated DNA sequences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4" name="TextBox 1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67" t="-3828" b="-3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5" name="TextBox 1274"/>
                <p:cNvSpPr txBox="1"/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and posterior probability are  estimated for the test sequences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5" name="TextBox 1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67" t="-3347" b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7" name="Group 2816"/>
            <p:cNvGrpSpPr/>
            <p:nvPr/>
          </p:nvGrpSpPr>
          <p:grpSpPr>
            <a:xfrm>
              <a:off x="7598877" y="7613390"/>
              <a:ext cx="1416866" cy="763216"/>
              <a:chOff x="6494642" y="7262172"/>
              <a:chExt cx="1416866" cy="763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6" name="TextBox 1075"/>
                  <p:cNvSpPr txBox="1"/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6" name="TextBox 10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658" r="-24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9" name="Group 2808"/>
              <p:cNvGrpSpPr/>
              <p:nvPr/>
            </p:nvGrpSpPr>
            <p:grpSpPr>
              <a:xfrm>
                <a:off x="6494642" y="7262172"/>
                <a:ext cx="1416866" cy="373617"/>
                <a:chOff x="6645091" y="7890567"/>
                <a:chExt cx="1416866" cy="373617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6645272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/>
                <p:cNvSpPr/>
                <p:nvPr/>
              </p:nvSpPr>
              <p:spPr>
                <a:xfrm>
                  <a:off x="6763178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688151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/>
                <p:cNvSpPr/>
                <p:nvPr/>
              </p:nvSpPr>
              <p:spPr>
                <a:xfrm>
                  <a:off x="6999421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11667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7234580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352918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/>
                <p:cNvSpPr/>
                <p:nvPr/>
              </p:nvSpPr>
              <p:spPr>
                <a:xfrm>
                  <a:off x="7470823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6645091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6" name="Rectangle 1285"/>
                <p:cNvSpPr/>
                <p:nvPr/>
              </p:nvSpPr>
              <p:spPr>
                <a:xfrm>
                  <a:off x="6762996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6645091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6762996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688133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6999239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6881334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999239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711649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7234399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7116494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7234399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/>
                <p:cNvSpPr/>
                <p:nvPr/>
              </p:nvSpPr>
              <p:spPr>
                <a:xfrm>
                  <a:off x="7352737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/>
                <p:cNvSpPr/>
                <p:nvPr/>
              </p:nvSpPr>
              <p:spPr>
                <a:xfrm>
                  <a:off x="7470642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/>
                <p:cNvSpPr/>
                <p:nvPr/>
              </p:nvSpPr>
              <p:spPr>
                <a:xfrm>
                  <a:off x="7352737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/>
                <p:cNvSpPr/>
                <p:nvPr/>
              </p:nvSpPr>
              <p:spPr>
                <a:xfrm>
                  <a:off x="7470642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/>
                <p:cNvSpPr/>
                <p:nvPr/>
              </p:nvSpPr>
              <p:spPr>
                <a:xfrm>
                  <a:off x="7589471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2" name="Rectangle 1301"/>
                <p:cNvSpPr/>
                <p:nvPr/>
              </p:nvSpPr>
              <p:spPr>
                <a:xfrm>
                  <a:off x="7707376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/>
                <p:cNvSpPr/>
                <p:nvPr/>
              </p:nvSpPr>
              <p:spPr>
                <a:xfrm>
                  <a:off x="7825714" y="7890870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943619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/>
                <p:cNvSpPr/>
                <p:nvPr/>
              </p:nvSpPr>
              <p:spPr>
                <a:xfrm>
                  <a:off x="7589290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707195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7" name="Rectangle 1306"/>
                <p:cNvSpPr/>
                <p:nvPr/>
              </p:nvSpPr>
              <p:spPr>
                <a:xfrm>
                  <a:off x="7589290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707195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/>
                <p:cNvSpPr/>
                <p:nvPr/>
              </p:nvSpPr>
              <p:spPr>
                <a:xfrm>
                  <a:off x="7825533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943438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/>
                <p:cNvSpPr/>
                <p:nvPr/>
              </p:nvSpPr>
              <p:spPr>
                <a:xfrm>
                  <a:off x="7825533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943438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4994555" y="5454293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4453187" y="4811474"/>
              <a:ext cx="176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</a:t>
              </a:r>
            </a:p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Baum-Welch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78" name="Group 2877"/>
            <p:cNvGrpSpPr/>
            <p:nvPr/>
          </p:nvGrpSpPr>
          <p:grpSpPr>
            <a:xfrm>
              <a:off x="3177665" y="5294165"/>
              <a:ext cx="1416866" cy="1000913"/>
              <a:chOff x="3228160" y="5285138"/>
              <a:chExt cx="1416866" cy="1000913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3228341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334624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3228341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3346247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346458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358249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46458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582490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69974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817649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369974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3817649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393598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4053892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3935987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053892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3228160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3346065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3228160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3346065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346440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358230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346440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58230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69956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381746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369956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81746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935806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053711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3935806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4053711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3228341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334624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346458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358249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69974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3817649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393598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4053892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17254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4290445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4172540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290445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408783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526688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4408783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526688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4172359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290264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4172359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290264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4408602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4526507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4408602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526507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417254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4290445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4408783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4526688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7" name="TextBox 1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462" r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6" name="Group 1915"/>
            <p:cNvGrpSpPr/>
            <p:nvPr/>
          </p:nvGrpSpPr>
          <p:grpSpPr>
            <a:xfrm>
              <a:off x="3152752" y="2045491"/>
              <a:ext cx="5346435" cy="2532905"/>
              <a:chOff x="2651994" y="2871216"/>
              <a:chExt cx="5346435" cy="2532905"/>
            </a:xfrm>
          </p:grpSpPr>
          <p:sp>
            <p:nvSpPr>
              <p:cNvPr id="1917" name="Rectangle 1916"/>
              <p:cNvSpPr/>
              <p:nvPr/>
            </p:nvSpPr>
            <p:spPr>
              <a:xfrm>
                <a:off x="265899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8" name="Straight Arrow Connector 1917"/>
              <p:cNvCxnSpPr>
                <a:stCxn id="1917" idx="2"/>
                <a:endCxn id="1919" idx="0"/>
              </p:cNvCxnSpPr>
              <p:nvPr/>
            </p:nvCxnSpPr>
            <p:spPr>
              <a:xfrm>
                <a:off x="2738228" y="4329514"/>
                <a:ext cx="1117" cy="10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9" name="Rectangle 1918"/>
                  <p:cNvSpPr/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19" name="Rectangle 19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0" name="Straight Arrow Connector 1919"/>
              <p:cNvCxnSpPr/>
              <p:nvPr/>
            </p:nvCxnSpPr>
            <p:spPr>
              <a:xfrm flipV="1">
                <a:off x="2817464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Rectangle 1920"/>
              <p:cNvSpPr/>
              <p:nvPr/>
            </p:nvSpPr>
            <p:spPr>
              <a:xfrm>
                <a:off x="291822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2" name="Straight Arrow Connector 1921"/>
              <p:cNvCxnSpPr>
                <a:stCxn id="1921" idx="2"/>
                <a:endCxn id="1923" idx="0"/>
              </p:cNvCxnSpPr>
              <p:nvPr/>
            </p:nvCxnSpPr>
            <p:spPr>
              <a:xfrm>
                <a:off x="2997458" y="4329514"/>
                <a:ext cx="1117" cy="10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3" name="Rectangle 1922"/>
                  <p:cNvSpPr/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3" name="Rectangle 19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4" name="Straight Arrow Connector 1923"/>
              <p:cNvCxnSpPr>
                <a:stCxn id="1919" idx="3"/>
                <a:endCxn id="1923" idx="1"/>
              </p:cNvCxnSpPr>
              <p:nvPr/>
            </p:nvCxnSpPr>
            <p:spPr>
              <a:xfrm flipV="1">
                <a:off x="2818581" y="451339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5" name="Rectangle 1924"/>
              <p:cNvSpPr/>
              <p:nvPr/>
            </p:nvSpPr>
            <p:spPr>
              <a:xfrm>
                <a:off x="3172325" y="41788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6" name="Rectangle 1925"/>
                  <p:cNvSpPr/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6" name="Rectangle 19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7" name="Rectangle 1926"/>
                  <p:cNvSpPr/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7" name="Rectangle 19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8" name="Rectangle 1927"/>
                  <p:cNvSpPr/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8" name="Rectangle 19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9" name="Rectangle 1928"/>
                  <p:cNvSpPr/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9" name="Rectangle 19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0" name="Rectangle 1929"/>
                  <p:cNvSpPr/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0" name="Rectangle 19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1" name="Rectangle 1930"/>
                  <p:cNvSpPr/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1" name="Rectangle 19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2" name="Straight Arrow Connector 1931"/>
              <p:cNvCxnSpPr>
                <a:stCxn id="1930" idx="3"/>
                <a:endCxn id="1931" idx="1"/>
              </p:cNvCxnSpPr>
              <p:nvPr/>
            </p:nvCxnSpPr>
            <p:spPr>
              <a:xfrm>
                <a:off x="5130178" y="451129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3" name="Rectangle 1932"/>
                  <p:cNvSpPr/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3" name="Rectangle 19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4" name="Straight Arrow Connector 1933"/>
              <p:cNvCxnSpPr>
                <a:stCxn id="1931" idx="3"/>
                <a:endCxn id="1933" idx="1"/>
              </p:cNvCxnSpPr>
              <p:nvPr/>
            </p:nvCxnSpPr>
            <p:spPr>
              <a:xfrm flipV="1">
                <a:off x="5386199" y="451128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>
                <a:off x="3745944" y="4334910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Arrow Connector 1935"/>
              <p:cNvCxnSpPr>
                <a:stCxn id="1940" idx="2"/>
                <a:endCxn id="1930" idx="0"/>
              </p:cNvCxnSpPr>
              <p:nvPr/>
            </p:nvCxnSpPr>
            <p:spPr>
              <a:xfrm>
                <a:off x="5046951" y="4329514"/>
                <a:ext cx="3993" cy="1064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Arrow Connector 1936"/>
              <p:cNvCxnSpPr>
                <a:stCxn id="1942" idx="2"/>
                <a:endCxn id="1931" idx="0"/>
              </p:cNvCxnSpPr>
              <p:nvPr/>
            </p:nvCxnSpPr>
            <p:spPr>
              <a:xfrm>
                <a:off x="5302971" y="4329514"/>
                <a:ext cx="3992" cy="107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Arrow Connector 1937"/>
              <p:cNvCxnSpPr>
                <a:stCxn id="1944" idx="2"/>
                <a:endCxn id="1933" idx="0"/>
              </p:cNvCxnSpPr>
              <p:nvPr/>
            </p:nvCxnSpPr>
            <p:spPr>
              <a:xfrm>
                <a:off x="5562201" y="4329514"/>
                <a:ext cx="3992" cy="106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/>
              <p:cNvCxnSpPr/>
              <p:nvPr/>
            </p:nvCxnSpPr>
            <p:spPr>
              <a:xfrm flipV="1">
                <a:off x="3076694" y="4261104"/>
                <a:ext cx="95631" cy="1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0" name="Rectangle 1939"/>
              <p:cNvSpPr/>
              <p:nvPr/>
            </p:nvSpPr>
            <p:spPr>
              <a:xfrm>
                <a:off x="496771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1" name="Straight Arrow Connector 1940"/>
              <p:cNvCxnSpPr/>
              <p:nvPr/>
            </p:nvCxnSpPr>
            <p:spPr>
              <a:xfrm>
                <a:off x="5126186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Rectangle 1941"/>
              <p:cNvSpPr/>
              <p:nvPr/>
            </p:nvSpPr>
            <p:spPr>
              <a:xfrm>
                <a:off x="522373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3" name="Straight Arrow Connector 1942"/>
              <p:cNvCxnSpPr/>
              <p:nvPr/>
            </p:nvCxnSpPr>
            <p:spPr>
              <a:xfrm flipV="1">
                <a:off x="538220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4" name="Rectangle 1943"/>
              <p:cNvSpPr/>
              <p:nvPr/>
            </p:nvSpPr>
            <p:spPr>
              <a:xfrm>
                <a:off x="54829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5" name="Straight Arrow Connector 1944"/>
              <p:cNvCxnSpPr/>
              <p:nvPr/>
            </p:nvCxnSpPr>
            <p:spPr>
              <a:xfrm>
                <a:off x="56497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6" name="Rectangle 1945"/>
              <p:cNvSpPr/>
              <p:nvPr/>
            </p:nvSpPr>
            <p:spPr>
              <a:xfrm>
                <a:off x="5744800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7" name="Straight Arrow Connector 1946"/>
              <p:cNvCxnSpPr>
                <a:stCxn id="1946" idx="2"/>
                <a:endCxn id="1948" idx="0"/>
              </p:cNvCxnSpPr>
              <p:nvPr/>
            </p:nvCxnSpPr>
            <p:spPr>
              <a:xfrm>
                <a:off x="5824037" y="4329514"/>
                <a:ext cx="1099" cy="105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Rectangle 1947"/>
                  <p:cNvSpPr/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8" name="Rectangle 19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9" name="Straight Arrow Connector 1948"/>
              <p:cNvCxnSpPr>
                <a:stCxn id="1933" idx="3"/>
                <a:endCxn id="1948" idx="1"/>
              </p:cNvCxnSpPr>
              <p:nvPr/>
            </p:nvCxnSpPr>
            <p:spPr>
              <a:xfrm flipV="1">
                <a:off x="5645429" y="451000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Arrow Connector 1949"/>
              <p:cNvCxnSpPr/>
              <p:nvPr/>
            </p:nvCxnSpPr>
            <p:spPr>
              <a:xfrm>
                <a:off x="3983082" y="4334910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Arrow Connector 1950"/>
              <p:cNvCxnSpPr/>
              <p:nvPr/>
            </p:nvCxnSpPr>
            <p:spPr>
              <a:xfrm>
                <a:off x="3499261" y="4334910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Arrow Connector 1951"/>
              <p:cNvCxnSpPr/>
              <p:nvPr/>
            </p:nvCxnSpPr>
            <p:spPr>
              <a:xfrm>
                <a:off x="3249850" y="4334910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3" name="Rectangle 1952"/>
                  <p:cNvSpPr/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3" name="Rectangle 19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4" name="Straight Arrow Connector 1953"/>
              <p:cNvCxnSpPr/>
              <p:nvPr/>
            </p:nvCxnSpPr>
            <p:spPr>
              <a:xfrm>
                <a:off x="2832817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" name="Rectangle 1954"/>
              <p:cNvSpPr/>
              <p:nvPr/>
            </p:nvSpPr>
            <p:spPr>
              <a:xfrm>
                <a:off x="2674344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6" name="Straight Arrow Connector 1955"/>
              <p:cNvCxnSpPr>
                <a:stCxn id="1955" idx="2"/>
                <a:endCxn id="1953" idx="0"/>
              </p:cNvCxnSpPr>
              <p:nvPr/>
            </p:nvCxnSpPr>
            <p:spPr>
              <a:xfrm flipH="1">
                <a:off x="2750141" y="5143330"/>
                <a:ext cx="3440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7" name="Rectangle 1956"/>
              <p:cNvSpPr/>
              <p:nvPr/>
            </p:nvSpPr>
            <p:spPr>
              <a:xfrm>
                <a:off x="292790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		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8" name="Straight Arrow Connector 1957"/>
              <p:cNvCxnSpPr>
                <a:stCxn id="1957" idx="2"/>
                <a:endCxn id="1959" idx="0"/>
              </p:cNvCxnSpPr>
              <p:nvPr/>
            </p:nvCxnSpPr>
            <p:spPr>
              <a:xfrm>
                <a:off x="3007137" y="5143330"/>
                <a:ext cx="1117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9" name="Rectangle 1958"/>
                  <p:cNvSpPr/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9" name="Rectangle 19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0" name="Straight Arrow Connector 1959"/>
              <p:cNvCxnSpPr>
                <a:stCxn id="1953" idx="3"/>
                <a:endCxn id="1959" idx="1"/>
              </p:cNvCxnSpPr>
              <p:nvPr/>
            </p:nvCxnSpPr>
            <p:spPr>
              <a:xfrm>
                <a:off x="2829377" y="5321042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Arrow Connector 1960"/>
              <p:cNvCxnSpPr/>
              <p:nvPr/>
            </p:nvCxnSpPr>
            <p:spPr>
              <a:xfrm>
                <a:off x="3086372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2" name="Rectangle 1961"/>
              <p:cNvSpPr/>
              <p:nvPr/>
            </p:nvSpPr>
            <p:spPr>
              <a:xfrm>
                <a:off x="318391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3" name="Straight Arrow Connector 1962"/>
              <p:cNvCxnSpPr>
                <a:stCxn id="1962" idx="2"/>
                <a:endCxn id="1964" idx="0"/>
              </p:cNvCxnSpPr>
              <p:nvPr/>
            </p:nvCxnSpPr>
            <p:spPr>
              <a:xfrm>
                <a:off x="3263156" y="5143330"/>
                <a:ext cx="1117" cy="103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4" name="Rectangle 19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5" name="Straight Arrow Connector 1964"/>
              <p:cNvCxnSpPr>
                <a:stCxn id="1959" idx="3"/>
                <a:endCxn id="1964" idx="1"/>
              </p:cNvCxnSpPr>
              <p:nvPr/>
            </p:nvCxnSpPr>
            <p:spPr>
              <a:xfrm>
                <a:off x="3087490" y="532104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Arrow Connector 1965"/>
              <p:cNvCxnSpPr/>
              <p:nvPr/>
            </p:nvCxnSpPr>
            <p:spPr>
              <a:xfrm flipV="1">
                <a:off x="3342392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7" name="Rectangle 1966"/>
              <p:cNvSpPr/>
              <p:nvPr/>
            </p:nvSpPr>
            <p:spPr>
              <a:xfrm>
                <a:off x="344315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8" name="Straight Arrow Connector 1967"/>
              <p:cNvCxnSpPr>
                <a:stCxn id="1967" idx="2"/>
                <a:endCxn id="1969" idx="0"/>
              </p:cNvCxnSpPr>
              <p:nvPr/>
            </p:nvCxnSpPr>
            <p:spPr>
              <a:xfrm>
                <a:off x="3522387" y="5143330"/>
                <a:ext cx="1117" cy="1023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9" name="Rectangle 1968"/>
                  <p:cNvSpPr/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9" name="Rectangle 19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0" name="Straight Arrow Connector 1969"/>
              <p:cNvCxnSpPr>
                <a:stCxn id="1964" idx="3"/>
                <a:endCxn id="1969" idx="1"/>
              </p:cNvCxnSpPr>
              <p:nvPr/>
            </p:nvCxnSpPr>
            <p:spPr>
              <a:xfrm flipV="1">
                <a:off x="3343509" y="532102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1" name="Rectangle 1970"/>
                  <p:cNvSpPr/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1" name="Rectangle 19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2" name="Rectangle 19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3" name="Straight Arrow Connector 1972"/>
              <p:cNvCxnSpPr>
                <a:stCxn id="1971" idx="3"/>
                <a:endCxn id="1972" idx="1"/>
              </p:cNvCxnSpPr>
              <p:nvPr/>
            </p:nvCxnSpPr>
            <p:spPr>
              <a:xfrm>
                <a:off x="4637859" y="532026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4" name="Rectangle 19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5" name="Straight Arrow Connector 1974"/>
              <p:cNvCxnSpPr>
                <a:stCxn id="1972" idx="3"/>
              </p:cNvCxnSpPr>
              <p:nvPr/>
            </p:nvCxnSpPr>
            <p:spPr>
              <a:xfrm flipV="1">
                <a:off x="4893879" y="532024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Arrow Connector 1975"/>
              <p:cNvCxnSpPr>
                <a:stCxn id="1981" idx="2"/>
                <a:endCxn id="1971" idx="0"/>
              </p:cNvCxnSpPr>
              <p:nvPr/>
            </p:nvCxnSpPr>
            <p:spPr>
              <a:xfrm>
                <a:off x="4554632" y="5143330"/>
                <a:ext cx="3992" cy="1015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>
                <a:stCxn id="1983" idx="2"/>
                <a:endCxn id="1972" idx="0"/>
              </p:cNvCxnSpPr>
              <p:nvPr/>
            </p:nvCxnSpPr>
            <p:spPr>
              <a:xfrm>
                <a:off x="4810651" y="5143330"/>
                <a:ext cx="3992" cy="10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Arrow Connector 1977"/>
              <p:cNvCxnSpPr>
                <a:stCxn id="1985" idx="2"/>
                <a:endCxn id="1974" idx="0"/>
              </p:cNvCxnSpPr>
              <p:nvPr/>
            </p:nvCxnSpPr>
            <p:spPr>
              <a:xfrm>
                <a:off x="5073572" y="5143330"/>
                <a:ext cx="3992" cy="1041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Arrow Connector 1978"/>
              <p:cNvCxnSpPr/>
              <p:nvPr/>
            </p:nvCxnSpPr>
            <p:spPr>
              <a:xfrm flipV="1">
                <a:off x="4380613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Arrow Connector 1979"/>
              <p:cNvCxnSpPr>
                <a:endCxn id="1971" idx="1"/>
              </p:cNvCxnSpPr>
              <p:nvPr/>
            </p:nvCxnSpPr>
            <p:spPr>
              <a:xfrm flipV="1">
                <a:off x="4377698" y="5320263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1" name="Rectangle 1980"/>
              <p:cNvSpPr/>
              <p:nvPr/>
            </p:nvSpPr>
            <p:spPr>
              <a:xfrm>
                <a:off x="447539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2" name="Straight Arrow Connector 1981"/>
              <p:cNvCxnSpPr/>
              <p:nvPr/>
            </p:nvCxnSpPr>
            <p:spPr>
              <a:xfrm>
                <a:off x="4633866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3" name="Rectangle 1982"/>
              <p:cNvSpPr/>
              <p:nvPr/>
            </p:nvSpPr>
            <p:spPr>
              <a:xfrm>
                <a:off x="4731414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4" name="Straight Arrow Connector 1983"/>
              <p:cNvCxnSpPr/>
              <p:nvPr/>
            </p:nvCxnSpPr>
            <p:spPr>
              <a:xfrm flipV="1">
                <a:off x="4889886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5" name="Rectangle 1984"/>
              <p:cNvSpPr/>
              <p:nvPr/>
            </p:nvSpPr>
            <p:spPr>
              <a:xfrm>
                <a:off x="4994335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6" name="Straight Arrow Connector 1985"/>
              <p:cNvCxnSpPr/>
              <p:nvPr/>
            </p:nvCxnSpPr>
            <p:spPr>
              <a:xfrm>
                <a:off x="51610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7" name="Rectangle 1986"/>
              <p:cNvSpPr/>
              <p:nvPr/>
            </p:nvSpPr>
            <p:spPr>
              <a:xfrm>
                <a:off x="525617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8" name="Straight Arrow Connector 1987"/>
              <p:cNvCxnSpPr>
                <a:stCxn id="1987" idx="2"/>
                <a:endCxn id="1989" idx="0"/>
              </p:cNvCxnSpPr>
              <p:nvPr/>
            </p:nvCxnSpPr>
            <p:spPr>
              <a:xfrm>
                <a:off x="5335408" y="5143330"/>
                <a:ext cx="1099" cy="102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9" name="Rectangle 1988"/>
                  <p:cNvSpPr/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9" name="Rectangle 19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0" name="Straight Arrow Connector 1989"/>
              <p:cNvCxnSpPr>
                <a:stCxn id="1974" idx="3"/>
                <a:endCxn id="1989" idx="1"/>
              </p:cNvCxnSpPr>
              <p:nvPr/>
            </p:nvCxnSpPr>
            <p:spPr>
              <a:xfrm flipV="1">
                <a:off x="5156800" y="532156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1" name="Oval 1990"/>
              <p:cNvSpPr/>
              <p:nvPr/>
            </p:nvSpPr>
            <p:spPr>
              <a:xfrm>
                <a:off x="5167872" y="465269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5167872" y="475496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>
                <a:off x="5167872" y="4857235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4" name="Straight Arrow Connector 1993"/>
              <p:cNvCxnSpPr/>
              <p:nvPr/>
            </p:nvCxnSpPr>
            <p:spPr>
              <a:xfrm>
                <a:off x="3606996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5" name="Rectangle 1994"/>
              <p:cNvSpPr/>
              <p:nvPr/>
            </p:nvSpPr>
            <p:spPr>
              <a:xfrm>
                <a:off x="370207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6" name="Straight Arrow Connector 1995"/>
              <p:cNvCxnSpPr>
                <a:stCxn id="1995" idx="2"/>
                <a:endCxn id="1997" idx="0"/>
              </p:cNvCxnSpPr>
              <p:nvPr/>
            </p:nvCxnSpPr>
            <p:spPr>
              <a:xfrm>
                <a:off x="3781316" y="5143330"/>
                <a:ext cx="1117" cy="103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7" name="Rectangle 1996"/>
                  <p:cNvSpPr/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97" name="Rectangle 19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8" name="Straight Arrow Connector 1997"/>
              <p:cNvCxnSpPr>
                <a:endCxn id="1997" idx="1"/>
              </p:cNvCxnSpPr>
              <p:nvPr/>
            </p:nvCxnSpPr>
            <p:spPr>
              <a:xfrm>
                <a:off x="3603556" y="5321683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Arrow Connector 1998"/>
              <p:cNvCxnSpPr/>
              <p:nvPr/>
            </p:nvCxnSpPr>
            <p:spPr>
              <a:xfrm>
                <a:off x="3860551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0" name="Rectangle 1999"/>
              <p:cNvSpPr/>
              <p:nvPr/>
            </p:nvSpPr>
            <p:spPr>
              <a:xfrm>
                <a:off x="395809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1" name="Straight Arrow Connector 2000"/>
              <p:cNvCxnSpPr>
                <a:stCxn id="2000" idx="2"/>
                <a:endCxn id="2002" idx="0"/>
              </p:cNvCxnSpPr>
              <p:nvPr/>
            </p:nvCxnSpPr>
            <p:spPr>
              <a:xfrm>
                <a:off x="4037335" y="5143330"/>
                <a:ext cx="1117" cy="103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2" name="Rectangle 2001"/>
                  <p:cNvSpPr/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2" name="Rectangle 20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3" name="Straight Arrow Connector 2002"/>
              <p:cNvCxnSpPr>
                <a:stCxn id="1997" idx="3"/>
                <a:endCxn id="2002" idx="1"/>
              </p:cNvCxnSpPr>
              <p:nvPr/>
            </p:nvCxnSpPr>
            <p:spPr>
              <a:xfrm>
                <a:off x="3861669" y="532168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Arrow Connector 2003"/>
              <p:cNvCxnSpPr/>
              <p:nvPr/>
            </p:nvCxnSpPr>
            <p:spPr>
              <a:xfrm flipV="1">
                <a:off x="4116571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5" name="Rectangle 2004"/>
              <p:cNvSpPr/>
              <p:nvPr/>
            </p:nvSpPr>
            <p:spPr>
              <a:xfrm>
                <a:off x="421732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6" name="Straight Arrow Connector 2005"/>
              <p:cNvCxnSpPr>
                <a:stCxn id="2005" idx="2"/>
                <a:endCxn id="2007" idx="0"/>
              </p:cNvCxnSpPr>
              <p:nvPr/>
            </p:nvCxnSpPr>
            <p:spPr>
              <a:xfrm>
                <a:off x="4296566" y="5143330"/>
                <a:ext cx="1117" cy="102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7" name="Rectangle 20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8" name="Straight Arrow Connector 2007"/>
              <p:cNvCxnSpPr>
                <a:stCxn id="2002" idx="3"/>
                <a:endCxn id="2007" idx="1"/>
              </p:cNvCxnSpPr>
              <p:nvPr/>
            </p:nvCxnSpPr>
            <p:spPr>
              <a:xfrm flipV="1">
                <a:off x="4117688" y="532167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Arrow Connector 2008"/>
              <p:cNvCxnSpPr/>
              <p:nvPr/>
            </p:nvCxnSpPr>
            <p:spPr>
              <a:xfrm>
                <a:off x="54171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0" name="Rectangle 2009"/>
              <p:cNvSpPr/>
              <p:nvPr/>
            </p:nvSpPr>
            <p:spPr>
              <a:xfrm>
                <a:off x="5512271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1" name="Straight Arrow Connector 2010"/>
              <p:cNvCxnSpPr>
                <a:stCxn id="2010" idx="2"/>
                <a:endCxn id="2012" idx="0"/>
              </p:cNvCxnSpPr>
              <p:nvPr/>
            </p:nvCxnSpPr>
            <p:spPr>
              <a:xfrm>
                <a:off x="5591508" y="5143330"/>
                <a:ext cx="0" cy="1084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2" name="Rectangle 2011"/>
                  <p:cNvSpPr/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2" name="Rectangle 20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3" name="Straight Arrow Connector 2012"/>
              <p:cNvCxnSpPr>
                <a:endCxn id="2012" idx="1"/>
              </p:cNvCxnSpPr>
              <p:nvPr/>
            </p:nvCxnSpPr>
            <p:spPr>
              <a:xfrm>
                <a:off x="5413756" y="532713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Arrow Connector 2013"/>
              <p:cNvCxnSpPr/>
              <p:nvPr/>
            </p:nvCxnSpPr>
            <p:spPr>
              <a:xfrm>
                <a:off x="567502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5" name="Rectangle 2014"/>
              <p:cNvSpPr/>
              <p:nvPr/>
            </p:nvSpPr>
            <p:spPr>
              <a:xfrm>
                <a:off x="577010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6" name="Straight Arrow Connector 2015"/>
              <p:cNvCxnSpPr>
                <a:stCxn id="2015" idx="2"/>
                <a:endCxn id="2017" idx="0"/>
              </p:cNvCxnSpPr>
              <p:nvPr/>
            </p:nvCxnSpPr>
            <p:spPr>
              <a:xfrm>
                <a:off x="5849346" y="5143330"/>
                <a:ext cx="0" cy="108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7" name="Rectangle 2016"/>
                  <p:cNvSpPr/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7" name="Rectangle 20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8" name="Straight Arrow Connector 2017"/>
              <p:cNvCxnSpPr>
                <a:endCxn id="2017" idx="1"/>
              </p:cNvCxnSpPr>
              <p:nvPr/>
            </p:nvCxnSpPr>
            <p:spPr>
              <a:xfrm>
                <a:off x="5671594" y="532719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9" name="Rectangle 2018"/>
                  <p:cNvSpPr/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9" name="Rectangle 20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0" name="Rectangle 2019"/>
                  <p:cNvSpPr/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0" name="Rectangle 20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1" name="Straight Arrow Connector 2020"/>
              <p:cNvCxnSpPr>
                <a:stCxn id="2019" idx="3"/>
                <a:endCxn id="2020" idx="1"/>
              </p:cNvCxnSpPr>
              <p:nvPr/>
            </p:nvCxnSpPr>
            <p:spPr>
              <a:xfrm>
                <a:off x="6707706" y="532183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2" name="Rectangle 2021"/>
                  <p:cNvSpPr/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2" name="Rectangle 20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3" name="Straight Arrow Connector 2022"/>
              <p:cNvCxnSpPr>
                <a:stCxn id="2020" idx="3"/>
              </p:cNvCxnSpPr>
              <p:nvPr/>
            </p:nvCxnSpPr>
            <p:spPr>
              <a:xfrm flipV="1">
                <a:off x="6963726" y="532182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Arrow Connector 2023"/>
              <p:cNvCxnSpPr>
                <a:stCxn id="2029" idx="2"/>
                <a:endCxn id="2019" idx="0"/>
              </p:cNvCxnSpPr>
              <p:nvPr/>
            </p:nvCxnSpPr>
            <p:spPr>
              <a:xfrm>
                <a:off x="6624479" y="5143330"/>
                <a:ext cx="3992" cy="103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Arrow Connector 2024"/>
              <p:cNvCxnSpPr>
                <a:stCxn id="2031" idx="2"/>
                <a:endCxn id="2020" idx="0"/>
              </p:cNvCxnSpPr>
              <p:nvPr/>
            </p:nvCxnSpPr>
            <p:spPr>
              <a:xfrm>
                <a:off x="6880498" y="5143330"/>
                <a:ext cx="3992" cy="103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Arrow Connector 2025"/>
              <p:cNvCxnSpPr>
                <a:stCxn id="2033" idx="2"/>
                <a:endCxn id="2022" idx="0"/>
              </p:cNvCxnSpPr>
              <p:nvPr/>
            </p:nvCxnSpPr>
            <p:spPr>
              <a:xfrm>
                <a:off x="7143419" y="5143330"/>
                <a:ext cx="3992" cy="105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6450460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Arrow Connector 2027"/>
              <p:cNvCxnSpPr>
                <a:endCxn id="2019" idx="1"/>
              </p:cNvCxnSpPr>
              <p:nvPr/>
            </p:nvCxnSpPr>
            <p:spPr>
              <a:xfrm flipV="1">
                <a:off x="6447545" y="5321838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" name="Rectangle 2028"/>
              <p:cNvSpPr/>
              <p:nvPr/>
            </p:nvSpPr>
            <p:spPr>
              <a:xfrm>
                <a:off x="6545242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0" name="Straight Arrow Connector 2029"/>
              <p:cNvCxnSpPr/>
              <p:nvPr/>
            </p:nvCxnSpPr>
            <p:spPr>
              <a:xfrm>
                <a:off x="6703713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1" name="Rectangle 2030"/>
              <p:cNvSpPr/>
              <p:nvPr/>
            </p:nvSpPr>
            <p:spPr>
              <a:xfrm>
                <a:off x="680126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2" name="Straight Arrow Connector 2031"/>
              <p:cNvCxnSpPr/>
              <p:nvPr/>
            </p:nvCxnSpPr>
            <p:spPr>
              <a:xfrm flipV="1">
                <a:off x="6959733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3" name="Rectangle 2032"/>
              <p:cNvSpPr/>
              <p:nvPr/>
            </p:nvSpPr>
            <p:spPr>
              <a:xfrm>
                <a:off x="7064182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4" name="Straight Arrow Connector 2033"/>
              <p:cNvCxnSpPr/>
              <p:nvPr/>
            </p:nvCxnSpPr>
            <p:spPr>
              <a:xfrm>
                <a:off x="72309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5" name="Rectangle 2034"/>
              <p:cNvSpPr/>
              <p:nvPr/>
            </p:nvSpPr>
            <p:spPr>
              <a:xfrm>
                <a:off x="7326018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6" name="Straight Arrow Connector 2035"/>
              <p:cNvCxnSpPr>
                <a:stCxn id="2035" idx="2"/>
                <a:endCxn id="2037" idx="0"/>
              </p:cNvCxnSpPr>
              <p:nvPr/>
            </p:nvCxnSpPr>
            <p:spPr>
              <a:xfrm>
                <a:off x="7405255" y="5143330"/>
                <a:ext cx="1099" cy="104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7" name="Rectangle 2036"/>
                  <p:cNvSpPr/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37" name="Rectangle 20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8" name="Straight Arrow Connector 2037"/>
              <p:cNvCxnSpPr>
                <a:stCxn id="2022" idx="3"/>
                <a:endCxn id="2037" idx="1"/>
              </p:cNvCxnSpPr>
              <p:nvPr/>
            </p:nvCxnSpPr>
            <p:spPr>
              <a:xfrm flipV="1">
                <a:off x="7226647" y="53231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Arrow Connector 2038"/>
              <p:cNvCxnSpPr/>
              <p:nvPr/>
            </p:nvCxnSpPr>
            <p:spPr>
              <a:xfrm>
                <a:off x="5930398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0" name="Rectangle 2039"/>
              <p:cNvSpPr/>
              <p:nvPr/>
            </p:nvSpPr>
            <p:spPr>
              <a:xfrm>
                <a:off x="602794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1" name="Straight Arrow Connector 2040"/>
              <p:cNvCxnSpPr>
                <a:stCxn id="2040" idx="2"/>
                <a:endCxn id="2042" idx="0"/>
              </p:cNvCxnSpPr>
              <p:nvPr/>
            </p:nvCxnSpPr>
            <p:spPr>
              <a:xfrm>
                <a:off x="6107182" y="5143330"/>
                <a:ext cx="1117" cy="1054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2" name="Rectangle 20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3" name="Straight Arrow Connector 2042"/>
              <p:cNvCxnSpPr>
                <a:endCxn id="2042" idx="1"/>
              </p:cNvCxnSpPr>
              <p:nvPr/>
            </p:nvCxnSpPr>
            <p:spPr>
              <a:xfrm>
                <a:off x="5931516" y="532325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Arrow Connector 2043"/>
              <p:cNvCxnSpPr/>
              <p:nvPr/>
            </p:nvCxnSpPr>
            <p:spPr>
              <a:xfrm flipV="1">
                <a:off x="6186418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5" name="Rectangle 2044"/>
              <p:cNvSpPr/>
              <p:nvPr/>
            </p:nvSpPr>
            <p:spPr>
              <a:xfrm>
                <a:off x="628717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6" name="Straight Arrow Connector 2045"/>
              <p:cNvCxnSpPr>
                <a:stCxn id="2045" idx="2"/>
                <a:endCxn id="2047" idx="0"/>
              </p:cNvCxnSpPr>
              <p:nvPr/>
            </p:nvCxnSpPr>
            <p:spPr>
              <a:xfrm>
                <a:off x="6366413" y="5143330"/>
                <a:ext cx="1117" cy="104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7" name="Rectangle 2046"/>
                  <p:cNvSpPr/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7" name="Rectangle 20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8" name="Straight Arrow Connector 2047"/>
              <p:cNvCxnSpPr>
                <a:stCxn id="2042" idx="3"/>
                <a:endCxn id="2047" idx="1"/>
              </p:cNvCxnSpPr>
              <p:nvPr/>
            </p:nvCxnSpPr>
            <p:spPr>
              <a:xfrm flipV="1">
                <a:off x="6187535" y="532324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/>
              <p:cNvCxnSpPr/>
              <p:nvPr/>
            </p:nvCxnSpPr>
            <p:spPr>
              <a:xfrm>
                <a:off x="74870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Rectangle 2049"/>
              <p:cNvSpPr/>
              <p:nvPr/>
            </p:nvSpPr>
            <p:spPr>
              <a:xfrm>
                <a:off x="758211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1" name="Straight Arrow Connector 2050"/>
              <p:cNvCxnSpPr>
                <a:stCxn id="2050" idx="2"/>
                <a:endCxn id="2052" idx="0"/>
              </p:cNvCxnSpPr>
              <p:nvPr/>
            </p:nvCxnSpPr>
            <p:spPr>
              <a:xfrm>
                <a:off x="7661355" y="5143330"/>
                <a:ext cx="0" cy="11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2" name="Rectangle 20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3" name="Straight Arrow Connector 2052"/>
              <p:cNvCxnSpPr>
                <a:endCxn id="2052" idx="1"/>
              </p:cNvCxnSpPr>
              <p:nvPr/>
            </p:nvCxnSpPr>
            <p:spPr>
              <a:xfrm>
                <a:off x="7483603" y="532870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Arrow Connector 2053"/>
              <p:cNvCxnSpPr/>
              <p:nvPr/>
            </p:nvCxnSpPr>
            <p:spPr>
              <a:xfrm>
                <a:off x="7744872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Rectangle 2054"/>
              <p:cNvSpPr/>
              <p:nvPr/>
            </p:nvSpPr>
            <p:spPr>
              <a:xfrm>
                <a:off x="783995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6" name="Straight Arrow Connector 2055"/>
              <p:cNvCxnSpPr>
                <a:stCxn id="2055" idx="2"/>
                <a:endCxn id="2057" idx="0"/>
              </p:cNvCxnSpPr>
              <p:nvPr/>
            </p:nvCxnSpPr>
            <p:spPr>
              <a:xfrm>
                <a:off x="7919193" y="5143330"/>
                <a:ext cx="0" cy="1100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7" name="Rectangle 2056"/>
                  <p:cNvSpPr/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7" name="Rectangle 20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8" name="Straight Arrow Connector 2057"/>
              <p:cNvCxnSpPr>
                <a:endCxn id="2057" idx="1"/>
              </p:cNvCxnSpPr>
              <p:nvPr/>
            </p:nvCxnSpPr>
            <p:spPr>
              <a:xfrm>
                <a:off x="7741441" y="532876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Rectangle 2058"/>
                  <p:cNvSpPr/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9" name="Rectangle 20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0" name="Straight Arrow Connector 2059"/>
              <p:cNvCxnSpPr/>
              <p:nvPr/>
            </p:nvCxnSpPr>
            <p:spPr>
              <a:xfrm flipV="1">
                <a:off x="4075579" y="450884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/>
              <p:cNvCxnSpPr>
                <a:stCxn id="2063" idx="2"/>
                <a:endCxn id="2059" idx="0"/>
              </p:cNvCxnSpPr>
              <p:nvPr/>
            </p:nvCxnSpPr>
            <p:spPr>
              <a:xfrm>
                <a:off x="4780704" y="4329514"/>
                <a:ext cx="3992" cy="106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/>
              <p:cNvCxnSpPr/>
              <p:nvPr/>
            </p:nvCxnSpPr>
            <p:spPr>
              <a:xfrm flipV="1">
                <a:off x="407158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Rectangle 2062"/>
              <p:cNvSpPr/>
              <p:nvPr/>
            </p:nvSpPr>
            <p:spPr>
              <a:xfrm>
                <a:off x="470146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64" name="Straight Arrow Connector 2063"/>
              <p:cNvCxnSpPr/>
              <p:nvPr/>
            </p:nvCxnSpPr>
            <p:spPr>
              <a:xfrm>
                <a:off x="4868219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/>
              <p:cNvCxnSpPr>
                <a:stCxn id="2059" idx="3"/>
              </p:cNvCxnSpPr>
              <p:nvPr/>
            </p:nvCxnSpPr>
            <p:spPr>
              <a:xfrm flipV="1">
                <a:off x="4863932" y="450974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66" name="Rectangle 20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7" name="Straight Arrow Connector 2066"/>
              <p:cNvCxnSpPr/>
              <p:nvPr/>
            </p:nvCxnSpPr>
            <p:spPr>
              <a:xfrm>
                <a:off x="2813907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8" name="Rectangle 2067"/>
              <p:cNvSpPr/>
              <p:nvPr/>
            </p:nvSpPr>
            <p:spPr>
              <a:xfrm>
                <a:off x="265543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69" name="Straight Arrow Connector 2068"/>
              <p:cNvCxnSpPr>
                <a:stCxn id="2068" idx="2"/>
                <a:endCxn id="2066" idx="0"/>
              </p:cNvCxnSpPr>
              <p:nvPr/>
            </p:nvCxnSpPr>
            <p:spPr>
              <a:xfrm flipH="1">
                <a:off x="2731231" y="3643714"/>
                <a:ext cx="3440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0" name="Rectangle 2069"/>
              <p:cNvSpPr/>
              <p:nvPr/>
            </p:nvSpPr>
            <p:spPr>
              <a:xfrm>
                <a:off x="2908990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1" name="Straight Arrow Connector 2070"/>
              <p:cNvCxnSpPr>
                <a:stCxn id="2070" idx="2"/>
                <a:endCxn id="2072" idx="0"/>
              </p:cNvCxnSpPr>
              <p:nvPr/>
            </p:nvCxnSpPr>
            <p:spPr>
              <a:xfrm>
                <a:off x="2988227" y="3643714"/>
                <a:ext cx="1117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2" name="Rectangle 2071"/>
                  <p:cNvSpPr/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2" name="Rectangle 20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3" name="Straight Arrow Connector 2072"/>
              <p:cNvCxnSpPr>
                <a:stCxn id="2066" idx="3"/>
                <a:endCxn id="2072" idx="1"/>
              </p:cNvCxnSpPr>
              <p:nvPr/>
            </p:nvCxnSpPr>
            <p:spPr>
              <a:xfrm>
                <a:off x="2810466" y="3826820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Arrow Connector 2073"/>
              <p:cNvCxnSpPr/>
              <p:nvPr/>
            </p:nvCxnSpPr>
            <p:spPr>
              <a:xfrm>
                <a:off x="3067462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5" name="Rectangle 2074"/>
              <p:cNvSpPr/>
              <p:nvPr/>
            </p:nvSpPr>
            <p:spPr>
              <a:xfrm>
                <a:off x="316500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6" name="Straight Arrow Connector 2075"/>
              <p:cNvCxnSpPr>
                <a:stCxn id="2075" idx="2"/>
                <a:endCxn id="2077" idx="0"/>
              </p:cNvCxnSpPr>
              <p:nvPr/>
            </p:nvCxnSpPr>
            <p:spPr>
              <a:xfrm>
                <a:off x="3244246" y="3643714"/>
                <a:ext cx="1117" cy="108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7" name="Rectangle 2076"/>
                  <p:cNvSpPr/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7" name="Rectangle 20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8" name="Straight Arrow Connector 2077"/>
              <p:cNvCxnSpPr>
                <a:stCxn id="2072" idx="3"/>
                <a:endCxn id="2077" idx="1"/>
              </p:cNvCxnSpPr>
              <p:nvPr/>
            </p:nvCxnSpPr>
            <p:spPr>
              <a:xfrm>
                <a:off x="3068580" y="3826820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Arrow Connector 2078"/>
              <p:cNvCxnSpPr/>
              <p:nvPr/>
            </p:nvCxnSpPr>
            <p:spPr>
              <a:xfrm flipV="1">
                <a:off x="3323482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0" name="Rectangle 2079"/>
              <p:cNvSpPr/>
              <p:nvPr/>
            </p:nvSpPr>
            <p:spPr>
              <a:xfrm>
                <a:off x="342423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1" name="Straight Arrow Connector 2080"/>
              <p:cNvCxnSpPr>
                <a:stCxn id="2080" idx="2"/>
                <a:endCxn id="2082" idx="0"/>
              </p:cNvCxnSpPr>
              <p:nvPr/>
            </p:nvCxnSpPr>
            <p:spPr>
              <a:xfrm>
                <a:off x="3503476" y="3643714"/>
                <a:ext cx="1117" cy="107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2" name="Rectangle 2081"/>
                  <p:cNvSpPr/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2" name="Rectangle 20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3" name="Straight Arrow Connector 2082"/>
              <p:cNvCxnSpPr>
                <a:stCxn id="2077" idx="3"/>
                <a:endCxn id="2082" idx="1"/>
              </p:cNvCxnSpPr>
              <p:nvPr/>
            </p:nvCxnSpPr>
            <p:spPr>
              <a:xfrm flipV="1">
                <a:off x="3324599" y="3826807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4" name="Rectangle 20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3571" r="-3571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5" name="Rectangle 2084"/>
                  <p:cNvSpPr/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5" name="Rectangle 20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6" name="Straight Arrow Connector 2085"/>
              <p:cNvCxnSpPr>
                <a:stCxn id="2084" idx="3"/>
                <a:endCxn id="2085" idx="1"/>
              </p:cNvCxnSpPr>
              <p:nvPr/>
            </p:nvCxnSpPr>
            <p:spPr>
              <a:xfrm>
                <a:off x="5152380" y="382603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7" name="Rectangle 2086"/>
                  <p:cNvSpPr/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7" name="Rectangle 20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8" name="Straight Arrow Connector 2087"/>
              <p:cNvCxnSpPr>
                <a:stCxn id="2085" idx="3"/>
                <a:endCxn id="2087" idx="1"/>
              </p:cNvCxnSpPr>
              <p:nvPr/>
            </p:nvCxnSpPr>
            <p:spPr>
              <a:xfrm flipV="1">
                <a:off x="5408401" y="382602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Arrow Connector 2088"/>
              <p:cNvCxnSpPr>
                <a:stCxn id="2092" idx="2"/>
                <a:endCxn id="2084" idx="0"/>
              </p:cNvCxnSpPr>
              <p:nvPr/>
            </p:nvCxnSpPr>
            <p:spPr>
              <a:xfrm>
                <a:off x="5069153" y="3643714"/>
                <a:ext cx="3993" cy="106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Arrow Connector 2089"/>
              <p:cNvCxnSpPr>
                <a:stCxn id="2094" idx="2"/>
                <a:endCxn id="2085" idx="0"/>
              </p:cNvCxnSpPr>
              <p:nvPr/>
            </p:nvCxnSpPr>
            <p:spPr>
              <a:xfrm>
                <a:off x="5325173" y="3643714"/>
                <a:ext cx="3992" cy="107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Arrow Connector 2090"/>
              <p:cNvCxnSpPr>
                <a:stCxn id="2096" idx="2"/>
                <a:endCxn id="2087" idx="0"/>
              </p:cNvCxnSpPr>
              <p:nvPr/>
            </p:nvCxnSpPr>
            <p:spPr>
              <a:xfrm>
                <a:off x="5584403" y="3643714"/>
                <a:ext cx="3992" cy="1069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2" name="Rectangle 2091"/>
              <p:cNvSpPr/>
              <p:nvPr/>
            </p:nvSpPr>
            <p:spPr>
              <a:xfrm>
                <a:off x="4989916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3" name="Straight Arrow Connector 2092"/>
              <p:cNvCxnSpPr/>
              <p:nvPr/>
            </p:nvCxnSpPr>
            <p:spPr>
              <a:xfrm>
                <a:off x="5148388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4" name="Rectangle 2093"/>
              <p:cNvSpPr/>
              <p:nvPr/>
            </p:nvSpPr>
            <p:spPr>
              <a:xfrm>
                <a:off x="524593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5" name="Straight Arrow Connector 2094"/>
              <p:cNvCxnSpPr/>
              <p:nvPr/>
            </p:nvCxnSpPr>
            <p:spPr>
              <a:xfrm flipV="1">
                <a:off x="5404408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6" name="Rectangle 2095"/>
              <p:cNvSpPr/>
              <p:nvPr/>
            </p:nvSpPr>
            <p:spPr>
              <a:xfrm>
                <a:off x="550516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7" name="Straight Arrow Connector 2096"/>
              <p:cNvCxnSpPr/>
              <p:nvPr/>
            </p:nvCxnSpPr>
            <p:spPr>
              <a:xfrm>
                <a:off x="5671918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8" name="Rectangle 2097"/>
              <p:cNvSpPr/>
              <p:nvPr/>
            </p:nvSpPr>
            <p:spPr>
              <a:xfrm>
                <a:off x="5767002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9" name="Straight Arrow Connector 2098"/>
              <p:cNvCxnSpPr>
                <a:stCxn id="2098" idx="2"/>
                <a:endCxn id="2100" idx="0"/>
              </p:cNvCxnSpPr>
              <p:nvPr/>
            </p:nvCxnSpPr>
            <p:spPr>
              <a:xfrm>
                <a:off x="5846239" y="3643714"/>
                <a:ext cx="1099" cy="10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Rectangle 2099"/>
                  <p:cNvSpPr/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0" name="Rectangle 20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1" name="Straight Arrow Connector 2100"/>
              <p:cNvCxnSpPr>
                <a:stCxn id="2087" idx="3"/>
                <a:endCxn id="2100" idx="1"/>
              </p:cNvCxnSpPr>
              <p:nvPr/>
            </p:nvCxnSpPr>
            <p:spPr>
              <a:xfrm flipV="1">
                <a:off x="5667631" y="38247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2" name="Rectangle 2101"/>
                  <p:cNvSpPr/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2" name="Rectangle 2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3" name="Straight Arrow Connector 2102"/>
              <p:cNvCxnSpPr>
                <a:endCxn id="2102" idx="1"/>
              </p:cNvCxnSpPr>
              <p:nvPr/>
            </p:nvCxnSpPr>
            <p:spPr>
              <a:xfrm flipV="1">
                <a:off x="4626904" y="382576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Arrow Connector 2103"/>
              <p:cNvCxnSpPr>
                <a:stCxn id="2106" idx="2"/>
                <a:endCxn id="2102" idx="0"/>
              </p:cNvCxnSpPr>
              <p:nvPr/>
            </p:nvCxnSpPr>
            <p:spPr>
              <a:xfrm>
                <a:off x="4802906" y="3643714"/>
                <a:ext cx="3992" cy="1066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flipV="1">
                <a:off x="4622911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Rectangle 2105"/>
              <p:cNvSpPr/>
              <p:nvPr/>
            </p:nvSpPr>
            <p:spPr>
              <a:xfrm>
                <a:off x="4723669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7" name="Straight Arrow Connector 2106"/>
              <p:cNvCxnSpPr/>
              <p:nvPr/>
            </p:nvCxnSpPr>
            <p:spPr>
              <a:xfrm>
                <a:off x="4890421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Arrow Connector 2107"/>
              <p:cNvCxnSpPr>
                <a:stCxn id="2102" idx="3"/>
              </p:cNvCxnSpPr>
              <p:nvPr/>
            </p:nvCxnSpPr>
            <p:spPr>
              <a:xfrm flipV="1">
                <a:off x="4886134" y="382448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9" name="Rectangle 2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0" name="Straight Arrow Connector 2109"/>
              <p:cNvCxnSpPr>
                <a:stCxn id="2111" idx="3"/>
                <a:endCxn id="2113" idx="1"/>
              </p:cNvCxnSpPr>
              <p:nvPr/>
            </p:nvCxnSpPr>
            <p:spPr>
              <a:xfrm>
                <a:off x="2844325" y="2946569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1" name="Rectangle 2110"/>
              <p:cNvSpPr/>
              <p:nvPr/>
            </p:nvSpPr>
            <p:spPr>
              <a:xfrm>
                <a:off x="268585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2" name="Straight Arrow Connector 2111"/>
              <p:cNvCxnSpPr>
                <a:stCxn id="2111" idx="2"/>
                <a:endCxn id="2109" idx="0"/>
              </p:cNvCxnSpPr>
              <p:nvPr/>
            </p:nvCxnSpPr>
            <p:spPr>
              <a:xfrm flipH="1">
                <a:off x="2761649" y="3021922"/>
                <a:ext cx="3440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3" name="Rectangle 2112"/>
              <p:cNvSpPr/>
              <p:nvPr/>
            </p:nvSpPr>
            <p:spPr>
              <a:xfrm>
                <a:off x="293940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4" name="Straight Arrow Connector 2113"/>
              <p:cNvCxnSpPr>
                <a:stCxn id="2113" idx="2"/>
                <a:endCxn id="2115" idx="0"/>
              </p:cNvCxnSpPr>
              <p:nvPr/>
            </p:nvCxnSpPr>
            <p:spPr>
              <a:xfrm>
                <a:off x="3018645" y="3021922"/>
                <a:ext cx="1117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5" name="Rectangle 2114"/>
                  <p:cNvSpPr/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15" name="Rectangle 2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6" name="Straight Arrow Connector 2115"/>
              <p:cNvCxnSpPr>
                <a:stCxn id="2109" idx="3"/>
                <a:endCxn id="2115" idx="1"/>
              </p:cNvCxnSpPr>
              <p:nvPr/>
            </p:nvCxnSpPr>
            <p:spPr>
              <a:xfrm>
                <a:off x="2840884" y="3205066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Arrow Connector 2116"/>
              <p:cNvCxnSpPr>
                <a:stCxn id="2113" idx="3"/>
                <a:endCxn id="2118" idx="1"/>
              </p:cNvCxnSpPr>
              <p:nvPr/>
            </p:nvCxnSpPr>
            <p:spPr>
              <a:xfrm>
                <a:off x="3097881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8" name="Rectangle 2117"/>
              <p:cNvSpPr/>
              <p:nvPr/>
            </p:nvSpPr>
            <p:spPr>
              <a:xfrm>
                <a:off x="3195427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9" name="Straight Arrow Connector 2118"/>
              <p:cNvCxnSpPr>
                <a:stCxn id="2118" idx="2"/>
                <a:endCxn id="2120" idx="0"/>
              </p:cNvCxnSpPr>
              <p:nvPr/>
            </p:nvCxnSpPr>
            <p:spPr>
              <a:xfrm>
                <a:off x="3274664" y="3021922"/>
                <a:ext cx="1117" cy="108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0" name="Rectangle 2119"/>
                  <p:cNvSpPr/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0" name="Rectangle 2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1" name="Straight Arrow Connector 2120"/>
              <p:cNvCxnSpPr>
                <a:stCxn id="2115" idx="3"/>
                <a:endCxn id="2120" idx="1"/>
              </p:cNvCxnSpPr>
              <p:nvPr/>
            </p:nvCxnSpPr>
            <p:spPr>
              <a:xfrm>
                <a:off x="3098998" y="320506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Arrow Connector 2121"/>
              <p:cNvCxnSpPr>
                <a:stCxn id="2118" idx="3"/>
                <a:endCxn id="2123" idx="1"/>
              </p:cNvCxnSpPr>
              <p:nvPr/>
            </p:nvCxnSpPr>
            <p:spPr>
              <a:xfrm>
                <a:off x="335390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3" name="Rectangle 2122"/>
              <p:cNvSpPr/>
              <p:nvPr/>
            </p:nvSpPr>
            <p:spPr>
              <a:xfrm>
                <a:off x="345465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4" name="Straight Arrow Connector 2123"/>
              <p:cNvCxnSpPr>
                <a:stCxn id="2123" idx="2"/>
                <a:endCxn id="2125" idx="0"/>
              </p:cNvCxnSpPr>
              <p:nvPr/>
            </p:nvCxnSpPr>
            <p:spPr>
              <a:xfrm>
                <a:off x="3533894" y="3021922"/>
                <a:ext cx="1117" cy="10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5" name="Rectangle 2124"/>
                  <p:cNvSpPr/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5" name="Rectangle 2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6" name="Straight Arrow Connector 2125"/>
              <p:cNvCxnSpPr>
                <a:stCxn id="2120" idx="3"/>
                <a:endCxn id="2125" idx="1"/>
              </p:cNvCxnSpPr>
              <p:nvPr/>
            </p:nvCxnSpPr>
            <p:spPr>
              <a:xfrm flipV="1">
                <a:off x="3355017" y="320505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7" name="Rectangle 2126"/>
              <p:cNvSpPr/>
              <p:nvPr/>
            </p:nvSpPr>
            <p:spPr>
              <a:xfrm>
                <a:off x="3708761" y="2871216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8" name="Rectangle 2127"/>
                  <p:cNvSpPr/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8" name="Rectangle 2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9" name="Rectangle 2128"/>
                  <p:cNvSpPr/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9" name="Rectangle 2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0" name="Rectangle 2129"/>
                  <p:cNvSpPr/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0" name="Rectangle 2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1" name="Rectangle 2130"/>
                  <p:cNvSpPr/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1" name="Rectangle 2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2" name="Rectangle 2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3" name="Rectangle 2132"/>
                  <p:cNvSpPr/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3" name="Rectangle 2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4" name="Straight Arrow Connector 2133"/>
              <p:cNvCxnSpPr>
                <a:stCxn id="2132" idx="3"/>
                <a:endCxn id="2133" idx="1"/>
              </p:cNvCxnSpPr>
              <p:nvPr/>
            </p:nvCxnSpPr>
            <p:spPr>
              <a:xfrm>
                <a:off x="5137491" y="320077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5" name="Rectangle 2134"/>
                  <p:cNvSpPr/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5" name="Rectangle 2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6" name="Straight Arrow Connector 2135"/>
              <p:cNvCxnSpPr>
                <a:stCxn id="2133" idx="3"/>
                <a:endCxn id="2135" idx="1"/>
              </p:cNvCxnSpPr>
              <p:nvPr/>
            </p:nvCxnSpPr>
            <p:spPr>
              <a:xfrm flipV="1">
                <a:off x="5393512" y="320076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Straight Arrow Connector 2136"/>
              <p:cNvCxnSpPr/>
              <p:nvPr/>
            </p:nvCxnSpPr>
            <p:spPr>
              <a:xfrm>
                <a:off x="4282380" y="3026572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8" name="Straight Arrow Connector 2137"/>
              <p:cNvCxnSpPr>
                <a:stCxn id="2142" idx="2"/>
                <a:endCxn id="2132" idx="0"/>
              </p:cNvCxnSpPr>
              <p:nvPr/>
            </p:nvCxnSpPr>
            <p:spPr>
              <a:xfrm>
                <a:off x="5054264" y="3021922"/>
                <a:ext cx="3993" cy="1035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9" name="Straight Arrow Connector 2138"/>
              <p:cNvCxnSpPr>
                <a:stCxn id="2144" idx="2"/>
                <a:endCxn id="2133" idx="0"/>
              </p:cNvCxnSpPr>
              <p:nvPr/>
            </p:nvCxnSpPr>
            <p:spPr>
              <a:xfrm>
                <a:off x="5310284" y="3021922"/>
                <a:ext cx="3992" cy="104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Straight Arrow Connector 2139"/>
              <p:cNvCxnSpPr>
                <a:stCxn id="2146" idx="2"/>
                <a:endCxn id="2135" idx="0"/>
              </p:cNvCxnSpPr>
              <p:nvPr/>
            </p:nvCxnSpPr>
            <p:spPr>
              <a:xfrm>
                <a:off x="5569514" y="3021922"/>
                <a:ext cx="3992" cy="103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Straight Arrow Connector 2140"/>
              <p:cNvCxnSpPr>
                <a:stCxn id="2123" idx="3"/>
                <a:endCxn id="2127" idx="1"/>
              </p:cNvCxnSpPr>
              <p:nvPr/>
            </p:nvCxnSpPr>
            <p:spPr>
              <a:xfrm>
                <a:off x="3613130" y="2946569"/>
                <a:ext cx="956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2" name="Rectangle 2141"/>
              <p:cNvSpPr/>
              <p:nvPr/>
            </p:nvSpPr>
            <p:spPr>
              <a:xfrm>
                <a:off x="497502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3" name="Straight Arrow Connector 2142"/>
              <p:cNvCxnSpPr>
                <a:stCxn id="2142" idx="3"/>
                <a:endCxn id="2144" idx="1"/>
              </p:cNvCxnSpPr>
              <p:nvPr/>
            </p:nvCxnSpPr>
            <p:spPr>
              <a:xfrm>
                <a:off x="5133500" y="2946569"/>
                <a:ext cx="97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4" name="Rectangle 2143"/>
              <p:cNvSpPr/>
              <p:nvPr/>
            </p:nvSpPr>
            <p:spPr>
              <a:xfrm>
                <a:off x="523104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5" name="Straight Arrow Connector 2144"/>
              <p:cNvCxnSpPr>
                <a:stCxn id="2144" idx="3"/>
                <a:endCxn id="2146" idx="1"/>
              </p:cNvCxnSpPr>
              <p:nvPr/>
            </p:nvCxnSpPr>
            <p:spPr>
              <a:xfrm>
                <a:off x="538952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6" name="Rectangle 2145"/>
              <p:cNvSpPr/>
              <p:nvPr/>
            </p:nvSpPr>
            <p:spPr>
              <a:xfrm>
                <a:off x="549027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7" name="Straight Arrow Connector 2146"/>
              <p:cNvCxnSpPr/>
              <p:nvPr/>
            </p:nvCxnSpPr>
            <p:spPr>
              <a:xfrm>
                <a:off x="5657029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8" name="Rectangle 2147"/>
              <p:cNvSpPr/>
              <p:nvPr/>
            </p:nvSpPr>
            <p:spPr>
              <a:xfrm>
                <a:off x="575211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9" name="Straight Arrow Connector 2148"/>
              <p:cNvCxnSpPr>
                <a:stCxn id="2148" idx="2"/>
                <a:endCxn id="2150" idx="0"/>
              </p:cNvCxnSpPr>
              <p:nvPr/>
            </p:nvCxnSpPr>
            <p:spPr>
              <a:xfrm>
                <a:off x="5831350" y="3021922"/>
                <a:ext cx="1099" cy="102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" name="Rectangle 2149"/>
                  <p:cNvSpPr/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0" name="Rectangle 2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1" name="Straight Arrow Connector 2150"/>
              <p:cNvCxnSpPr>
                <a:stCxn id="2135" idx="3"/>
                <a:endCxn id="2150" idx="1"/>
              </p:cNvCxnSpPr>
              <p:nvPr/>
            </p:nvCxnSpPr>
            <p:spPr>
              <a:xfrm flipV="1">
                <a:off x="5652742" y="319948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Arrow Connector 2151"/>
              <p:cNvCxnSpPr/>
              <p:nvPr/>
            </p:nvCxnSpPr>
            <p:spPr>
              <a:xfrm>
                <a:off x="4519518" y="3026572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Arrow Connector 2152"/>
              <p:cNvCxnSpPr/>
              <p:nvPr/>
            </p:nvCxnSpPr>
            <p:spPr>
              <a:xfrm>
                <a:off x="4035697" y="3026572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Straight Arrow Connector 2153"/>
              <p:cNvCxnSpPr/>
              <p:nvPr/>
            </p:nvCxnSpPr>
            <p:spPr>
              <a:xfrm>
                <a:off x="3786286" y="3026572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5" name="Rectangle 2154"/>
                  <p:cNvSpPr/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5" name="Rectangle 2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6" name="Straight Arrow Connector 2155"/>
              <p:cNvCxnSpPr>
                <a:endCxn id="2155" idx="1"/>
              </p:cNvCxnSpPr>
              <p:nvPr/>
            </p:nvCxnSpPr>
            <p:spPr>
              <a:xfrm flipV="1">
                <a:off x="4612015" y="320050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Straight Arrow Connector 2156"/>
              <p:cNvCxnSpPr>
                <a:stCxn id="2159" idx="2"/>
                <a:endCxn id="2155" idx="0"/>
              </p:cNvCxnSpPr>
              <p:nvPr/>
            </p:nvCxnSpPr>
            <p:spPr>
              <a:xfrm>
                <a:off x="4788017" y="3021922"/>
                <a:ext cx="3992" cy="103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Straight Arrow Connector 2157"/>
              <p:cNvCxnSpPr/>
              <p:nvPr/>
            </p:nvCxnSpPr>
            <p:spPr>
              <a:xfrm flipV="1">
                <a:off x="4608022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Rectangle 2158"/>
              <p:cNvSpPr/>
              <p:nvPr/>
            </p:nvSpPr>
            <p:spPr>
              <a:xfrm>
                <a:off x="4708780" y="2871216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0" name="Straight Arrow Connector 2159"/>
              <p:cNvCxnSpPr/>
              <p:nvPr/>
            </p:nvCxnSpPr>
            <p:spPr>
              <a:xfrm>
                <a:off x="4875532" y="294722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1" name="Straight Arrow Connector 2160"/>
              <p:cNvCxnSpPr>
                <a:stCxn id="2155" idx="3"/>
              </p:cNvCxnSpPr>
              <p:nvPr/>
            </p:nvCxnSpPr>
            <p:spPr>
              <a:xfrm flipV="1">
                <a:off x="4871245" y="319922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2" name="Straight Arrow Connector 2161"/>
              <p:cNvCxnSpPr/>
              <p:nvPr/>
            </p:nvCxnSpPr>
            <p:spPr>
              <a:xfrm>
                <a:off x="592145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3" name="Rectangle 2162"/>
              <p:cNvSpPr/>
              <p:nvPr/>
            </p:nvSpPr>
            <p:spPr>
              <a:xfrm>
                <a:off x="6016536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4" name="Straight Arrow Connector 2163"/>
              <p:cNvCxnSpPr>
                <a:stCxn id="2163" idx="2"/>
                <a:endCxn id="2165" idx="0"/>
              </p:cNvCxnSpPr>
              <p:nvPr/>
            </p:nvCxnSpPr>
            <p:spPr>
              <a:xfrm>
                <a:off x="6095773" y="3021922"/>
                <a:ext cx="0" cy="102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5" name="Rectangle 2164"/>
                  <p:cNvSpPr/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5" name="Rectangle 2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6" name="Straight Arrow Connector 2165"/>
              <p:cNvCxnSpPr>
                <a:endCxn id="2165" idx="1"/>
              </p:cNvCxnSpPr>
              <p:nvPr/>
            </p:nvCxnSpPr>
            <p:spPr>
              <a:xfrm>
                <a:off x="5918021" y="319995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7" name="Rectangle 2166"/>
                  <p:cNvSpPr/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7" name="Rectangle 2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8" name="Rectangle 2167"/>
                  <p:cNvSpPr/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8" name="Rectangle 2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9" name="Straight Arrow Connector 2168"/>
              <p:cNvCxnSpPr>
                <a:stCxn id="2167" idx="3"/>
                <a:endCxn id="2168" idx="1"/>
              </p:cNvCxnSpPr>
              <p:nvPr/>
            </p:nvCxnSpPr>
            <p:spPr>
              <a:xfrm>
                <a:off x="6954133" y="319459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0" name="Rectangle 2169"/>
                  <p:cNvSpPr/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70" name="Rectangle 2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1" name="Straight Arrow Connector 2170"/>
              <p:cNvCxnSpPr>
                <a:stCxn id="2168" idx="3"/>
              </p:cNvCxnSpPr>
              <p:nvPr/>
            </p:nvCxnSpPr>
            <p:spPr>
              <a:xfrm flipV="1">
                <a:off x="7210153" y="319458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Arrow Connector 2171"/>
              <p:cNvCxnSpPr>
                <a:stCxn id="2177" idx="2"/>
                <a:endCxn id="2167" idx="0"/>
              </p:cNvCxnSpPr>
              <p:nvPr/>
            </p:nvCxnSpPr>
            <p:spPr>
              <a:xfrm>
                <a:off x="6870906" y="3021922"/>
                <a:ext cx="3992" cy="973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3" name="Straight Arrow Connector 2172"/>
              <p:cNvCxnSpPr>
                <a:stCxn id="2179" idx="2"/>
                <a:endCxn id="2168" idx="0"/>
              </p:cNvCxnSpPr>
              <p:nvPr/>
            </p:nvCxnSpPr>
            <p:spPr>
              <a:xfrm>
                <a:off x="7126925" y="3021922"/>
                <a:ext cx="3992" cy="9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4" name="Straight Arrow Connector 2173"/>
              <p:cNvCxnSpPr>
                <a:stCxn id="2181" idx="2"/>
                <a:endCxn id="2170" idx="0"/>
              </p:cNvCxnSpPr>
              <p:nvPr/>
            </p:nvCxnSpPr>
            <p:spPr>
              <a:xfrm>
                <a:off x="7389846" y="3021922"/>
                <a:ext cx="3992" cy="99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Straight Arrow Connector 2174"/>
              <p:cNvCxnSpPr/>
              <p:nvPr/>
            </p:nvCxnSpPr>
            <p:spPr>
              <a:xfrm flipV="1">
                <a:off x="6696887" y="2944368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Straight Arrow Connector 2175"/>
              <p:cNvCxnSpPr>
                <a:endCxn id="2167" idx="1"/>
              </p:cNvCxnSpPr>
              <p:nvPr/>
            </p:nvCxnSpPr>
            <p:spPr>
              <a:xfrm flipV="1">
                <a:off x="6693972" y="3194599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7" name="Rectangle 2176"/>
              <p:cNvSpPr/>
              <p:nvPr/>
            </p:nvSpPr>
            <p:spPr>
              <a:xfrm>
                <a:off x="679166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8" name="Straight Arrow Connector 2177"/>
              <p:cNvCxnSpPr>
                <a:stCxn id="2177" idx="3"/>
                <a:endCxn id="2179" idx="1"/>
              </p:cNvCxnSpPr>
              <p:nvPr/>
            </p:nvCxnSpPr>
            <p:spPr>
              <a:xfrm>
                <a:off x="6950142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Rectangle 2178"/>
              <p:cNvSpPr/>
              <p:nvPr/>
            </p:nvSpPr>
            <p:spPr>
              <a:xfrm>
                <a:off x="704768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0" name="Straight Arrow Connector 2179"/>
              <p:cNvCxnSpPr/>
              <p:nvPr/>
            </p:nvCxnSpPr>
            <p:spPr>
              <a:xfrm flipV="1">
                <a:off x="7206160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1" name="Rectangle 2180"/>
              <p:cNvSpPr/>
              <p:nvPr/>
            </p:nvSpPr>
            <p:spPr>
              <a:xfrm>
                <a:off x="731060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2" name="Straight Arrow Connector 2181"/>
              <p:cNvCxnSpPr/>
              <p:nvPr/>
            </p:nvCxnSpPr>
            <p:spPr>
              <a:xfrm>
                <a:off x="74773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3" name="Rectangle 2182"/>
              <p:cNvSpPr/>
              <p:nvPr/>
            </p:nvSpPr>
            <p:spPr>
              <a:xfrm>
                <a:off x="75724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4" name="Straight Arrow Connector 2183"/>
              <p:cNvCxnSpPr>
                <a:stCxn id="2183" idx="2"/>
                <a:endCxn id="2185" idx="0"/>
              </p:cNvCxnSpPr>
              <p:nvPr/>
            </p:nvCxnSpPr>
            <p:spPr>
              <a:xfrm>
                <a:off x="7651682" y="3021922"/>
                <a:ext cx="1099" cy="9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85" name="Rectangle 2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6" name="Straight Arrow Connector 2185"/>
              <p:cNvCxnSpPr>
                <a:stCxn id="2170" idx="3"/>
                <a:endCxn id="2185" idx="1"/>
              </p:cNvCxnSpPr>
              <p:nvPr/>
            </p:nvCxnSpPr>
            <p:spPr>
              <a:xfrm flipV="1">
                <a:off x="7473074" y="3195903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/>
              <p:cNvCxnSpPr/>
              <p:nvPr/>
            </p:nvCxnSpPr>
            <p:spPr>
              <a:xfrm>
                <a:off x="6176825" y="294436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Rectangle 2187"/>
              <p:cNvSpPr/>
              <p:nvPr/>
            </p:nvSpPr>
            <p:spPr>
              <a:xfrm>
                <a:off x="627437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9" name="Straight Arrow Connector 2188"/>
              <p:cNvCxnSpPr>
                <a:stCxn id="2188" idx="2"/>
                <a:endCxn id="2190" idx="0"/>
              </p:cNvCxnSpPr>
              <p:nvPr/>
            </p:nvCxnSpPr>
            <p:spPr>
              <a:xfrm>
                <a:off x="6353609" y="3021922"/>
                <a:ext cx="1117" cy="99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0" name="Rectangle 2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1" name="Straight Arrow Connector 2190"/>
              <p:cNvCxnSpPr>
                <a:endCxn id="2190" idx="1"/>
              </p:cNvCxnSpPr>
              <p:nvPr/>
            </p:nvCxnSpPr>
            <p:spPr>
              <a:xfrm>
                <a:off x="6177943" y="319601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>
                <a:stCxn id="2188" idx="3"/>
                <a:endCxn id="2193" idx="1"/>
              </p:cNvCxnSpPr>
              <p:nvPr/>
            </p:nvCxnSpPr>
            <p:spPr>
              <a:xfrm>
                <a:off x="6432845" y="2946569"/>
                <a:ext cx="100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3" name="Rectangle 2192"/>
              <p:cNvSpPr/>
              <p:nvPr/>
            </p:nvSpPr>
            <p:spPr>
              <a:xfrm>
                <a:off x="653360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4" name="Straight Arrow Connector 2193"/>
              <p:cNvCxnSpPr>
                <a:stCxn id="2193" idx="2"/>
                <a:endCxn id="2195" idx="0"/>
              </p:cNvCxnSpPr>
              <p:nvPr/>
            </p:nvCxnSpPr>
            <p:spPr>
              <a:xfrm>
                <a:off x="6612840" y="3021922"/>
                <a:ext cx="1117" cy="98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5" name="Rectangle 2194"/>
                  <p:cNvSpPr/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5" name="Rectangle 2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6" name="Straight Arrow Connector 2195"/>
              <p:cNvCxnSpPr>
                <a:stCxn id="2190" idx="3"/>
                <a:endCxn id="2195" idx="1"/>
              </p:cNvCxnSpPr>
              <p:nvPr/>
            </p:nvCxnSpPr>
            <p:spPr>
              <a:xfrm flipV="1">
                <a:off x="6433962" y="319600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>
                <a:off x="77334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8" name="Rectangle 2197"/>
              <p:cNvSpPr/>
              <p:nvPr/>
            </p:nvSpPr>
            <p:spPr>
              <a:xfrm>
                <a:off x="78285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99" name="Straight Arrow Connector 2198"/>
              <p:cNvCxnSpPr>
                <a:stCxn id="2198" idx="2"/>
                <a:endCxn id="2200" idx="0"/>
              </p:cNvCxnSpPr>
              <p:nvPr/>
            </p:nvCxnSpPr>
            <p:spPr>
              <a:xfrm>
                <a:off x="7907782" y="3021922"/>
                <a:ext cx="0" cy="104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0" name="Rectangle 2199"/>
                  <p:cNvSpPr/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0" name="Rectangle 2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1" name="Straight Arrow Connector 2200"/>
              <p:cNvCxnSpPr>
                <a:endCxn id="2200" idx="1"/>
              </p:cNvCxnSpPr>
              <p:nvPr/>
            </p:nvCxnSpPr>
            <p:spPr>
              <a:xfrm>
                <a:off x="7730030" y="3201469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Rectangle 2201"/>
                  <p:cNvSpPr/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2" name="Rectangle 2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3" name="Straight Arrow Connector 2202"/>
              <p:cNvCxnSpPr>
                <a:endCxn id="2202" idx="1"/>
              </p:cNvCxnSpPr>
              <p:nvPr/>
            </p:nvCxnSpPr>
            <p:spPr>
              <a:xfrm>
                <a:off x="5925895" y="382469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4" name="Rectangle 2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5" name="Straight Arrow Connector 2204"/>
              <p:cNvCxnSpPr>
                <a:stCxn id="2202" idx="3"/>
                <a:endCxn id="2204" idx="1"/>
              </p:cNvCxnSpPr>
              <p:nvPr/>
            </p:nvCxnSpPr>
            <p:spPr>
              <a:xfrm flipV="1">
                <a:off x="6181916" y="382468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Arrow Connector 2205"/>
              <p:cNvCxnSpPr>
                <a:stCxn id="2209" idx="2"/>
                <a:endCxn id="2202" idx="0"/>
              </p:cNvCxnSpPr>
              <p:nvPr/>
            </p:nvCxnSpPr>
            <p:spPr>
              <a:xfrm>
                <a:off x="6098688" y="3643714"/>
                <a:ext cx="3992" cy="106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Arrow Connector 2206"/>
              <p:cNvCxnSpPr>
                <a:stCxn id="2211" idx="2"/>
                <a:endCxn id="2204" idx="0"/>
              </p:cNvCxnSpPr>
              <p:nvPr/>
            </p:nvCxnSpPr>
            <p:spPr>
              <a:xfrm>
                <a:off x="6357918" y="3643714"/>
                <a:ext cx="3992" cy="1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>
                <a:off x="59219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9" name="Rectangle 2208"/>
              <p:cNvSpPr/>
              <p:nvPr/>
            </p:nvSpPr>
            <p:spPr>
              <a:xfrm>
                <a:off x="60194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0" name="Straight Arrow Connector 2209"/>
              <p:cNvCxnSpPr/>
              <p:nvPr/>
            </p:nvCxnSpPr>
            <p:spPr>
              <a:xfrm flipV="1">
                <a:off x="61779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1" name="Rectangle 2210"/>
              <p:cNvSpPr/>
              <p:nvPr/>
            </p:nvSpPr>
            <p:spPr>
              <a:xfrm>
                <a:off x="62786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2" name="Straight Arrow Connector 2211"/>
              <p:cNvCxnSpPr/>
              <p:nvPr/>
            </p:nvCxnSpPr>
            <p:spPr>
              <a:xfrm>
                <a:off x="6445433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3" name="Rectangle 2212"/>
              <p:cNvSpPr/>
              <p:nvPr/>
            </p:nvSpPr>
            <p:spPr>
              <a:xfrm>
                <a:off x="6544698" y="34930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4" name="Rectangle 2213"/>
                  <p:cNvSpPr/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4" name="Rectangle 2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5" name="Rectangle 2214"/>
                  <p:cNvSpPr/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5" name="Rectangle 2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6" name="Rectangle 2215"/>
                  <p:cNvSpPr/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6" name="Rectangle 2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7" name="Rectangle 2216"/>
                  <p:cNvSpPr/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7" name="Rectangle 2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3571" r="-714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8" name="Rectangle 2217"/>
                  <p:cNvSpPr/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8" name="Rectangle 2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9" name="Straight Arrow Connector 2218"/>
              <p:cNvCxnSpPr/>
              <p:nvPr/>
            </p:nvCxnSpPr>
            <p:spPr>
              <a:xfrm>
                <a:off x="7118317" y="3646856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Arrow Connector 2219"/>
              <p:cNvCxnSpPr>
                <a:stCxn id="2221" idx="2"/>
                <a:endCxn id="2218" idx="0"/>
              </p:cNvCxnSpPr>
              <p:nvPr/>
            </p:nvCxnSpPr>
            <p:spPr>
              <a:xfrm>
                <a:off x="7890201" y="3643714"/>
                <a:ext cx="3993" cy="101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1" name="Rectangle 2220"/>
              <p:cNvSpPr/>
              <p:nvPr/>
            </p:nvSpPr>
            <p:spPr>
              <a:xfrm>
                <a:off x="781096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2" name="Straight Arrow Connector 2221"/>
              <p:cNvCxnSpPr/>
              <p:nvPr/>
            </p:nvCxnSpPr>
            <p:spPr>
              <a:xfrm>
                <a:off x="7355455" y="3646856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Arrow Connector 2222"/>
              <p:cNvCxnSpPr/>
              <p:nvPr/>
            </p:nvCxnSpPr>
            <p:spPr>
              <a:xfrm>
                <a:off x="6871634" y="3646856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Arrow Connector 2223"/>
              <p:cNvCxnSpPr/>
              <p:nvPr/>
            </p:nvCxnSpPr>
            <p:spPr>
              <a:xfrm>
                <a:off x="6622223" y="3646856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5" name="Rectangle 2224"/>
                  <p:cNvSpPr/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25" name="Rectangle 2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6" name="Straight Arrow Connector 2225"/>
              <p:cNvCxnSpPr>
                <a:endCxn id="2225" idx="1"/>
              </p:cNvCxnSpPr>
              <p:nvPr/>
            </p:nvCxnSpPr>
            <p:spPr>
              <a:xfrm flipV="1">
                <a:off x="7447952" y="382078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Arrow Connector 2226"/>
              <p:cNvCxnSpPr>
                <a:stCxn id="2229" idx="2"/>
                <a:endCxn id="2225" idx="0"/>
              </p:cNvCxnSpPr>
              <p:nvPr/>
            </p:nvCxnSpPr>
            <p:spPr>
              <a:xfrm>
                <a:off x="7623954" y="3643714"/>
                <a:ext cx="3992" cy="1017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V="1">
                <a:off x="7443959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9" name="Rectangle 2228"/>
              <p:cNvSpPr/>
              <p:nvPr/>
            </p:nvSpPr>
            <p:spPr>
              <a:xfrm>
                <a:off x="7544717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30" name="Straight Arrow Connector 2229"/>
              <p:cNvCxnSpPr/>
              <p:nvPr/>
            </p:nvCxnSpPr>
            <p:spPr>
              <a:xfrm>
                <a:off x="7711469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>
                <a:stCxn id="2225" idx="3"/>
              </p:cNvCxnSpPr>
              <p:nvPr/>
            </p:nvCxnSpPr>
            <p:spPr>
              <a:xfrm flipV="1">
                <a:off x="7707182" y="381951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2" name="Rectangle 2231"/>
                  <p:cNvSpPr/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2" name="Rectangle 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3" name="Rectangle 2232"/>
                  <p:cNvSpPr/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3" name="Rectangle 2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4" name="Straight Arrow Connector 2233"/>
              <p:cNvCxnSpPr>
                <a:stCxn id="2232" idx="3"/>
                <a:endCxn id="2233" idx="1"/>
              </p:cNvCxnSpPr>
              <p:nvPr/>
            </p:nvCxnSpPr>
            <p:spPr>
              <a:xfrm>
                <a:off x="4113595" y="382451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5" name="Rectangle 2234"/>
                  <p:cNvSpPr/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5" name="Rectangle 2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6" name="Straight Arrow Connector 2235"/>
              <p:cNvCxnSpPr>
                <a:stCxn id="2233" idx="3"/>
                <a:endCxn id="2235" idx="1"/>
              </p:cNvCxnSpPr>
              <p:nvPr/>
            </p:nvCxnSpPr>
            <p:spPr>
              <a:xfrm flipV="1">
                <a:off x="4369616" y="382449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Arrow Connector 2236"/>
              <p:cNvCxnSpPr>
                <a:stCxn id="2240" idx="2"/>
                <a:endCxn id="2232" idx="0"/>
              </p:cNvCxnSpPr>
              <p:nvPr/>
            </p:nvCxnSpPr>
            <p:spPr>
              <a:xfrm>
                <a:off x="4030368" y="3643714"/>
                <a:ext cx="3993" cy="105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Arrow Connector 2237"/>
              <p:cNvCxnSpPr>
                <a:stCxn id="2242" idx="2"/>
                <a:endCxn id="2233" idx="0"/>
              </p:cNvCxnSpPr>
              <p:nvPr/>
            </p:nvCxnSpPr>
            <p:spPr>
              <a:xfrm>
                <a:off x="4286388" y="3643714"/>
                <a:ext cx="3992" cy="106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Arrow Connector 2238"/>
              <p:cNvCxnSpPr>
                <a:stCxn id="2244" idx="2"/>
                <a:endCxn id="2235" idx="0"/>
              </p:cNvCxnSpPr>
              <p:nvPr/>
            </p:nvCxnSpPr>
            <p:spPr>
              <a:xfrm>
                <a:off x="4545618" y="3643714"/>
                <a:ext cx="3992" cy="105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0" name="Rectangle 2239"/>
              <p:cNvSpPr/>
              <p:nvPr/>
            </p:nvSpPr>
            <p:spPr>
              <a:xfrm>
                <a:off x="395113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1" name="Straight Arrow Connector 2240"/>
              <p:cNvCxnSpPr/>
              <p:nvPr/>
            </p:nvCxnSpPr>
            <p:spPr>
              <a:xfrm>
                <a:off x="41096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Rectangle 2241"/>
              <p:cNvSpPr/>
              <p:nvPr/>
            </p:nvSpPr>
            <p:spPr>
              <a:xfrm>
                <a:off x="42071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3" name="Straight Arrow Connector 2242"/>
              <p:cNvCxnSpPr/>
              <p:nvPr/>
            </p:nvCxnSpPr>
            <p:spPr>
              <a:xfrm flipV="1">
                <a:off x="43656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4" name="Rectangle 2243"/>
              <p:cNvSpPr/>
              <p:nvPr/>
            </p:nvSpPr>
            <p:spPr>
              <a:xfrm>
                <a:off x="44663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5" name="Rectangle 2244"/>
                  <p:cNvSpPr/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45" name="Rectangle 2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6" name="Straight Arrow Connector 2245"/>
              <p:cNvCxnSpPr>
                <a:endCxn id="2245" idx="1"/>
              </p:cNvCxnSpPr>
              <p:nvPr/>
            </p:nvCxnSpPr>
            <p:spPr>
              <a:xfrm flipV="1">
                <a:off x="3588119" y="382423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Arrow Connector 2246"/>
              <p:cNvCxnSpPr>
                <a:stCxn id="2249" idx="2"/>
                <a:endCxn id="2245" idx="0"/>
              </p:cNvCxnSpPr>
              <p:nvPr/>
            </p:nvCxnSpPr>
            <p:spPr>
              <a:xfrm>
                <a:off x="3764121" y="3643714"/>
                <a:ext cx="3992" cy="105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Arrow Connector 2247"/>
              <p:cNvCxnSpPr/>
              <p:nvPr/>
            </p:nvCxnSpPr>
            <p:spPr>
              <a:xfrm flipV="1">
                <a:off x="3584126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9" name="Rectangle 2248"/>
              <p:cNvSpPr/>
              <p:nvPr/>
            </p:nvSpPr>
            <p:spPr>
              <a:xfrm>
                <a:off x="3684884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0" name="Straight Arrow Connector 2249"/>
              <p:cNvCxnSpPr/>
              <p:nvPr/>
            </p:nvCxnSpPr>
            <p:spPr>
              <a:xfrm>
                <a:off x="3851636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Arrow Connector 2250"/>
              <p:cNvCxnSpPr>
                <a:stCxn id="2245" idx="3"/>
              </p:cNvCxnSpPr>
              <p:nvPr/>
            </p:nvCxnSpPr>
            <p:spPr>
              <a:xfrm flipV="1">
                <a:off x="3847349" y="382296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2" name="Rectangle 2251"/>
                  <p:cNvSpPr/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2" name="Rectangle 2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3" name="Straight Arrow Connector 2252"/>
              <p:cNvCxnSpPr>
                <a:stCxn id="2252" idx="3"/>
              </p:cNvCxnSpPr>
              <p:nvPr/>
            </p:nvCxnSpPr>
            <p:spPr>
              <a:xfrm>
                <a:off x="4603275" y="451056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Arrow Connector 2253"/>
              <p:cNvCxnSpPr>
                <a:stCxn id="2255" idx="2"/>
                <a:endCxn id="2252" idx="0"/>
              </p:cNvCxnSpPr>
              <p:nvPr/>
            </p:nvCxnSpPr>
            <p:spPr>
              <a:xfrm>
                <a:off x="4520048" y="4329514"/>
                <a:ext cx="3993" cy="105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" name="Rectangle 2254"/>
              <p:cNvSpPr/>
              <p:nvPr/>
            </p:nvSpPr>
            <p:spPr>
              <a:xfrm>
                <a:off x="444081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6" name="Straight Arrow Connector 2255"/>
              <p:cNvCxnSpPr/>
              <p:nvPr/>
            </p:nvCxnSpPr>
            <p:spPr>
              <a:xfrm>
                <a:off x="4599283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7" name="Rectangle 2256"/>
                  <p:cNvSpPr/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7" name="Rectangle 2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8" name="Straight Arrow Connector 2257"/>
              <p:cNvCxnSpPr>
                <a:stCxn id="2259" idx="2"/>
                <a:endCxn id="2257" idx="0"/>
              </p:cNvCxnSpPr>
              <p:nvPr/>
            </p:nvCxnSpPr>
            <p:spPr>
              <a:xfrm>
                <a:off x="4253801" y="4329514"/>
                <a:ext cx="3992" cy="10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9" name="Rectangle 2258"/>
              <p:cNvSpPr/>
              <p:nvPr/>
            </p:nvSpPr>
            <p:spPr>
              <a:xfrm>
                <a:off x="41745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0" name="Straight Arrow Connector 2259"/>
              <p:cNvCxnSpPr/>
              <p:nvPr/>
            </p:nvCxnSpPr>
            <p:spPr>
              <a:xfrm>
                <a:off x="43413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Arrow Connector 2260"/>
              <p:cNvCxnSpPr>
                <a:stCxn id="2257" idx="3"/>
              </p:cNvCxnSpPr>
              <p:nvPr/>
            </p:nvCxnSpPr>
            <p:spPr>
              <a:xfrm flipV="1">
                <a:off x="4337029" y="4509010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2" name="Rectangle 22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3" name="Rectangle 2262"/>
                  <p:cNvSpPr/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3" name="Rectangle 2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4" name="Straight Arrow Connector 2263"/>
              <p:cNvCxnSpPr>
                <a:stCxn id="2262" idx="3"/>
                <a:endCxn id="2263" idx="1"/>
              </p:cNvCxnSpPr>
              <p:nvPr/>
            </p:nvCxnSpPr>
            <p:spPr>
              <a:xfrm>
                <a:off x="6682405" y="451025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5" name="Rectangle 2264"/>
                  <p:cNvSpPr/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5" name="Rectangle 2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6" name="Straight Arrow Connector 2265"/>
              <p:cNvCxnSpPr>
                <a:stCxn id="2263" idx="3"/>
              </p:cNvCxnSpPr>
              <p:nvPr/>
            </p:nvCxnSpPr>
            <p:spPr>
              <a:xfrm flipV="1">
                <a:off x="6938425" y="451024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Arrow Connector 2266"/>
              <p:cNvCxnSpPr>
                <a:stCxn id="2272" idx="2"/>
                <a:endCxn id="2262" idx="0"/>
              </p:cNvCxnSpPr>
              <p:nvPr/>
            </p:nvCxnSpPr>
            <p:spPr>
              <a:xfrm>
                <a:off x="6599178" y="4329514"/>
                <a:ext cx="3992" cy="105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Arrow Connector 2267"/>
              <p:cNvCxnSpPr>
                <a:stCxn id="2274" idx="2"/>
                <a:endCxn id="2263" idx="0"/>
              </p:cNvCxnSpPr>
              <p:nvPr/>
            </p:nvCxnSpPr>
            <p:spPr>
              <a:xfrm>
                <a:off x="6855197" y="4329514"/>
                <a:ext cx="3992" cy="10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Arrow Connector 2268"/>
              <p:cNvCxnSpPr>
                <a:stCxn id="2276" idx="2"/>
                <a:endCxn id="2265" idx="0"/>
              </p:cNvCxnSpPr>
              <p:nvPr/>
            </p:nvCxnSpPr>
            <p:spPr>
              <a:xfrm>
                <a:off x="7118118" y="4329514"/>
                <a:ext cx="3992" cy="1079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Arrow Connector 2269"/>
              <p:cNvCxnSpPr/>
              <p:nvPr/>
            </p:nvCxnSpPr>
            <p:spPr>
              <a:xfrm flipV="1">
                <a:off x="6425159" y="4261104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Arrow Connector 2270"/>
              <p:cNvCxnSpPr>
                <a:endCxn id="2262" idx="1"/>
              </p:cNvCxnSpPr>
              <p:nvPr/>
            </p:nvCxnSpPr>
            <p:spPr>
              <a:xfrm flipV="1">
                <a:off x="6422244" y="4510254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2" name="Rectangle 2271"/>
              <p:cNvSpPr/>
              <p:nvPr/>
            </p:nvSpPr>
            <p:spPr>
              <a:xfrm>
                <a:off x="651994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3" name="Straight Arrow Connector 2272"/>
              <p:cNvCxnSpPr/>
              <p:nvPr/>
            </p:nvCxnSpPr>
            <p:spPr>
              <a:xfrm>
                <a:off x="6678412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4" name="Rectangle 2273"/>
              <p:cNvSpPr/>
              <p:nvPr/>
            </p:nvSpPr>
            <p:spPr>
              <a:xfrm>
                <a:off x="6775960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5" name="Straight Arrow Connector 2274"/>
              <p:cNvCxnSpPr/>
              <p:nvPr/>
            </p:nvCxnSpPr>
            <p:spPr>
              <a:xfrm flipV="1">
                <a:off x="6934432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6" name="Rectangle 2275"/>
              <p:cNvSpPr/>
              <p:nvPr/>
            </p:nvSpPr>
            <p:spPr>
              <a:xfrm>
                <a:off x="7038881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7" name="Straight Arrow Connector 2276"/>
              <p:cNvCxnSpPr/>
              <p:nvPr/>
            </p:nvCxnSpPr>
            <p:spPr>
              <a:xfrm>
                <a:off x="72056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8" name="Rectangle 2277"/>
              <p:cNvSpPr/>
              <p:nvPr/>
            </p:nvSpPr>
            <p:spPr>
              <a:xfrm>
                <a:off x="730071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9" name="Straight Arrow Connector 2278"/>
              <p:cNvCxnSpPr>
                <a:stCxn id="2278" idx="2"/>
                <a:endCxn id="2280" idx="0"/>
              </p:cNvCxnSpPr>
              <p:nvPr/>
            </p:nvCxnSpPr>
            <p:spPr>
              <a:xfrm>
                <a:off x="7379954" y="4329514"/>
                <a:ext cx="1099" cy="10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0" name="Rectangle 2279"/>
                  <p:cNvSpPr/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0" name="Rectangle 2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1" name="Straight Arrow Connector 2280"/>
              <p:cNvCxnSpPr>
                <a:stCxn id="2265" idx="3"/>
                <a:endCxn id="2280" idx="1"/>
              </p:cNvCxnSpPr>
              <p:nvPr/>
            </p:nvCxnSpPr>
            <p:spPr>
              <a:xfrm flipV="1">
                <a:off x="7201346" y="4511558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>
                <a:off x="5905097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3" name="Rectangle 2282"/>
              <p:cNvSpPr/>
              <p:nvPr/>
            </p:nvSpPr>
            <p:spPr>
              <a:xfrm>
                <a:off x="6002644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4" name="Straight Arrow Connector 2283"/>
              <p:cNvCxnSpPr>
                <a:stCxn id="2283" idx="2"/>
                <a:endCxn id="2285" idx="0"/>
              </p:cNvCxnSpPr>
              <p:nvPr/>
            </p:nvCxnSpPr>
            <p:spPr>
              <a:xfrm>
                <a:off x="6081881" y="4329514"/>
                <a:ext cx="1117" cy="107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5" name="Rectangle 2284"/>
                  <p:cNvSpPr/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5" name="Rectangle 2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6" name="Straight Arrow Connector 2285"/>
              <p:cNvCxnSpPr>
                <a:endCxn id="2285" idx="1"/>
              </p:cNvCxnSpPr>
              <p:nvPr/>
            </p:nvCxnSpPr>
            <p:spPr>
              <a:xfrm>
                <a:off x="5906215" y="451167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Arrow Connector 2286"/>
              <p:cNvCxnSpPr/>
              <p:nvPr/>
            </p:nvCxnSpPr>
            <p:spPr>
              <a:xfrm flipV="1">
                <a:off x="6161117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8" name="Rectangle 2287"/>
              <p:cNvSpPr/>
              <p:nvPr/>
            </p:nvSpPr>
            <p:spPr>
              <a:xfrm>
                <a:off x="626187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9" name="Straight Arrow Connector 2288"/>
              <p:cNvCxnSpPr>
                <a:stCxn id="2288" idx="2"/>
                <a:endCxn id="2290" idx="0"/>
              </p:cNvCxnSpPr>
              <p:nvPr/>
            </p:nvCxnSpPr>
            <p:spPr>
              <a:xfrm>
                <a:off x="6341112" y="4329514"/>
                <a:ext cx="1117" cy="106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0" name="Rectangle 2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1" name="Straight Arrow Connector 2290"/>
              <p:cNvCxnSpPr>
                <a:stCxn id="2285" idx="3"/>
                <a:endCxn id="2290" idx="1"/>
              </p:cNvCxnSpPr>
              <p:nvPr/>
            </p:nvCxnSpPr>
            <p:spPr>
              <a:xfrm flipV="1">
                <a:off x="6162234" y="451166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>
                <a:off x="74617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3" name="Rectangle 2292"/>
              <p:cNvSpPr/>
              <p:nvPr/>
            </p:nvSpPr>
            <p:spPr>
              <a:xfrm>
                <a:off x="7556817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4" name="Straight Arrow Connector 2293"/>
              <p:cNvCxnSpPr>
                <a:stCxn id="2293" idx="2"/>
                <a:endCxn id="2295" idx="0"/>
              </p:cNvCxnSpPr>
              <p:nvPr/>
            </p:nvCxnSpPr>
            <p:spPr>
              <a:xfrm>
                <a:off x="7636054" y="4329514"/>
                <a:ext cx="0" cy="112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5" name="Rectangle 2294"/>
                  <p:cNvSpPr/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5" name="Rectangle 2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6" name="Straight Arrow Connector 2295"/>
              <p:cNvCxnSpPr>
                <a:endCxn id="2295" idx="1"/>
              </p:cNvCxnSpPr>
              <p:nvPr/>
            </p:nvCxnSpPr>
            <p:spPr>
              <a:xfrm>
                <a:off x="7458302" y="451712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Arrow Connector 2296"/>
              <p:cNvCxnSpPr/>
              <p:nvPr/>
            </p:nvCxnSpPr>
            <p:spPr>
              <a:xfrm>
                <a:off x="7719571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8" name="Rectangle 2297"/>
              <p:cNvSpPr/>
              <p:nvPr/>
            </p:nvSpPr>
            <p:spPr>
              <a:xfrm>
                <a:off x="781465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9" name="Straight Arrow Connector 2298"/>
              <p:cNvCxnSpPr>
                <a:stCxn id="2298" idx="2"/>
                <a:endCxn id="2300" idx="0"/>
              </p:cNvCxnSpPr>
              <p:nvPr/>
            </p:nvCxnSpPr>
            <p:spPr>
              <a:xfrm>
                <a:off x="7893892" y="4329514"/>
                <a:ext cx="0" cy="112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0" name="Rectangle 2299"/>
                  <p:cNvSpPr/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300" name="Rectangle 2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1" name="Straight Arrow Connector 2300"/>
              <p:cNvCxnSpPr>
                <a:endCxn id="2300" idx="1"/>
              </p:cNvCxnSpPr>
              <p:nvPr/>
            </p:nvCxnSpPr>
            <p:spPr>
              <a:xfrm>
                <a:off x="7716140" y="451718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6" name="Straight Connector 2315"/>
            <p:cNvCxnSpPr/>
            <p:nvPr/>
          </p:nvCxnSpPr>
          <p:spPr>
            <a:xfrm flipV="1">
              <a:off x="1280160" y="1647720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7" name="TextBox 2316"/>
                <p:cNvSpPr txBox="1"/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Generation</m:t>
                        </m:r>
                      </m:oMath>
                    </m:oMathPara>
                  </a14:m>
                  <a:endPara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 sequences and states are generated from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17" name="TextBox 2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600" b="-50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6" name="Group 2815"/>
            <p:cNvGrpSpPr/>
            <p:nvPr/>
          </p:nvGrpSpPr>
          <p:grpSpPr>
            <a:xfrm>
              <a:off x="6841225" y="8515337"/>
              <a:ext cx="3156828" cy="1124089"/>
              <a:chOff x="6273744" y="8377025"/>
              <a:chExt cx="3156828" cy="1124089"/>
            </a:xfrm>
          </p:grpSpPr>
          <p:grpSp>
            <p:nvGrpSpPr>
              <p:cNvPr id="2556" name="Group 2555"/>
              <p:cNvGrpSpPr/>
              <p:nvPr/>
            </p:nvGrpSpPr>
            <p:grpSpPr>
              <a:xfrm>
                <a:off x="6273744" y="8377025"/>
                <a:ext cx="3156828" cy="754049"/>
                <a:chOff x="2046156" y="3302677"/>
                <a:chExt cx="9350708" cy="1351392"/>
              </a:xfrm>
            </p:grpSpPr>
            <p:pic>
              <p:nvPicPr>
                <p:cNvPr id="2554" name="Picture 2553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91" t="12772" r="14534" b="69566"/>
                <a:stretch/>
              </p:blipFill>
              <p:spPr>
                <a:xfrm>
                  <a:off x="2046156" y="3302677"/>
                  <a:ext cx="8996515" cy="1111046"/>
                </a:xfrm>
                <a:prstGeom prst="rect">
                  <a:avLst/>
                </a:prstGeom>
              </p:spPr>
            </p:pic>
            <p:pic>
              <p:nvPicPr>
                <p:cNvPr id="2555" name="Picture 2554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40906" r="14455" b="41432"/>
                <a:stretch/>
              </p:blipFill>
              <p:spPr>
                <a:xfrm>
                  <a:off x="2400350" y="3543023"/>
                  <a:ext cx="8996514" cy="111104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9" name="TextBox 2558"/>
                  <p:cNvSpPr txBox="1"/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Probability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9" name="TextBox 2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3699" r="-1267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44" name="TextBox 2643"/>
            <p:cNvSpPr txBox="1"/>
            <p:nvPr/>
          </p:nvSpPr>
          <p:spPr>
            <a:xfrm>
              <a:off x="6737434" y="4856867"/>
              <a:ext cx="465507" cy="210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5" name="TextBox 2644"/>
                <p:cNvSpPr txBox="1"/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5" name="TextBox 2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6" name="Rectangle 2645"/>
                <p:cNvSpPr/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6" name="Rectangle 2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23333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7" name="Rectangle 2646"/>
                <p:cNvSpPr/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7" name="Rectangle 2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398102" y="-938764"/>
              <a:ext cx="4735076" cy="1879039"/>
              <a:chOff x="3358391" y="-428809"/>
              <a:chExt cx="4735076" cy="1879039"/>
            </a:xfrm>
          </p:grpSpPr>
          <p:sp>
            <p:nvSpPr>
              <p:cNvPr id="1796" name="TextBox 1795"/>
              <p:cNvSpPr txBox="1"/>
              <p:nvPr/>
            </p:nvSpPr>
            <p:spPr>
              <a:xfrm>
                <a:off x="4994374" y="-344221"/>
                <a:ext cx="465507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7" name="TextBox 1796"/>
                  <p:cNvSpPr txBox="1"/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7" name="TextBox 17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8" name="Rectangle 1797"/>
                  <p:cNvSpPr/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8" name="Rectangle 17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23333" r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9" name="Rectangle 1798"/>
                  <p:cNvSpPr/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9" name="Rectangle 17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50" name="Picture 4" descr="Image result for dices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391" y="387919"/>
                <a:ext cx="814673" cy="701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1" name="Right Arrow 2650"/>
              <p:cNvSpPr/>
              <p:nvPr/>
            </p:nvSpPr>
            <p:spPr>
              <a:xfrm>
                <a:off x="4169405" y="630196"/>
                <a:ext cx="314435" cy="176245"/>
              </a:xfrm>
              <a:prstGeom prst="rightArrow">
                <a:avLst>
                  <a:gd name="adj1" fmla="val 50000"/>
                  <a:gd name="adj2" fmla="val 7421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9" name="Picture 2728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78190" y="11127"/>
                <a:ext cx="3515277" cy="1439103"/>
              </a:xfrm>
              <a:prstGeom prst="rect">
                <a:avLst/>
              </a:prstGeom>
            </p:spPr>
          </p:pic>
        </p:grpSp>
        <p:pic>
          <p:nvPicPr>
            <p:cNvPr id="2806" name="Picture 2805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270278" y="5068791"/>
              <a:ext cx="3515277" cy="1439103"/>
            </a:xfrm>
            <a:prstGeom prst="rect">
              <a:avLst/>
            </a:prstGeom>
          </p:spPr>
        </p:pic>
        <p:sp>
          <p:nvSpPr>
            <p:cNvPr id="2810" name="Right Arrow 2809"/>
            <p:cNvSpPr/>
            <p:nvPr/>
          </p:nvSpPr>
          <p:spPr>
            <a:xfrm>
              <a:off x="5443325" y="7647307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1" name="Right Arrow 2810"/>
            <p:cNvSpPr/>
            <p:nvPr/>
          </p:nvSpPr>
          <p:spPr>
            <a:xfrm>
              <a:off x="5439066" y="8610846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2" name="TextBox 2811"/>
            <p:cNvSpPr txBox="1"/>
            <p:nvPr/>
          </p:nvSpPr>
          <p:spPr>
            <a:xfrm>
              <a:off x="4888022" y="7210561"/>
              <a:ext cx="176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 Viterbi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3" name="TextBox 2812"/>
            <p:cNvSpPr txBox="1"/>
            <p:nvPr/>
          </p:nvSpPr>
          <p:spPr>
            <a:xfrm>
              <a:off x="4617693" y="9112720"/>
              <a:ext cx="241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 Forward-Backward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69" name="Group 2868"/>
            <p:cNvGrpSpPr/>
            <p:nvPr/>
          </p:nvGrpSpPr>
          <p:grpSpPr>
            <a:xfrm>
              <a:off x="8567928" y="2118643"/>
              <a:ext cx="616425" cy="2140828"/>
              <a:chOff x="8567928" y="2118643"/>
              <a:chExt cx="616425" cy="214082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8837763" y="2282036"/>
                <a:ext cx="346590" cy="841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Arrow Connector 2849"/>
              <p:cNvCxnSpPr/>
              <p:nvPr/>
            </p:nvCxnSpPr>
            <p:spPr>
              <a:xfrm>
                <a:off x="8567928" y="424263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Arrow Connector 2850"/>
              <p:cNvCxnSpPr/>
              <p:nvPr/>
            </p:nvCxnSpPr>
            <p:spPr>
              <a:xfrm>
                <a:off x="8567928" y="3430001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Arrow Connector 2851"/>
              <p:cNvCxnSpPr/>
              <p:nvPr/>
            </p:nvCxnSpPr>
            <p:spPr>
              <a:xfrm>
                <a:off x="8567928" y="273522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Arrow Connector 2852"/>
              <p:cNvCxnSpPr/>
              <p:nvPr/>
            </p:nvCxnSpPr>
            <p:spPr>
              <a:xfrm>
                <a:off x="8567928" y="2121450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8" name="Straight Arrow Connector 2857"/>
              <p:cNvCxnSpPr/>
              <p:nvPr/>
            </p:nvCxnSpPr>
            <p:spPr>
              <a:xfrm>
                <a:off x="8844628" y="2118643"/>
                <a:ext cx="0" cy="2140828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" name="Group 2869"/>
            <p:cNvGrpSpPr/>
            <p:nvPr/>
          </p:nvGrpSpPr>
          <p:grpSpPr>
            <a:xfrm>
              <a:off x="8567928" y="2369061"/>
              <a:ext cx="616425" cy="2148787"/>
              <a:chOff x="8567928" y="2369061"/>
              <a:chExt cx="616425" cy="2148787"/>
            </a:xfrm>
          </p:grpSpPr>
          <p:cxnSp>
            <p:nvCxnSpPr>
              <p:cNvPr id="594" name="Straight Arrow Connector 593"/>
              <p:cNvCxnSpPr/>
              <p:nvPr/>
            </p:nvCxnSpPr>
            <p:spPr>
              <a:xfrm>
                <a:off x="8984738" y="3835060"/>
                <a:ext cx="199615" cy="364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4" name="Straight Arrow Connector 2843"/>
              <p:cNvCxnSpPr/>
              <p:nvPr/>
            </p:nvCxnSpPr>
            <p:spPr>
              <a:xfrm>
                <a:off x="8567928" y="450136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Arrow Connector 2844"/>
              <p:cNvCxnSpPr/>
              <p:nvPr/>
            </p:nvCxnSpPr>
            <p:spPr>
              <a:xfrm>
                <a:off x="8567928" y="3688735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Arrow Connector 2845"/>
              <p:cNvCxnSpPr/>
              <p:nvPr/>
            </p:nvCxnSpPr>
            <p:spPr>
              <a:xfrm>
                <a:off x="8567928" y="299395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Arrow Connector 2846"/>
              <p:cNvCxnSpPr/>
              <p:nvPr/>
            </p:nvCxnSpPr>
            <p:spPr>
              <a:xfrm>
                <a:off x="8567928" y="2380184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Arrow Connector 2861"/>
              <p:cNvCxnSpPr/>
              <p:nvPr/>
            </p:nvCxnSpPr>
            <p:spPr>
              <a:xfrm>
                <a:off x="8986874" y="2369061"/>
                <a:ext cx="3986" cy="21487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551546" y="955362"/>
              <a:ext cx="3647986" cy="589966"/>
              <a:chOff x="4572344" y="925149"/>
              <a:chExt cx="3647986" cy="589966"/>
            </a:xfrm>
          </p:grpSpPr>
          <p:sp>
            <p:nvSpPr>
              <p:cNvPr id="782" name="Right Brace 781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5" name="Group 984"/>
            <p:cNvGrpSpPr/>
            <p:nvPr/>
          </p:nvGrpSpPr>
          <p:grpSpPr>
            <a:xfrm>
              <a:off x="6226902" y="6512275"/>
              <a:ext cx="3647986" cy="601700"/>
              <a:chOff x="4572344" y="925149"/>
              <a:chExt cx="3647986" cy="601700"/>
            </a:xfrm>
          </p:grpSpPr>
          <p:sp>
            <p:nvSpPr>
              <p:cNvPr id="986" name="Right Brace 985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7" name="TextBox 986"/>
                  <p:cNvSpPr txBox="1"/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Estimated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7" name="TextBox 9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t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46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1133</Words>
  <Application>Microsoft Office PowerPoint</Application>
  <PresentationFormat>Widescreen</PresentationFormat>
  <Paragraphs>559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67</cp:revision>
  <dcterms:created xsi:type="dcterms:W3CDTF">2020-02-06T22:04:34Z</dcterms:created>
  <dcterms:modified xsi:type="dcterms:W3CDTF">2020-03-04T21:55:30Z</dcterms:modified>
</cp:coreProperties>
</file>