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311" r:id="rId4"/>
    <p:sldId id="296" r:id="rId5"/>
    <p:sldId id="300" r:id="rId6"/>
    <p:sldId id="301" r:id="rId7"/>
    <p:sldId id="312" r:id="rId8"/>
    <p:sldId id="304" r:id="rId9"/>
    <p:sldId id="303" r:id="rId10"/>
    <p:sldId id="313" r:id="rId11"/>
    <p:sldId id="325" r:id="rId12"/>
    <p:sldId id="326" r:id="rId13"/>
    <p:sldId id="314" r:id="rId14"/>
    <p:sldId id="315" r:id="rId15"/>
    <p:sldId id="309" r:id="rId16"/>
    <p:sldId id="310" r:id="rId17"/>
    <p:sldId id="339" r:id="rId18"/>
    <p:sldId id="308" r:id="rId19"/>
    <p:sldId id="307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38" r:id="rId30"/>
    <p:sldId id="328" r:id="rId31"/>
    <p:sldId id="327" r:id="rId32"/>
    <p:sldId id="332" r:id="rId33"/>
    <p:sldId id="329" r:id="rId34"/>
    <p:sldId id="331" r:id="rId35"/>
    <p:sldId id="330" r:id="rId36"/>
    <p:sldId id="333" r:id="rId37"/>
    <p:sldId id="335" r:id="rId38"/>
    <p:sldId id="337" r:id="rId39"/>
    <p:sldId id="336" r:id="rId40"/>
    <p:sldId id="340" r:id="rId41"/>
    <p:sldId id="293" r:id="rId42"/>
    <p:sldId id="294" r:id="rId43"/>
    <p:sldId id="268" r:id="rId44"/>
    <p:sldId id="269" r:id="rId45"/>
    <p:sldId id="270" r:id="rId46"/>
    <p:sldId id="271" r:id="rId47"/>
    <p:sldId id="272" r:id="rId48"/>
    <p:sldId id="273" r:id="rId49"/>
    <p:sldId id="274" r:id="rId50"/>
    <p:sldId id="275" r:id="rId51"/>
    <p:sldId id="276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  <p:sldId id="289" r:id="rId61"/>
    <p:sldId id="290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26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293F-532D-4FA0-91F6-AF3EB81AE59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485A-32F9-4A42-910E-DDCFEC42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293F-532D-4FA0-91F6-AF3EB81AE59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485A-32F9-4A42-910E-DDCFEC42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9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293F-532D-4FA0-91F6-AF3EB81AE59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485A-32F9-4A42-910E-DDCFEC42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9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293F-532D-4FA0-91F6-AF3EB81AE59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485A-32F9-4A42-910E-DDCFEC42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9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293F-532D-4FA0-91F6-AF3EB81AE59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485A-32F9-4A42-910E-DDCFEC42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1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293F-532D-4FA0-91F6-AF3EB81AE59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485A-32F9-4A42-910E-DDCFEC42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293F-532D-4FA0-91F6-AF3EB81AE59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485A-32F9-4A42-910E-DDCFEC42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3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293F-532D-4FA0-91F6-AF3EB81AE59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485A-32F9-4A42-910E-DDCFEC42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4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293F-532D-4FA0-91F6-AF3EB81AE59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485A-32F9-4A42-910E-DDCFEC42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8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293F-532D-4FA0-91F6-AF3EB81AE59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485A-32F9-4A42-910E-DDCFEC42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9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293F-532D-4FA0-91F6-AF3EB81AE59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485A-32F9-4A42-910E-DDCFEC42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C293F-532D-4FA0-91F6-AF3EB81AE59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485A-32F9-4A42-910E-DDCFEC42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4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1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11" Type="http://schemas.openxmlformats.org/officeDocument/2006/relationships/image" Target="../media/image16.png"/><Relationship Id="rId32" Type="http://schemas.openxmlformats.org/officeDocument/2006/relationships/image" Target="../media/image37.png"/><Relationship Id="rId5" Type="http://schemas.openxmlformats.org/officeDocument/2006/relationships/image" Target="../media/image1011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31" Type="http://schemas.openxmlformats.org/officeDocument/2006/relationships/image" Target="../media/image36.png"/><Relationship Id="rId4" Type="http://schemas.openxmlformats.org/officeDocument/2006/relationships/image" Target="../media/image91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7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10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2" Type="http://schemas.openxmlformats.org/officeDocument/2006/relationships/image" Target="../media/image710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5" Type="http://schemas.openxmlformats.org/officeDocument/2006/relationships/image" Target="../media/image1011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1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8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.png"/><Relationship Id="rId21" Type="http://schemas.openxmlformats.org/officeDocument/2006/relationships/image" Target="../media/image26.pn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47" Type="http://schemas.openxmlformats.org/officeDocument/2006/relationships/image" Target="../media/image3410.png"/><Relationship Id="rId50" Type="http://schemas.openxmlformats.org/officeDocument/2006/relationships/image" Target="../media/image61.png"/><Relationship Id="rId55" Type="http://schemas.openxmlformats.org/officeDocument/2006/relationships/image" Target="../media/image377.png"/><Relationship Id="rId63" Type="http://schemas.openxmlformats.org/officeDocument/2006/relationships/image" Target="../media/image68.png"/><Relationship Id="rId7" Type="http://schemas.openxmlformats.org/officeDocument/2006/relationships/image" Target="../media/image12.png"/><Relationship Id="rId2" Type="http://schemas.openxmlformats.org/officeDocument/2006/relationships/image" Target="../media/image710.png"/><Relationship Id="rId16" Type="http://schemas.openxmlformats.org/officeDocument/2006/relationships/image" Target="../media/image21.png"/><Relationship Id="rId29" Type="http://schemas.openxmlformats.org/officeDocument/2006/relationships/image" Target="../media/image44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40" Type="http://schemas.openxmlformats.org/officeDocument/2006/relationships/image" Target="../media/image55.png"/><Relationship Id="rId45" Type="http://schemas.openxmlformats.org/officeDocument/2006/relationships/image" Target="../media/image3210.png"/><Relationship Id="rId53" Type="http://schemas.openxmlformats.org/officeDocument/2006/relationships/image" Target="../media/image64.png"/><Relationship Id="rId58" Type="http://schemas.openxmlformats.org/officeDocument/2006/relationships/image" Target="../media/image40.png"/><Relationship Id="rId66" Type="http://schemas.openxmlformats.org/officeDocument/2006/relationships/image" Target="../media/image71.png"/><Relationship Id="rId5" Type="http://schemas.openxmlformats.org/officeDocument/2006/relationships/image" Target="../media/image1010.png"/><Relationship Id="rId61" Type="http://schemas.openxmlformats.org/officeDocument/2006/relationships/image" Target="../media/image66.png"/><Relationship Id="rId19" Type="http://schemas.openxmlformats.org/officeDocument/2006/relationships/image" Target="../media/image2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43" Type="http://schemas.openxmlformats.org/officeDocument/2006/relationships/image" Target="../media/image58.png"/><Relationship Id="rId48" Type="http://schemas.openxmlformats.org/officeDocument/2006/relationships/image" Target="../media/image35.png"/><Relationship Id="rId56" Type="http://schemas.openxmlformats.org/officeDocument/2006/relationships/image" Target="../media/image38.png"/><Relationship Id="rId64" Type="http://schemas.openxmlformats.org/officeDocument/2006/relationships/image" Target="../media/image69.png"/><Relationship Id="rId8" Type="http://schemas.openxmlformats.org/officeDocument/2006/relationships/image" Target="../media/image13.png"/><Relationship Id="rId51" Type="http://schemas.openxmlformats.org/officeDocument/2006/relationships/image" Target="../media/image62.png"/><Relationship Id="rId3" Type="http://schemas.openxmlformats.org/officeDocument/2006/relationships/image" Target="../media/image810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48.png"/><Relationship Id="rId38" Type="http://schemas.openxmlformats.org/officeDocument/2006/relationships/image" Target="../media/image53.png"/><Relationship Id="rId46" Type="http://schemas.openxmlformats.org/officeDocument/2006/relationships/image" Target="../media/image3310.png"/><Relationship Id="rId59" Type="http://schemas.openxmlformats.org/officeDocument/2006/relationships/image" Target="../media/image41.png"/><Relationship Id="rId20" Type="http://schemas.openxmlformats.org/officeDocument/2006/relationships/image" Target="../media/image25.png"/><Relationship Id="rId41" Type="http://schemas.openxmlformats.org/officeDocument/2006/relationships/image" Target="../media/image56.png"/><Relationship Id="rId54" Type="http://schemas.openxmlformats.org/officeDocument/2006/relationships/image" Target="../media/image3610.png"/><Relationship Id="rId6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49" Type="http://schemas.openxmlformats.org/officeDocument/2006/relationships/image" Target="../media/image60.png"/><Relationship Id="rId57" Type="http://schemas.openxmlformats.org/officeDocument/2006/relationships/image" Target="../media/image39.png"/><Relationship Id="rId10" Type="http://schemas.openxmlformats.org/officeDocument/2006/relationships/image" Target="../media/image15.png"/><Relationship Id="rId31" Type="http://schemas.openxmlformats.org/officeDocument/2006/relationships/image" Target="../media/image46.png"/><Relationship Id="rId44" Type="http://schemas.openxmlformats.org/officeDocument/2006/relationships/image" Target="../media/image59.png"/><Relationship Id="rId52" Type="http://schemas.openxmlformats.org/officeDocument/2006/relationships/image" Target="../media/image63.png"/><Relationship Id="rId60" Type="http://schemas.openxmlformats.org/officeDocument/2006/relationships/image" Target="../media/image65.png"/><Relationship Id="rId65" Type="http://schemas.openxmlformats.org/officeDocument/2006/relationships/image" Target="../media/image70.png"/><Relationship Id="rId4" Type="http://schemas.openxmlformats.org/officeDocument/2006/relationships/image" Target="../media/image910.png"/><Relationship Id="rId9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9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.png"/><Relationship Id="rId21" Type="http://schemas.openxmlformats.org/officeDocument/2006/relationships/image" Target="../media/image26.png"/><Relationship Id="rId34" Type="http://schemas.openxmlformats.org/officeDocument/2006/relationships/image" Target="../media/image50.png"/><Relationship Id="rId42" Type="http://schemas.openxmlformats.org/officeDocument/2006/relationships/image" Target="../media/image58.png"/><Relationship Id="rId47" Type="http://schemas.openxmlformats.org/officeDocument/2006/relationships/image" Target="../media/image35.png"/><Relationship Id="rId50" Type="http://schemas.openxmlformats.org/officeDocument/2006/relationships/image" Target="../media/image62.png"/><Relationship Id="rId55" Type="http://schemas.openxmlformats.org/officeDocument/2006/relationships/image" Target="../media/image38.png"/><Relationship Id="rId63" Type="http://schemas.openxmlformats.org/officeDocument/2006/relationships/image" Target="../media/image68.png"/><Relationship Id="rId7" Type="http://schemas.openxmlformats.org/officeDocument/2006/relationships/image" Target="../media/image12.png"/><Relationship Id="rId2" Type="http://schemas.openxmlformats.org/officeDocument/2006/relationships/image" Target="../media/image710.png"/><Relationship Id="rId16" Type="http://schemas.openxmlformats.org/officeDocument/2006/relationships/image" Target="../media/image21.png"/><Relationship Id="rId29" Type="http://schemas.openxmlformats.org/officeDocument/2006/relationships/image" Target="../media/image44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48.png"/><Relationship Id="rId37" Type="http://schemas.openxmlformats.org/officeDocument/2006/relationships/image" Target="../media/image53.png"/><Relationship Id="rId40" Type="http://schemas.openxmlformats.org/officeDocument/2006/relationships/image" Target="../media/image56.png"/><Relationship Id="rId45" Type="http://schemas.openxmlformats.org/officeDocument/2006/relationships/image" Target="../media/image3310.png"/><Relationship Id="rId53" Type="http://schemas.openxmlformats.org/officeDocument/2006/relationships/image" Target="../media/image3610.png"/><Relationship Id="rId58" Type="http://schemas.openxmlformats.org/officeDocument/2006/relationships/image" Target="../media/image74.png"/><Relationship Id="rId66" Type="http://schemas.openxmlformats.org/officeDocument/2006/relationships/image" Target="../media/image75.png"/><Relationship Id="rId5" Type="http://schemas.openxmlformats.org/officeDocument/2006/relationships/image" Target="../media/image1010.png"/><Relationship Id="rId61" Type="http://schemas.openxmlformats.org/officeDocument/2006/relationships/image" Target="../media/image66.png"/><Relationship Id="rId19" Type="http://schemas.openxmlformats.org/officeDocument/2006/relationships/image" Target="../media/image2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1.png"/><Relationship Id="rId43" Type="http://schemas.openxmlformats.org/officeDocument/2006/relationships/image" Target="../media/image59.png"/><Relationship Id="rId48" Type="http://schemas.openxmlformats.org/officeDocument/2006/relationships/image" Target="../media/image60.png"/><Relationship Id="rId56" Type="http://schemas.openxmlformats.org/officeDocument/2006/relationships/image" Target="../media/image73.png"/><Relationship Id="rId64" Type="http://schemas.openxmlformats.org/officeDocument/2006/relationships/image" Target="../media/image69.png"/><Relationship Id="rId8" Type="http://schemas.openxmlformats.org/officeDocument/2006/relationships/image" Target="../media/image13.png"/><Relationship Id="rId51" Type="http://schemas.openxmlformats.org/officeDocument/2006/relationships/image" Target="../media/image63.png"/><Relationship Id="rId3" Type="http://schemas.openxmlformats.org/officeDocument/2006/relationships/image" Target="../media/image810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49.png"/><Relationship Id="rId38" Type="http://schemas.openxmlformats.org/officeDocument/2006/relationships/image" Target="../media/image54.png"/><Relationship Id="rId46" Type="http://schemas.openxmlformats.org/officeDocument/2006/relationships/image" Target="../media/image3410.png"/><Relationship Id="rId59" Type="http://schemas.openxmlformats.org/officeDocument/2006/relationships/image" Target="../media/image41.png"/><Relationship Id="rId67" Type="http://schemas.openxmlformats.org/officeDocument/2006/relationships/image" Target="../media/image71.png"/><Relationship Id="rId20" Type="http://schemas.openxmlformats.org/officeDocument/2006/relationships/image" Target="../media/image72.png"/><Relationship Id="rId41" Type="http://schemas.openxmlformats.org/officeDocument/2006/relationships/image" Target="../media/image57.png"/><Relationship Id="rId54" Type="http://schemas.openxmlformats.org/officeDocument/2006/relationships/image" Target="../media/image377.png"/><Relationship Id="rId6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43.png"/><Relationship Id="rId36" Type="http://schemas.openxmlformats.org/officeDocument/2006/relationships/image" Target="../media/image52.png"/><Relationship Id="rId49" Type="http://schemas.openxmlformats.org/officeDocument/2006/relationships/image" Target="../media/image61.png"/><Relationship Id="rId57" Type="http://schemas.openxmlformats.org/officeDocument/2006/relationships/image" Target="../media/image40.png"/><Relationship Id="rId10" Type="http://schemas.openxmlformats.org/officeDocument/2006/relationships/image" Target="../media/image15.png"/><Relationship Id="rId31" Type="http://schemas.openxmlformats.org/officeDocument/2006/relationships/image" Target="../media/image47.png"/><Relationship Id="rId44" Type="http://schemas.openxmlformats.org/officeDocument/2006/relationships/image" Target="../media/image3210.png"/><Relationship Id="rId52" Type="http://schemas.openxmlformats.org/officeDocument/2006/relationships/image" Target="../media/image64.png"/><Relationship Id="rId60" Type="http://schemas.openxmlformats.org/officeDocument/2006/relationships/image" Target="../media/image65.png"/><Relationship Id="rId65" Type="http://schemas.openxmlformats.org/officeDocument/2006/relationships/image" Target="../media/image70.png"/><Relationship Id="rId4" Type="http://schemas.openxmlformats.org/officeDocument/2006/relationships/image" Target="../media/image910.png"/><Relationship Id="rId9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9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.png"/><Relationship Id="rId21" Type="http://schemas.openxmlformats.org/officeDocument/2006/relationships/image" Target="../media/image26.png"/><Relationship Id="rId34" Type="http://schemas.openxmlformats.org/officeDocument/2006/relationships/image" Target="../media/image49.png"/><Relationship Id="rId42" Type="http://schemas.openxmlformats.org/officeDocument/2006/relationships/image" Target="../media/image58.png"/><Relationship Id="rId47" Type="http://schemas.openxmlformats.org/officeDocument/2006/relationships/image" Target="../media/image35.png"/><Relationship Id="rId50" Type="http://schemas.openxmlformats.org/officeDocument/2006/relationships/image" Target="../media/image62.png"/><Relationship Id="rId55" Type="http://schemas.openxmlformats.org/officeDocument/2006/relationships/image" Target="../media/image38.png"/><Relationship Id="rId63" Type="http://schemas.openxmlformats.org/officeDocument/2006/relationships/image" Target="../media/image68.png"/><Relationship Id="rId7" Type="http://schemas.openxmlformats.org/officeDocument/2006/relationships/image" Target="../media/image12.png"/><Relationship Id="rId2" Type="http://schemas.openxmlformats.org/officeDocument/2006/relationships/image" Target="../media/image710.png"/><Relationship Id="rId16" Type="http://schemas.openxmlformats.org/officeDocument/2006/relationships/image" Target="../media/image21.png"/><Relationship Id="rId29" Type="http://schemas.openxmlformats.org/officeDocument/2006/relationships/image" Target="../media/image44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40" Type="http://schemas.openxmlformats.org/officeDocument/2006/relationships/image" Target="../media/image56.png"/><Relationship Id="rId45" Type="http://schemas.openxmlformats.org/officeDocument/2006/relationships/image" Target="../media/image3310.png"/><Relationship Id="rId53" Type="http://schemas.openxmlformats.org/officeDocument/2006/relationships/image" Target="../media/image3610.png"/><Relationship Id="rId58" Type="http://schemas.openxmlformats.org/officeDocument/2006/relationships/image" Target="../media/image760.png"/><Relationship Id="rId66" Type="http://schemas.openxmlformats.org/officeDocument/2006/relationships/image" Target="../media/image77.png"/><Relationship Id="rId5" Type="http://schemas.openxmlformats.org/officeDocument/2006/relationships/image" Target="../media/image1010.png"/><Relationship Id="rId61" Type="http://schemas.openxmlformats.org/officeDocument/2006/relationships/image" Target="../media/image66.png"/><Relationship Id="rId19" Type="http://schemas.openxmlformats.org/officeDocument/2006/relationships/image" Target="../media/image2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43" Type="http://schemas.openxmlformats.org/officeDocument/2006/relationships/image" Target="../media/image59.png"/><Relationship Id="rId48" Type="http://schemas.openxmlformats.org/officeDocument/2006/relationships/image" Target="../media/image60.png"/><Relationship Id="rId56" Type="http://schemas.openxmlformats.org/officeDocument/2006/relationships/image" Target="../media/image39.png"/><Relationship Id="rId64" Type="http://schemas.openxmlformats.org/officeDocument/2006/relationships/image" Target="../media/image69.png"/><Relationship Id="rId8" Type="http://schemas.openxmlformats.org/officeDocument/2006/relationships/image" Target="../media/image13.png"/><Relationship Id="rId51" Type="http://schemas.openxmlformats.org/officeDocument/2006/relationships/image" Target="../media/image63.png"/><Relationship Id="rId3" Type="http://schemas.openxmlformats.org/officeDocument/2006/relationships/image" Target="../media/image810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48.png"/><Relationship Id="rId38" Type="http://schemas.openxmlformats.org/officeDocument/2006/relationships/image" Target="../media/image53.png"/><Relationship Id="rId46" Type="http://schemas.openxmlformats.org/officeDocument/2006/relationships/image" Target="../media/image3410.png"/><Relationship Id="rId59" Type="http://schemas.openxmlformats.org/officeDocument/2006/relationships/image" Target="../media/image41.png"/><Relationship Id="rId67" Type="http://schemas.openxmlformats.org/officeDocument/2006/relationships/image" Target="../media/image71.png"/><Relationship Id="rId20" Type="http://schemas.openxmlformats.org/officeDocument/2006/relationships/image" Target="../media/image25.png"/><Relationship Id="rId41" Type="http://schemas.openxmlformats.org/officeDocument/2006/relationships/image" Target="../media/image57.png"/><Relationship Id="rId54" Type="http://schemas.openxmlformats.org/officeDocument/2006/relationships/image" Target="../media/image377.png"/><Relationship Id="rId6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49" Type="http://schemas.openxmlformats.org/officeDocument/2006/relationships/image" Target="../media/image61.png"/><Relationship Id="rId57" Type="http://schemas.openxmlformats.org/officeDocument/2006/relationships/image" Target="../media/image40.png"/><Relationship Id="rId10" Type="http://schemas.openxmlformats.org/officeDocument/2006/relationships/image" Target="../media/image15.png"/><Relationship Id="rId31" Type="http://schemas.openxmlformats.org/officeDocument/2006/relationships/image" Target="../media/image46.png"/><Relationship Id="rId44" Type="http://schemas.openxmlformats.org/officeDocument/2006/relationships/image" Target="../media/image76.png"/><Relationship Id="rId52" Type="http://schemas.openxmlformats.org/officeDocument/2006/relationships/image" Target="../media/image64.png"/><Relationship Id="rId60" Type="http://schemas.openxmlformats.org/officeDocument/2006/relationships/image" Target="../media/image65.png"/><Relationship Id="rId65" Type="http://schemas.openxmlformats.org/officeDocument/2006/relationships/image" Target="../media/image70.png"/><Relationship Id="rId4" Type="http://schemas.openxmlformats.org/officeDocument/2006/relationships/image" Target="../media/image910.png"/><Relationship Id="rId9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9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" Type="http://schemas.openxmlformats.org/officeDocument/2006/relationships/image" Target="../media/image79.png"/><Relationship Id="rId21" Type="http://schemas.openxmlformats.org/officeDocument/2006/relationships/image" Target="../media/image97.png"/><Relationship Id="rId34" Type="http://schemas.openxmlformats.org/officeDocument/2006/relationships/image" Target="../media/image110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31" Type="http://schemas.openxmlformats.org/officeDocument/2006/relationships/image" Target="../media/image107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8" Type="http://schemas.openxmlformats.org/officeDocument/2006/relationships/image" Target="../media/image84.png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26" Type="http://schemas.openxmlformats.org/officeDocument/2006/relationships/image" Target="../media/image129.png"/><Relationship Id="rId3" Type="http://schemas.openxmlformats.org/officeDocument/2006/relationships/image" Target="../media/image79.png"/><Relationship Id="rId21" Type="http://schemas.openxmlformats.org/officeDocument/2006/relationships/image" Target="../media/image99.png"/><Relationship Id="rId34" Type="http://schemas.openxmlformats.org/officeDocument/2006/relationships/image" Target="../media/image137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5" Type="http://schemas.openxmlformats.org/officeDocument/2006/relationships/image" Target="../media/image109.png"/><Relationship Id="rId33" Type="http://schemas.openxmlformats.org/officeDocument/2006/relationships/image" Target="../media/image136.png"/><Relationship Id="rId2" Type="http://schemas.openxmlformats.org/officeDocument/2006/relationships/image" Target="../media/image111.png"/><Relationship Id="rId16" Type="http://schemas.openxmlformats.org/officeDocument/2006/relationships/image" Target="../media/image122.png"/><Relationship Id="rId20" Type="http://schemas.openxmlformats.org/officeDocument/2006/relationships/image" Target="../media/image126.png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17.png"/><Relationship Id="rId24" Type="http://schemas.openxmlformats.org/officeDocument/2006/relationships/image" Target="../media/image128.png"/><Relationship Id="rId32" Type="http://schemas.openxmlformats.org/officeDocument/2006/relationships/image" Target="../media/image135.png"/><Relationship Id="rId5" Type="http://schemas.openxmlformats.org/officeDocument/2006/relationships/image" Target="../media/image112.png"/><Relationship Id="rId15" Type="http://schemas.openxmlformats.org/officeDocument/2006/relationships/image" Target="../media/image121.png"/><Relationship Id="rId23" Type="http://schemas.openxmlformats.org/officeDocument/2006/relationships/image" Target="../media/image97.png"/><Relationship Id="rId28" Type="http://schemas.openxmlformats.org/officeDocument/2006/relationships/image" Target="../media/image131.png"/><Relationship Id="rId10" Type="http://schemas.openxmlformats.org/officeDocument/2006/relationships/image" Target="../media/image116.png"/><Relationship Id="rId19" Type="http://schemas.openxmlformats.org/officeDocument/2006/relationships/image" Target="../media/image125.png"/><Relationship Id="rId31" Type="http://schemas.openxmlformats.org/officeDocument/2006/relationships/image" Target="../media/image134.png"/><Relationship Id="rId4" Type="http://schemas.openxmlformats.org/officeDocument/2006/relationships/image" Target="../media/image8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Relationship Id="rId22" Type="http://schemas.openxmlformats.org/officeDocument/2006/relationships/image" Target="../media/image127.png"/><Relationship Id="rId27" Type="http://schemas.openxmlformats.org/officeDocument/2006/relationships/image" Target="../media/image130.png"/><Relationship Id="rId30" Type="http://schemas.openxmlformats.org/officeDocument/2006/relationships/image" Target="../media/image133.png"/><Relationship Id="rId35" Type="http://schemas.openxmlformats.org/officeDocument/2006/relationships/image" Target="../media/image138.png"/><Relationship Id="rId8" Type="http://schemas.openxmlformats.org/officeDocument/2006/relationships/image" Target="../media/image1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E42565C-E3CC-4EF0-8093-88FCC788A3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2F429C4-ABC9-46FC-818A-B5429CDE4A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CEF98E4-3709-4952-8F42-2305CCE34F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xmlns="" id="{F10BCCF5-D685-47FF-B675-647EAEB72C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9620" y="1471351"/>
            <a:ext cx="7108911" cy="4016621"/>
          </a:xfrm>
        </p:spPr>
        <p:txBody>
          <a:bodyPr anchor="ctr">
            <a:normAutofit/>
          </a:bodyPr>
          <a:lstStyle/>
          <a:p>
            <a:pPr algn="l"/>
            <a:r>
              <a:rPr lang="en-US" sz="6600"/>
              <a:t>HOP-HMM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3132" y="1845264"/>
            <a:ext cx="3300998" cy="3268794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/>
              <a:t>Classification of DNA Sequences</a:t>
            </a:r>
          </a:p>
          <a:p>
            <a:pPr algn="l"/>
            <a:endParaRPr lang="he-IL" dirty="0"/>
          </a:p>
          <a:p>
            <a:pPr algn="l"/>
            <a:r>
              <a:rPr lang="en-US" dirty="0"/>
              <a:t>David Taub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0EE8A42-107A-4D4C-8D56-BBAE95C7FC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 smtClean="0"/>
              <a:t>What’s in Our Genome?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80" y="1451681"/>
            <a:ext cx="7507147" cy="435133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b="1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TTACAGAGATAACGAGCTACTTTATTAAGACATTACGTTACAGAGACGATCTTTATTTACATAAGACGACATACATTACGTTACATACATCT</a:t>
            </a:r>
            <a:r>
              <a:rPr lang="en-US" sz="2700" b="1" spc="600" dirty="0" smtClean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700" b="1" spc="600" dirty="0" smtClean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TGTACGTTACTTTATTAATACGCGTATAAG</a:t>
            </a:r>
            <a:r>
              <a:rPr lang="en-US" sz="2700" b="1" spc="6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ACATCTTTATTATGACATACATTACGATCTTTATTTACATAAGACGACATACATTACGTTACATACATCTGTGT</a:t>
            </a:r>
            <a:r>
              <a:rPr lang="en-US" sz="2700" b="1" spc="600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</a:t>
            </a:r>
            <a:endParaRPr lang="en-US" sz="27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24865" y="4586251"/>
            <a:ext cx="1519968" cy="2185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400" b="1" dirty="0">
                <a:solidFill>
                  <a:schemeClr val="accent4">
                    <a:lumMod val="75000"/>
                  </a:schemeClr>
                </a:solidFill>
              </a:rPr>
              <a:t>1.3%</a:t>
            </a:r>
          </a:p>
          <a:p>
            <a:pPr algn="r"/>
            <a:r>
              <a:rPr lang="en-US" sz="3400" b="1" dirty="0">
                <a:solidFill>
                  <a:srgbClr val="C00000"/>
                </a:solidFill>
              </a:rPr>
              <a:t>37%</a:t>
            </a:r>
          </a:p>
          <a:p>
            <a:pPr algn="r"/>
            <a:r>
              <a:rPr lang="en-US" sz="3400" b="1" dirty="0" smtClean="0">
                <a:solidFill>
                  <a:srgbClr val="0070C0"/>
                </a:solidFill>
              </a:rPr>
              <a:t>10-20%</a:t>
            </a:r>
          </a:p>
          <a:p>
            <a:pPr algn="r"/>
            <a:r>
              <a:rPr lang="en-US" sz="3400" b="1" dirty="0" smtClean="0">
                <a:solidFill>
                  <a:srgbClr val="92D050"/>
                </a:solidFill>
              </a:rPr>
              <a:t>1%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70714" y="505038"/>
            <a:ext cx="3716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Total length: 3 </a:t>
            </a:r>
            <a:r>
              <a:rPr lang="en-US" sz="3600" dirty="0" err="1"/>
              <a:t>Gbp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8067983" y="4563101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400" dirty="0" smtClean="0">
                <a:solidFill>
                  <a:prstClr val="black"/>
                </a:solidFill>
              </a:rPr>
              <a:t>Protein </a:t>
            </a:r>
            <a:r>
              <a:rPr lang="en-US" sz="3400" dirty="0">
                <a:solidFill>
                  <a:prstClr val="black"/>
                </a:solidFill>
              </a:rPr>
              <a:t>coding (exons)</a:t>
            </a:r>
          </a:p>
          <a:p>
            <a:pPr lvl="0"/>
            <a:r>
              <a:rPr lang="en-US" sz="3400" dirty="0" smtClean="0">
                <a:solidFill>
                  <a:prstClr val="black"/>
                </a:solidFill>
              </a:rPr>
              <a:t>Non-coding </a:t>
            </a:r>
            <a:r>
              <a:rPr lang="en-US" sz="3400" dirty="0">
                <a:solidFill>
                  <a:prstClr val="black"/>
                </a:solidFill>
              </a:rPr>
              <a:t>(introns)</a:t>
            </a:r>
          </a:p>
          <a:p>
            <a:pPr lvl="0"/>
            <a:r>
              <a:rPr lang="en-US" sz="3400" dirty="0" smtClean="0">
                <a:solidFill>
                  <a:prstClr val="black"/>
                </a:solidFill>
              </a:rPr>
              <a:t>Enhancers </a:t>
            </a:r>
            <a:endParaRPr lang="en-US" sz="3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  <a:p>
            <a:pPr lvl="0"/>
            <a:r>
              <a:rPr lang="en-US" sz="3400" dirty="0" smtClean="0">
                <a:solidFill>
                  <a:prstClr val="black"/>
                </a:solidFill>
              </a:rPr>
              <a:t>Promoters</a:t>
            </a:r>
            <a:endParaRPr lang="en-US" sz="34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420" y="6229835"/>
            <a:ext cx="4558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Cooper et al., 2006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187253" y="580009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</a:rPr>
              <a:t>Regulation</a:t>
            </a: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36849" y="482872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</a:rPr>
              <a:t>Genes</a:t>
            </a:r>
            <a:endParaRPr lang="en-US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 smtClean="0"/>
              <a:t>Importance of Genes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3" y="1604739"/>
            <a:ext cx="4608576" cy="460857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709179" y="2300433"/>
            <a:ext cx="4596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Mutation in FMR1 gene</a:t>
            </a:r>
            <a:endParaRPr lang="en-US" sz="3600" dirty="0"/>
          </a:p>
        </p:txBody>
      </p:sp>
      <p:sp>
        <p:nvSpPr>
          <p:cNvPr id="16" name="Rectangle 15"/>
          <p:cNvSpPr/>
          <p:nvPr/>
        </p:nvSpPr>
        <p:spPr>
          <a:xfrm>
            <a:off x="6847162" y="4317291"/>
            <a:ext cx="43207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Fragile X syndrome </a:t>
            </a:r>
          </a:p>
          <a:p>
            <a:r>
              <a:rPr lang="en-US" sz="3600" dirty="0" smtClean="0"/>
              <a:t>(intellectual disability)</a:t>
            </a:r>
            <a:endParaRPr lang="en-US" sz="3600" dirty="0"/>
          </a:p>
        </p:txBody>
      </p:sp>
      <p:sp>
        <p:nvSpPr>
          <p:cNvPr id="6" name="Down Arrow 5"/>
          <p:cNvSpPr/>
          <p:nvPr/>
        </p:nvSpPr>
        <p:spPr>
          <a:xfrm>
            <a:off x="8491995" y="3126189"/>
            <a:ext cx="1031132" cy="101167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7420" y="6287765"/>
            <a:ext cx="4558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Jacquemont</a:t>
            </a:r>
            <a:r>
              <a:rPr lang="en-US" sz="2400" dirty="0"/>
              <a:t> et al., 2007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893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 smtClean="0"/>
              <a:t>Importance of Genes Regulation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54138" y="1810142"/>
            <a:ext cx="424956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Mutation in enhancer</a:t>
            </a:r>
          </a:p>
          <a:p>
            <a:pPr algn="ctr"/>
            <a:r>
              <a:rPr lang="en-US" sz="3600" dirty="0" smtClean="0"/>
              <a:t>regulating </a:t>
            </a:r>
            <a:r>
              <a:rPr lang="en-US" sz="3600" dirty="0"/>
              <a:t>SHH gene</a:t>
            </a:r>
          </a:p>
          <a:p>
            <a:pPr algn="ctr"/>
            <a:endParaRPr lang="en-US" sz="3600" dirty="0"/>
          </a:p>
        </p:txBody>
      </p:sp>
      <p:sp>
        <p:nvSpPr>
          <p:cNvPr id="16" name="Rectangle 15"/>
          <p:cNvSpPr/>
          <p:nvPr/>
        </p:nvSpPr>
        <p:spPr>
          <a:xfrm>
            <a:off x="6739412" y="4931160"/>
            <a:ext cx="38942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err="1" smtClean="0"/>
              <a:t>Preaxial</a:t>
            </a:r>
            <a:r>
              <a:rPr lang="en-US" sz="3600" dirty="0" smtClean="0"/>
              <a:t> Polydactyly</a:t>
            </a:r>
          </a:p>
          <a:p>
            <a:pPr algn="ctr"/>
            <a:r>
              <a:rPr lang="en-US" sz="3600" dirty="0" smtClean="0"/>
              <a:t>(extra thumb)</a:t>
            </a:r>
            <a:endParaRPr lang="en-US" sz="3600" dirty="0"/>
          </a:p>
        </p:txBody>
      </p:sp>
      <p:sp>
        <p:nvSpPr>
          <p:cNvPr id="6" name="Down Arrow 5"/>
          <p:cNvSpPr/>
          <p:nvPr/>
        </p:nvSpPr>
        <p:spPr>
          <a:xfrm>
            <a:off x="8170982" y="3691231"/>
            <a:ext cx="1031132" cy="101167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olydactyly Presentation and Treatment | Bone and Sp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9" y="1810142"/>
            <a:ext cx="5371687" cy="402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7420" y="6287765"/>
            <a:ext cx="4558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Lettice et </a:t>
            </a:r>
            <a:r>
              <a:rPr lang="en-US" sz="2400" dirty="0"/>
              <a:t>al., </a:t>
            </a:r>
            <a:r>
              <a:rPr lang="en-US" sz="2400" dirty="0" smtClean="0"/>
              <a:t>2003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243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 smtClean="0"/>
              <a:t>What Enhancers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/>
              <a:t>What Enhancers Do?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81" y="1653564"/>
            <a:ext cx="4173947" cy="417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roup 411"/>
          <p:cNvGrpSpPr/>
          <p:nvPr/>
        </p:nvGrpSpPr>
        <p:grpSpPr>
          <a:xfrm>
            <a:off x="-197806" y="4198603"/>
            <a:ext cx="12018745" cy="1799880"/>
            <a:chOff x="0" y="4064043"/>
            <a:chExt cx="12018745" cy="1979868"/>
          </a:xfrm>
        </p:grpSpPr>
        <p:sp>
          <p:nvSpPr>
            <p:cNvPr id="166" name="Rectangle 165"/>
            <p:cNvSpPr/>
            <p:nvPr/>
          </p:nvSpPr>
          <p:spPr>
            <a:xfrm>
              <a:off x="999121" y="5404118"/>
              <a:ext cx="10925175" cy="3727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0" y="5361873"/>
              <a:ext cx="1251420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DNA</a:t>
              </a:r>
            </a:p>
          </p:txBody>
        </p:sp>
        <p:sp>
          <p:nvSpPr>
            <p:cNvPr id="168" name="Freeform 167"/>
            <p:cNvSpPr/>
            <p:nvPr/>
          </p:nvSpPr>
          <p:spPr>
            <a:xfrm flipH="1">
              <a:off x="3453862" y="5336913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3968791" y="5257315"/>
              <a:ext cx="580097" cy="786286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3562082" y="4633919"/>
              <a:ext cx="787422" cy="7730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1" name="Block Arc 170"/>
            <p:cNvSpPr/>
            <p:nvPr/>
          </p:nvSpPr>
          <p:spPr>
            <a:xfrm rot="16200000">
              <a:off x="3203748" y="4316226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2" name="Block Arc 171"/>
            <p:cNvSpPr/>
            <p:nvPr/>
          </p:nvSpPr>
          <p:spPr>
            <a:xfrm rot="5400000">
              <a:off x="3201208" y="4316228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3" name="Block Arc 172"/>
            <p:cNvSpPr/>
            <p:nvPr/>
          </p:nvSpPr>
          <p:spPr>
            <a:xfrm>
              <a:off x="3254789" y="4314528"/>
              <a:ext cx="1370810" cy="1287780"/>
            </a:xfrm>
            <a:prstGeom prst="blockArc">
              <a:avLst>
                <a:gd name="adj1" fmla="val 13018775"/>
                <a:gd name="adj2" fmla="val 19348665"/>
                <a:gd name="adj3" fmla="val 2660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3062198" y="5411176"/>
              <a:ext cx="999768" cy="3566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5" name="Freeform 174"/>
            <p:cNvSpPr/>
            <p:nvPr/>
          </p:nvSpPr>
          <p:spPr>
            <a:xfrm>
              <a:off x="3112575" y="4160852"/>
              <a:ext cx="706120" cy="660400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6" name="Freeform 175"/>
            <p:cNvSpPr/>
            <p:nvPr/>
          </p:nvSpPr>
          <p:spPr>
            <a:xfrm flipH="1">
              <a:off x="4023036" y="4143495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H="1">
              <a:off x="3029474" y="5403144"/>
              <a:ext cx="993562" cy="1864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ounded Rectangle 177"/>
            <p:cNvSpPr/>
            <p:nvPr/>
          </p:nvSpPr>
          <p:spPr>
            <a:xfrm rot="19544013">
              <a:off x="4151159" y="4064498"/>
              <a:ext cx="179376" cy="9393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4273256" y="4183797"/>
              <a:ext cx="177434" cy="12291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0" name="Freeform 179"/>
            <p:cNvSpPr/>
            <p:nvPr/>
          </p:nvSpPr>
          <p:spPr>
            <a:xfrm flipH="1">
              <a:off x="1746867" y="5337072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1" name="Freeform 180"/>
            <p:cNvSpPr/>
            <p:nvPr/>
          </p:nvSpPr>
          <p:spPr>
            <a:xfrm>
              <a:off x="2261796" y="5257474"/>
              <a:ext cx="580097" cy="786286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1855087" y="4634078"/>
              <a:ext cx="787422" cy="7730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3" name="Block Arc 182"/>
            <p:cNvSpPr/>
            <p:nvPr/>
          </p:nvSpPr>
          <p:spPr>
            <a:xfrm rot="16200000">
              <a:off x="1496753" y="4316385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4" name="Block Arc 183"/>
            <p:cNvSpPr/>
            <p:nvPr/>
          </p:nvSpPr>
          <p:spPr>
            <a:xfrm rot="5400000">
              <a:off x="1494213" y="4316387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5" name="Block Arc 184"/>
            <p:cNvSpPr/>
            <p:nvPr/>
          </p:nvSpPr>
          <p:spPr>
            <a:xfrm>
              <a:off x="1547794" y="4314687"/>
              <a:ext cx="1370810" cy="1287780"/>
            </a:xfrm>
            <a:prstGeom prst="blockArc">
              <a:avLst>
                <a:gd name="adj1" fmla="val 13018775"/>
                <a:gd name="adj2" fmla="val 19348665"/>
                <a:gd name="adj3" fmla="val 2660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1355203" y="5411335"/>
              <a:ext cx="999768" cy="3566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7" name="Freeform 186"/>
            <p:cNvSpPr/>
            <p:nvPr/>
          </p:nvSpPr>
          <p:spPr>
            <a:xfrm>
              <a:off x="1405580" y="4161011"/>
              <a:ext cx="706120" cy="660400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8" name="Freeform 187"/>
            <p:cNvSpPr/>
            <p:nvPr/>
          </p:nvSpPr>
          <p:spPr>
            <a:xfrm flipH="1">
              <a:off x="2316041" y="4143654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89" name="Straight Connector 188"/>
            <p:cNvCxnSpPr/>
            <p:nvPr/>
          </p:nvCxnSpPr>
          <p:spPr>
            <a:xfrm flipH="1">
              <a:off x="1322479" y="5403303"/>
              <a:ext cx="993562" cy="1864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ounded Rectangle 189"/>
            <p:cNvSpPr/>
            <p:nvPr/>
          </p:nvSpPr>
          <p:spPr>
            <a:xfrm rot="19544013">
              <a:off x="2444164" y="4064657"/>
              <a:ext cx="179376" cy="9393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2566261" y="4183956"/>
              <a:ext cx="177434" cy="12291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2" name="Freeform 191"/>
            <p:cNvSpPr/>
            <p:nvPr/>
          </p:nvSpPr>
          <p:spPr>
            <a:xfrm flipH="1">
              <a:off x="10811744" y="5337064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3" name="Freeform 192"/>
            <p:cNvSpPr/>
            <p:nvPr/>
          </p:nvSpPr>
          <p:spPr>
            <a:xfrm>
              <a:off x="11326673" y="5257466"/>
              <a:ext cx="580097" cy="786286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4" name="Oval 193"/>
            <p:cNvSpPr/>
            <p:nvPr/>
          </p:nvSpPr>
          <p:spPr>
            <a:xfrm>
              <a:off x="10919964" y="4634070"/>
              <a:ext cx="787422" cy="7730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5" name="Block Arc 194"/>
            <p:cNvSpPr/>
            <p:nvPr/>
          </p:nvSpPr>
          <p:spPr>
            <a:xfrm rot="16200000">
              <a:off x="10561630" y="4316377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6" name="Block Arc 195"/>
            <p:cNvSpPr/>
            <p:nvPr/>
          </p:nvSpPr>
          <p:spPr>
            <a:xfrm rot="5400000">
              <a:off x="10559090" y="4316379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7" name="Block Arc 196"/>
            <p:cNvSpPr/>
            <p:nvPr/>
          </p:nvSpPr>
          <p:spPr>
            <a:xfrm>
              <a:off x="10612671" y="4314679"/>
              <a:ext cx="1370810" cy="1287780"/>
            </a:xfrm>
            <a:prstGeom prst="blockArc">
              <a:avLst>
                <a:gd name="adj1" fmla="val 13018775"/>
                <a:gd name="adj2" fmla="val 19348665"/>
                <a:gd name="adj3" fmla="val 2660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8" name="Rounded Rectangle 197"/>
            <p:cNvSpPr/>
            <p:nvPr/>
          </p:nvSpPr>
          <p:spPr>
            <a:xfrm>
              <a:off x="10420080" y="5411327"/>
              <a:ext cx="999768" cy="3566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9" name="Freeform 198"/>
            <p:cNvSpPr/>
            <p:nvPr/>
          </p:nvSpPr>
          <p:spPr>
            <a:xfrm>
              <a:off x="10470457" y="4161003"/>
              <a:ext cx="706120" cy="660400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0" name="Freeform 199"/>
            <p:cNvSpPr/>
            <p:nvPr/>
          </p:nvSpPr>
          <p:spPr>
            <a:xfrm flipH="1">
              <a:off x="11380918" y="4143646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01" name="Straight Connector 200"/>
            <p:cNvCxnSpPr/>
            <p:nvPr/>
          </p:nvCxnSpPr>
          <p:spPr>
            <a:xfrm flipH="1">
              <a:off x="10387356" y="5403295"/>
              <a:ext cx="993562" cy="1864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ounded Rectangle 201"/>
            <p:cNvSpPr/>
            <p:nvPr/>
          </p:nvSpPr>
          <p:spPr>
            <a:xfrm rot="19544013">
              <a:off x="11509041" y="4064649"/>
              <a:ext cx="179376" cy="9393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1631138" y="4183948"/>
              <a:ext cx="177434" cy="12291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4" name="Freeform 203"/>
            <p:cNvSpPr/>
            <p:nvPr/>
          </p:nvSpPr>
          <p:spPr>
            <a:xfrm flipH="1">
              <a:off x="9104749" y="5337223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9619678" y="5257625"/>
              <a:ext cx="580097" cy="786286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6" name="Oval 205"/>
            <p:cNvSpPr/>
            <p:nvPr/>
          </p:nvSpPr>
          <p:spPr>
            <a:xfrm>
              <a:off x="9212969" y="4634229"/>
              <a:ext cx="787422" cy="7730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7" name="Block Arc 206"/>
            <p:cNvSpPr/>
            <p:nvPr/>
          </p:nvSpPr>
          <p:spPr>
            <a:xfrm rot="16200000">
              <a:off x="8854635" y="4316536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8" name="Block Arc 207"/>
            <p:cNvSpPr/>
            <p:nvPr/>
          </p:nvSpPr>
          <p:spPr>
            <a:xfrm rot="5400000">
              <a:off x="8852095" y="4316538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9" name="Block Arc 208"/>
            <p:cNvSpPr/>
            <p:nvPr/>
          </p:nvSpPr>
          <p:spPr>
            <a:xfrm>
              <a:off x="8905676" y="4314838"/>
              <a:ext cx="1370810" cy="1287780"/>
            </a:xfrm>
            <a:prstGeom prst="blockArc">
              <a:avLst>
                <a:gd name="adj1" fmla="val 13018775"/>
                <a:gd name="adj2" fmla="val 19348665"/>
                <a:gd name="adj3" fmla="val 2660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8713085" y="5411486"/>
              <a:ext cx="999768" cy="3566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11" name="Freeform 210"/>
            <p:cNvSpPr/>
            <p:nvPr/>
          </p:nvSpPr>
          <p:spPr>
            <a:xfrm>
              <a:off x="8763462" y="4161162"/>
              <a:ext cx="706120" cy="660400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12" name="Freeform 211"/>
            <p:cNvSpPr/>
            <p:nvPr/>
          </p:nvSpPr>
          <p:spPr>
            <a:xfrm flipH="1">
              <a:off x="9673923" y="4143805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13" name="Straight Connector 212"/>
            <p:cNvCxnSpPr/>
            <p:nvPr/>
          </p:nvCxnSpPr>
          <p:spPr>
            <a:xfrm flipH="1">
              <a:off x="8680361" y="5403454"/>
              <a:ext cx="993562" cy="1864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Rounded Rectangle 213"/>
            <p:cNvSpPr/>
            <p:nvPr/>
          </p:nvSpPr>
          <p:spPr>
            <a:xfrm rot="19544013">
              <a:off x="9802046" y="4064808"/>
              <a:ext cx="179376" cy="9393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9924143" y="4184107"/>
              <a:ext cx="177434" cy="12291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16" name="Freeform 215"/>
            <p:cNvSpPr/>
            <p:nvPr/>
          </p:nvSpPr>
          <p:spPr>
            <a:xfrm flipH="1">
              <a:off x="6065897" y="5336458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17" name="Freeform 216"/>
            <p:cNvSpPr/>
            <p:nvPr/>
          </p:nvSpPr>
          <p:spPr>
            <a:xfrm>
              <a:off x="6580826" y="5256860"/>
              <a:ext cx="580097" cy="786286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6174117" y="4633464"/>
              <a:ext cx="787422" cy="7730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19" name="Block Arc 218"/>
            <p:cNvSpPr/>
            <p:nvPr/>
          </p:nvSpPr>
          <p:spPr>
            <a:xfrm rot="16200000">
              <a:off x="5815783" y="4315771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20" name="Block Arc 219"/>
            <p:cNvSpPr/>
            <p:nvPr/>
          </p:nvSpPr>
          <p:spPr>
            <a:xfrm rot="5400000">
              <a:off x="5814226" y="4311677"/>
              <a:ext cx="1469793" cy="1447550"/>
            </a:xfrm>
            <a:prstGeom prst="blockArc">
              <a:avLst>
                <a:gd name="adj1" fmla="val 10800000"/>
                <a:gd name="adj2" fmla="val 21576716"/>
                <a:gd name="adj3" fmla="val 25351"/>
              </a:avLst>
            </a:prstGeom>
            <a:solidFill>
              <a:schemeClr val="accent1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21" name="Block Arc 220"/>
            <p:cNvSpPr/>
            <p:nvPr/>
          </p:nvSpPr>
          <p:spPr>
            <a:xfrm>
              <a:off x="5831688" y="4305397"/>
              <a:ext cx="1439337" cy="1457315"/>
            </a:xfrm>
            <a:prstGeom prst="blockArc">
              <a:avLst>
                <a:gd name="adj1" fmla="val 13164066"/>
                <a:gd name="adj2" fmla="val 18953207"/>
                <a:gd name="adj3" fmla="val 24963"/>
              </a:avLst>
            </a:prstGeom>
            <a:solidFill>
              <a:schemeClr val="accent1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5674123" y="5410720"/>
              <a:ext cx="902790" cy="3628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23" name="Freeform 222"/>
            <p:cNvSpPr/>
            <p:nvPr/>
          </p:nvSpPr>
          <p:spPr>
            <a:xfrm>
              <a:off x="5724610" y="4160397"/>
              <a:ext cx="706120" cy="660400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24" name="Straight Connector 223"/>
            <p:cNvCxnSpPr/>
            <p:nvPr/>
          </p:nvCxnSpPr>
          <p:spPr>
            <a:xfrm flipH="1" flipV="1">
              <a:off x="5641509" y="5402013"/>
              <a:ext cx="935404" cy="6167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ounded Rectangle 224"/>
            <p:cNvSpPr/>
            <p:nvPr/>
          </p:nvSpPr>
          <p:spPr>
            <a:xfrm rot="19544013">
              <a:off x="6763194" y="4064043"/>
              <a:ext cx="179376" cy="9393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6885291" y="4183342"/>
              <a:ext cx="177434" cy="12291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27" name="Block Arc 226"/>
            <p:cNvSpPr/>
            <p:nvPr/>
          </p:nvSpPr>
          <p:spPr>
            <a:xfrm>
              <a:off x="5833440" y="4308395"/>
              <a:ext cx="1431735" cy="1470920"/>
            </a:xfrm>
            <a:prstGeom prst="blockArc">
              <a:avLst>
                <a:gd name="adj1" fmla="val 18118773"/>
                <a:gd name="adj2" fmla="val 19921461"/>
                <a:gd name="adj3" fmla="val 244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28" name="Freeform 227"/>
            <p:cNvSpPr/>
            <p:nvPr/>
          </p:nvSpPr>
          <p:spPr>
            <a:xfrm flipH="1">
              <a:off x="6635071" y="4143040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29" name="Block Arc 228"/>
            <p:cNvSpPr/>
            <p:nvPr/>
          </p:nvSpPr>
          <p:spPr>
            <a:xfrm>
              <a:off x="5825524" y="4304585"/>
              <a:ext cx="1474094" cy="1477777"/>
            </a:xfrm>
            <a:prstGeom prst="blockArc">
              <a:avLst>
                <a:gd name="adj1" fmla="val 14614943"/>
                <a:gd name="adj2" fmla="val 15681792"/>
                <a:gd name="adj3" fmla="val 238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0" name="Block Arc 229"/>
            <p:cNvSpPr/>
            <p:nvPr/>
          </p:nvSpPr>
          <p:spPr>
            <a:xfrm>
              <a:off x="5817905" y="4288161"/>
              <a:ext cx="1453120" cy="1484322"/>
            </a:xfrm>
            <a:prstGeom prst="blockArc">
              <a:avLst>
                <a:gd name="adj1" fmla="val 55069"/>
                <a:gd name="adj2" fmla="val 1717366"/>
                <a:gd name="adj3" fmla="val 2459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469" name="Group 468"/>
          <p:cNvGrpSpPr/>
          <p:nvPr/>
        </p:nvGrpSpPr>
        <p:grpSpPr>
          <a:xfrm>
            <a:off x="6258099" y="1156549"/>
            <a:ext cx="3618707" cy="2783789"/>
            <a:chOff x="6117689" y="1317609"/>
            <a:chExt cx="3618707" cy="2783789"/>
          </a:xfrm>
        </p:grpSpPr>
        <p:pic>
          <p:nvPicPr>
            <p:cNvPr id="470" name="Picture 4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689" y="1897282"/>
              <a:ext cx="2204116" cy="2204116"/>
            </a:xfrm>
            <a:prstGeom prst="rect">
              <a:avLst/>
            </a:prstGeom>
          </p:spPr>
        </p:pic>
        <p:sp>
          <p:nvSpPr>
            <p:cNvPr id="471" name="Oval 470"/>
            <p:cNvSpPr/>
            <p:nvPr/>
          </p:nvSpPr>
          <p:spPr>
            <a:xfrm>
              <a:off x="8095619" y="1317609"/>
              <a:ext cx="1458410" cy="1437724"/>
            </a:xfrm>
            <a:prstGeom prst="ellipse">
              <a:avLst/>
            </a:prstGeom>
            <a:noFill/>
            <a:ln w="152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7943708" y="1774861"/>
              <a:ext cx="17926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CLOSED</a:t>
              </a:r>
              <a:endParaRPr lang="en-US" sz="2800" b="1" dirty="0"/>
            </a:p>
          </p:txBody>
        </p:sp>
      </p:grpSp>
      <p:sp>
        <p:nvSpPr>
          <p:cNvPr id="474" name="Rectangle 473"/>
          <p:cNvSpPr/>
          <p:nvPr/>
        </p:nvSpPr>
        <p:spPr>
          <a:xfrm>
            <a:off x="191107" y="1585949"/>
            <a:ext cx="2682529" cy="580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Tissue II</a:t>
            </a:r>
            <a:endParaRPr lang="en-US" sz="360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5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/>
              <a:t>What Enhancers Do?</a:t>
            </a:r>
          </a:p>
        </p:txBody>
      </p:sp>
      <p:sp>
        <p:nvSpPr>
          <p:cNvPr id="477" name="Rectangle 476"/>
          <p:cNvSpPr/>
          <p:nvPr/>
        </p:nvSpPr>
        <p:spPr>
          <a:xfrm>
            <a:off x="7100274" y="4578055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Enhancer</a:t>
            </a:r>
          </a:p>
        </p:txBody>
      </p:sp>
    </p:spTree>
    <p:extLst>
      <p:ext uri="{BB962C8B-B14F-4D97-AF65-F5344CB8AC3E}">
        <p14:creationId xmlns:p14="http://schemas.microsoft.com/office/powerpoint/2010/main" val="33260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97806" y="4179158"/>
            <a:ext cx="12013211" cy="1832758"/>
            <a:chOff x="-197806" y="4188886"/>
            <a:chExt cx="12013211" cy="1832758"/>
          </a:xfrm>
        </p:grpSpPr>
        <p:sp>
          <p:nvSpPr>
            <p:cNvPr id="163" name="Rectangle 162"/>
            <p:cNvSpPr/>
            <p:nvPr/>
          </p:nvSpPr>
          <p:spPr>
            <a:xfrm>
              <a:off x="4958572" y="4780817"/>
              <a:ext cx="2954627" cy="624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-197806" y="5366499"/>
              <a:ext cx="1251420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DNA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798871" y="5425940"/>
              <a:ext cx="10922085" cy="3451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0" name="Freeform 279"/>
            <p:cNvSpPr/>
            <p:nvPr/>
          </p:nvSpPr>
          <p:spPr>
            <a:xfrm flipH="1">
              <a:off x="3267093" y="5367013"/>
              <a:ext cx="359824" cy="590831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1" name="Freeform 280"/>
            <p:cNvSpPr/>
            <p:nvPr/>
          </p:nvSpPr>
          <p:spPr>
            <a:xfrm>
              <a:off x="3774953" y="5293313"/>
              <a:ext cx="572133" cy="728021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3373828" y="4716112"/>
              <a:ext cx="776611" cy="715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3" name="Block Arc 282"/>
            <p:cNvSpPr/>
            <p:nvPr/>
          </p:nvSpPr>
          <p:spPr>
            <a:xfrm rot="16200000">
              <a:off x="3064781" y="4378358"/>
              <a:ext cx="1360876" cy="1424609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4" name="Block Arc 283"/>
            <p:cNvSpPr/>
            <p:nvPr/>
          </p:nvSpPr>
          <p:spPr>
            <a:xfrm rot="5400000">
              <a:off x="3062276" y="4378360"/>
              <a:ext cx="1360876" cy="1424609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5" name="Block Arc 284"/>
            <p:cNvSpPr/>
            <p:nvPr/>
          </p:nvSpPr>
          <p:spPr>
            <a:xfrm>
              <a:off x="3070754" y="4420388"/>
              <a:ext cx="1351990" cy="1192353"/>
            </a:xfrm>
            <a:prstGeom prst="blockArc">
              <a:avLst>
                <a:gd name="adj1" fmla="val 13018775"/>
                <a:gd name="adj2" fmla="val 19348665"/>
                <a:gd name="adj3" fmla="val 2660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2880807" y="5435773"/>
              <a:ext cx="986042" cy="3301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7" name="Freeform 286"/>
            <p:cNvSpPr/>
            <p:nvPr/>
          </p:nvSpPr>
          <p:spPr>
            <a:xfrm>
              <a:off x="2930492" y="4278100"/>
              <a:ext cx="696425" cy="611463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8" name="Freeform 287"/>
            <p:cNvSpPr/>
            <p:nvPr/>
          </p:nvSpPr>
          <p:spPr>
            <a:xfrm flipH="1">
              <a:off x="3828453" y="4262029"/>
              <a:ext cx="359824" cy="590831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89" name="Straight Connector 288"/>
            <p:cNvCxnSpPr/>
            <p:nvPr/>
          </p:nvCxnSpPr>
          <p:spPr>
            <a:xfrm flipH="1">
              <a:off x="2848532" y="5428336"/>
              <a:ext cx="979921" cy="1726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ounded Rectangle 289"/>
            <p:cNvSpPr/>
            <p:nvPr/>
          </p:nvSpPr>
          <p:spPr>
            <a:xfrm rot="19544013">
              <a:off x="3954817" y="4188886"/>
              <a:ext cx="176913" cy="8697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4075238" y="4324883"/>
              <a:ext cx="140287" cy="11200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8" name="Freeform 267"/>
            <p:cNvSpPr/>
            <p:nvPr/>
          </p:nvSpPr>
          <p:spPr>
            <a:xfrm flipH="1">
              <a:off x="1560098" y="5367172"/>
              <a:ext cx="359824" cy="590831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9" name="Freeform 268"/>
            <p:cNvSpPr/>
            <p:nvPr/>
          </p:nvSpPr>
          <p:spPr>
            <a:xfrm>
              <a:off x="2067958" y="5293472"/>
              <a:ext cx="572133" cy="728021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70" name="Oval 269"/>
            <p:cNvSpPr/>
            <p:nvPr/>
          </p:nvSpPr>
          <p:spPr>
            <a:xfrm>
              <a:off x="1666833" y="4716271"/>
              <a:ext cx="776611" cy="715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71" name="Block Arc 270"/>
            <p:cNvSpPr/>
            <p:nvPr/>
          </p:nvSpPr>
          <p:spPr>
            <a:xfrm rot="16200000">
              <a:off x="1357786" y="4378517"/>
              <a:ext cx="1360876" cy="1424609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72" name="Block Arc 271"/>
            <p:cNvSpPr/>
            <p:nvPr/>
          </p:nvSpPr>
          <p:spPr>
            <a:xfrm rot="5400000">
              <a:off x="1355281" y="4378519"/>
              <a:ext cx="1360876" cy="1424609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73" name="Block Arc 272"/>
            <p:cNvSpPr/>
            <p:nvPr/>
          </p:nvSpPr>
          <p:spPr>
            <a:xfrm>
              <a:off x="1363759" y="4420547"/>
              <a:ext cx="1351990" cy="1192353"/>
            </a:xfrm>
            <a:prstGeom prst="blockArc">
              <a:avLst>
                <a:gd name="adj1" fmla="val 13018775"/>
                <a:gd name="adj2" fmla="val 19348665"/>
                <a:gd name="adj3" fmla="val 2660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1173812" y="5435932"/>
              <a:ext cx="986042" cy="3301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1223497" y="4278259"/>
              <a:ext cx="696425" cy="611463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76" name="Freeform 275"/>
            <p:cNvSpPr/>
            <p:nvPr/>
          </p:nvSpPr>
          <p:spPr>
            <a:xfrm flipH="1">
              <a:off x="2121458" y="4262188"/>
              <a:ext cx="359824" cy="590831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77" name="Straight Connector 276"/>
            <p:cNvCxnSpPr/>
            <p:nvPr/>
          </p:nvCxnSpPr>
          <p:spPr>
            <a:xfrm flipH="1">
              <a:off x="1141537" y="5428495"/>
              <a:ext cx="979921" cy="1726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Rounded Rectangle 277"/>
            <p:cNvSpPr/>
            <p:nvPr/>
          </p:nvSpPr>
          <p:spPr>
            <a:xfrm rot="19544013">
              <a:off x="2247822" y="4189045"/>
              <a:ext cx="176913" cy="8697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79" name="Rounded Rectangle 278"/>
            <p:cNvSpPr/>
            <p:nvPr/>
          </p:nvSpPr>
          <p:spPr>
            <a:xfrm>
              <a:off x="2368243" y="4325042"/>
              <a:ext cx="140287" cy="11200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56" name="Freeform 255"/>
            <p:cNvSpPr/>
            <p:nvPr/>
          </p:nvSpPr>
          <p:spPr>
            <a:xfrm flipH="1">
              <a:off x="10624975" y="5367164"/>
              <a:ext cx="359824" cy="590831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57" name="Freeform 256"/>
            <p:cNvSpPr/>
            <p:nvPr/>
          </p:nvSpPr>
          <p:spPr>
            <a:xfrm>
              <a:off x="11132835" y="5293464"/>
              <a:ext cx="572133" cy="728021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58" name="Oval 257"/>
            <p:cNvSpPr/>
            <p:nvPr/>
          </p:nvSpPr>
          <p:spPr>
            <a:xfrm>
              <a:off x="10731710" y="4716263"/>
              <a:ext cx="776611" cy="715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59" name="Block Arc 258"/>
            <p:cNvSpPr/>
            <p:nvPr/>
          </p:nvSpPr>
          <p:spPr>
            <a:xfrm rot="16200000">
              <a:off x="10422663" y="4378509"/>
              <a:ext cx="1360876" cy="1424609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0" name="Block Arc 259"/>
            <p:cNvSpPr/>
            <p:nvPr/>
          </p:nvSpPr>
          <p:spPr>
            <a:xfrm rot="5400000">
              <a:off x="10420158" y="4378511"/>
              <a:ext cx="1360876" cy="1424609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1" name="Block Arc 260"/>
            <p:cNvSpPr/>
            <p:nvPr/>
          </p:nvSpPr>
          <p:spPr>
            <a:xfrm>
              <a:off x="10428636" y="4420539"/>
              <a:ext cx="1351990" cy="1192353"/>
            </a:xfrm>
            <a:prstGeom prst="blockArc">
              <a:avLst>
                <a:gd name="adj1" fmla="val 13018775"/>
                <a:gd name="adj2" fmla="val 19348665"/>
                <a:gd name="adj3" fmla="val 2660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>
              <a:off x="10238689" y="5435924"/>
              <a:ext cx="986042" cy="3301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3" name="Freeform 262"/>
            <p:cNvSpPr/>
            <p:nvPr/>
          </p:nvSpPr>
          <p:spPr>
            <a:xfrm>
              <a:off x="10288374" y="4278251"/>
              <a:ext cx="696425" cy="611463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4" name="Freeform 263"/>
            <p:cNvSpPr/>
            <p:nvPr/>
          </p:nvSpPr>
          <p:spPr>
            <a:xfrm flipH="1">
              <a:off x="11186335" y="4262180"/>
              <a:ext cx="359824" cy="590831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65" name="Straight Connector 264"/>
            <p:cNvCxnSpPr/>
            <p:nvPr/>
          </p:nvCxnSpPr>
          <p:spPr>
            <a:xfrm flipH="1">
              <a:off x="10206414" y="5428487"/>
              <a:ext cx="979921" cy="1726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19544013">
              <a:off x="11312699" y="4189037"/>
              <a:ext cx="176913" cy="8697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11433120" y="4325034"/>
              <a:ext cx="140287" cy="11200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4" name="Freeform 243"/>
            <p:cNvSpPr/>
            <p:nvPr/>
          </p:nvSpPr>
          <p:spPr>
            <a:xfrm flipH="1">
              <a:off x="8917980" y="5367323"/>
              <a:ext cx="359824" cy="590831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5" name="Freeform 244"/>
            <p:cNvSpPr/>
            <p:nvPr/>
          </p:nvSpPr>
          <p:spPr>
            <a:xfrm>
              <a:off x="9425840" y="5293623"/>
              <a:ext cx="572133" cy="728021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9024715" y="4716422"/>
              <a:ext cx="776611" cy="715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7" name="Block Arc 246"/>
            <p:cNvSpPr/>
            <p:nvPr/>
          </p:nvSpPr>
          <p:spPr>
            <a:xfrm rot="16200000">
              <a:off x="8715668" y="4378668"/>
              <a:ext cx="1360876" cy="1424609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8" name="Block Arc 247"/>
            <p:cNvSpPr/>
            <p:nvPr/>
          </p:nvSpPr>
          <p:spPr>
            <a:xfrm rot="5400000">
              <a:off x="8713163" y="4378670"/>
              <a:ext cx="1360876" cy="1424609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9" name="Block Arc 248"/>
            <p:cNvSpPr/>
            <p:nvPr/>
          </p:nvSpPr>
          <p:spPr>
            <a:xfrm>
              <a:off x="8721641" y="4420698"/>
              <a:ext cx="1351990" cy="1192353"/>
            </a:xfrm>
            <a:prstGeom prst="blockArc">
              <a:avLst>
                <a:gd name="adj1" fmla="val 13018775"/>
                <a:gd name="adj2" fmla="val 19348665"/>
                <a:gd name="adj3" fmla="val 2660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8531694" y="5436083"/>
              <a:ext cx="986042" cy="3301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51" name="Freeform 250"/>
            <p:cNvSpPr/>
            <p:nvPr/>
          </p:nvSpPr>
          <p:spPr>
            <a:xfrm>
              <a:off x="8581379" y="4278410"/>
              <a:ext cx="696425" cy="611463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52" name="Freeform 251"/>
            <p:cNvSpPr/>
            <p:nvPr/>
          </p:nvSpPr>
          <p:spPr>
            <a:xfrm flipH="1">
              <a:off x="9479340" y="4262339"/>
              <a:ext cx="359824" cy="590831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53" name="Straight Connector 252"/>
            <p:cNvCxnSpPr/>
            <p:nvPr/>
          </p:nvCxnSpPr>
          <p:spPr>
            <a:xfrm flipH="1">
              <a:off x="8499419" y="5428646"/>
              <a:ext cx="979921" cy="1726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Rounded Rectangle 253"/>
            <p:cNvSpPr/>
            <p:nvPr/>
          </p:nvSpPr>
          <p:spPr>
            <a:xfrm rot="19544013">
              <a:off x="9605704" y="4189196"/>
              <a:ext cx="176913" cy="8697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9726125" y="4325193"/>
              <a:ext cx="140287" cy="11200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5489450" y="5424580"/>
              <a:ext cx="2025730" cy="343042"/>
            </a:xfrm>
            <a:prstGeom prst="rect">
              <a:avLst/>
            </a:prstGeom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5909752" y="5428336"/>
              <a:ext cx="197652" cy="337628"/>
            </a:xfrm>
            <a:prstGeom prst="rect">
              <a:avLst/>
            </a:prstGeom>
            <a:ln>
              <a:solidFill>
                <a:srgbClr val="41719C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465825" y="5428336"/>
              <a:ext cx="170399" cy="338460"/>
            </a:xfrm>
            <a:prstGeom prst="rect">
              <a:avLst/>
            </a:prstGeom>
            <a:ln>
              <a:solidFill>
                <a:srgbClr val="41719C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952079" y="5428336"/>
              <a:ext cx="167340" cy="338459"/>
            </a:xfrm>
            <a:prstGeom prst="rect">
              <a:avLst/>
            </a:prstGeom>
            <a:ln>
              <a:solidFill>
                <a:srgbClr val="41719C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258099" y="1156549"/>
            <a:ext cx="3595557" cy="2783789"/>
            <a:chOff x="6117689" y="1317609"/>
            <a:chExt cx="3595557" cy="2783789"/>
          </a:xfrm>
        </p:grpSpPr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689" y="1897282"/>
              <a:ext cx="2204116" cy="2204116"/>
            </a:xfrm>
            <a:prstGeom prst="rect">
              <a:avLst/>
            </a:prstGeom>
          </p:spPr>
        </p:pic>
        <p:sp>
          <p:nvSpPr>
            <p:cNvPr id="129" name="Oval 128"/>
            <p:cNvSpPr/>
            <p:nvPr/>
          </p:nvSpPr>
          <p:spPr>
            <a:xfrm>
              <a:off x="8095619" y="1317609"/>
              <a:ext cx="1458410" cy="1437724"/>
            </a:xfrm>
            <a:prstGeom prst="ellipse">
              <a:avLst/>
            </a:prstGeom>
            <a:noFill/>
            <a:ln w="152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920558" y="1705411"/>
              <a:ext cx="17926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OPEN</a:t>
              </a:r>
              <a:endParaRPr lang="en-US" sz="4000" b="1" dirty="0"/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191107" y="1585949"/>
            <a:ext cx="2682529" cy="580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Tissue I</a:t>
            </a:r>
            <a:endParaRPr lang="en-US" sz="360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3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/>
              <a:t>What Enhancers Do?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721719" y="4924986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Enhancer</a:t>
            </a:r>
          </a:p>
        </p:txBody>
      </p:sp>
    </p:spTree>
    <p:extLst>
      <p:ext uri="{BB962C8B-B14F-4D97-AF65-F5344CB8AC3E}">
        <p14:creationId xmlns:p14="http://schemas.microsoft.com/office/powerpoint/2010/main" val="8256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97806" y="4179158"/>
            <a:ext cx="12013211" cy="1832758"/>
            <a:chOff x="-197806" y="4188886"/>
            <a:chExt cx="12013211" cy="1832758"/>
          </a:xfrm>
        </p:grpSpPr>
        <p:sp>
          <p:nvSpPr>
            <p:cNvPr id="163" name="Rectangle 162"/>
            <p:cNvSpPr/>
            <p:nvPr/>
          </p:nvSpPr>
          <p:spPr>
            <a:xfrm>
              <a:off x="4958572" y="4780817"/>
              <a:ext cx="2954627" cy="624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-197806" y="5366499"/>
              <a:ext cx="1251420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DNA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798871" y="5425940"/>
              <a:ext cx="10922085" cy="3451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0" name="Freeform 279"/>
            <p:cNvSpPr/>
            <p:nvPr/>
          </p:nvSpPr>
          <p:spPr>
            <a:xfrm flipH="1">
              <a:off x="3267093" y="5367013"/>
              <a:ext cx="359824" cy="590831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1" name="Freeform 280"/>
            <p:cNvSpPr/>
            <p:nvPr/>
          </p:nvSpPr>
          <p:spPr>
            <a:xfrm>
              <a:off x="3774953" y="5293313"/>
              <a:ext cx="572133" cy="728021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3373828" y="4716112"/>
              <a:ext cx="776611" cy="715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3" name="Block Arc 282"/>
            <p:cNvSpPr/>
            <p:nvPr/>
          </p:nvSpPr>
          <p:spPr>
            <a:xfrm rot="16200000">
              <a:off x="3064781" y="4378358"/>
              <a:ext cx="1360876" cy="1424609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4" name="Block Arc 283"/>
            <p:cNvSpPr/>
            <p:nvPr/>
          </p:nvSpPr>
          <p:spPr>
            <a:xfrm rot="5400000">
              <a:off x="3062276" y="4378360"/>
              <a:ext cx="1360876" cy="1424609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5" name="Block Arc 284"/>
            <p:cNvSpPr/>
            <p:nvPr/>
          </p:nvSpPr>
          <p:spPr>
            <a:xfrm>
              <a:off x="3070754" y="4420388"/>
              <a:ext cx="1351990" cy="1192353"/>
            </a:xfrm>
            <a:prstGeom prst="blockArc">
              <a:avLst>
                <a:gd name="adj1" fmla="val 13018775"/>
                <a:gd name="adj2" fmla="val 19348665"/>
                <a:gd name="adj3" fmla="val 2660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2880807" y="5435773"/>
              <a:ext cx="986042" cy="3301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7" name="Freeform 286"/>
            <p:cNvSpPr/>
            <p:nvPr/>
          </p:nvSpPr>
          <p:spPr>
            <a:xfrm>
              <a:off x="2930492" y="4278100"/>
              <a:ext cx="696425" cy="611463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8" name="Freeform 287"/>
            <p:cNvSpPr/>
            <p:nvPr/>
          </p:nvSpPr>
          <p:spPr>
            <a:xfrm flipH="1">
              <a:off x="3828453" y="4262029"/>
              <a:ext cx="359824" cy="590831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89" name="Straight Connector 288"/>
            <p:cNvCxnSpPr/>
            <p:nvPr/>
          </p:nvCxnSpPr>
          <p:spPr>
            <a:xfrm flipH="1">
              <a:off x="2848532" y="5428336"/>
              <a:ext cx="979921" cy="1726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ounded Rectangle 289"/>
            <p:cNvSpPr/>
            <p:nvPr/>
          </p:nvSpPr>
          <p:spPr>
            <a:xfrm rot="19544013">
              <a:off x="3954817" y="4188886"/>
              <a:ext cx="176913" cy="8697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4075238" y="4324883"/>
              <a:ext cx="140287" cy="11200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8" name="Freeform 267"/>
            <p:cNvSpPr/>
            <p:nvPr/>
          </p:nvSpPr>
          <p:spPr>
            <a:xfrm flipH="1">
              <a:off x="1560098" y="5367172"/>
              <a:ext cx="359824" cy="590831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9" name="Freeform 268"/>
            <p:cNvSpPr/>
            <p:nvPr/>
          </p:nvSpPr>
          <p:spPr>
            <a:xfrm>
              <a:off x="2067958" y="5293472"/>
              <a:ext cx="572133" cy="728021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70" name="Oval 269"/>
            <p:cNvSpPr/>
            <p:nvPr/>
          </p:nvSpPr>
          <p:spPr>
            <a:xfrm>
              <a:off x="1666833" y="4716271"/>
              <a:ext cx="776611" cy="715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71" name="Block Arc 270"/>
            <p:cNvSpPr/>
            <p:nvPr/>
          </p:nvSpPr>
          <p:spPr>
            <a:xfrm rot="16200000">
              <a:off x="1357786" y="4378517"/>
              <a:ext cx="1360876" cy="1424609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72" name="Block Arc 271"/>
            <p:cNvSpPr/>
            <p:nvPr/>
          </p:nvSpPr>
          <p:spPr>
            <a:xfrm rot="5400000">
              <a:off x="1355281" y="4378519"/>
              <a:ext cx="1360876" cy="1424609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73" name="Block Arc 272"/>
            <p:cNvSpPr/>
            <p:nvPr/>
          </p:nvSpPr>
          <p:spPr>
            <a:xfrm>
              <a:off x="1363759" y="4420547"/>
              <a:ext cx="1351990" cy="1192353"/>
            </a:xfrm>
            <a:prstGeom prst="blockArc">
              <a:avLst>
                <a:gd name="adj1" fmla="val 13018775"/>
                <a:gd name="adj2" fmla="val 19348665"/>
                <a:gd name="adj3" fmla="val 2660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1173812" y="5435932"/>
              <a:ext cx="986042" cy="3301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1223497" y="4278259"/>
              <a:ext cx="696425" cy="611463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76" name="Freeform 275"/>
            <p:cNvSpPr/>
            <p:nvPr/>
          </p:nvSpPr>
          <p:spPr>
            <a:xfrm flipH="1">
              <a:off x="2121458" y="4262188"/>
              <a:ext cx="359824" cy="590831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77" name="Straight Connector 276"/>
            <p:cNvCxnSpPr/>
            <p:nvPr/>
          </p:nvCxnSpPr>
          <p:spPr>
            <a:xfrm flipH="1">
              <a:off x="1141537" y="5428495"/>
              <a:ext cx="979921" cy="1726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Rounded Rectangle 277"/>
            <p:cNvSpPr/>
            <p:nvPr/>
          </p:nvSpPr>
          <p:spPr>
            <a:xfrm rot="19544013">
              <a:off x="2247822" y="4189045"/>
              <a:ext cx="176913" cy="8697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79" name="Rounded Rectangle 278"/>
            <p:cNvSpPr/>
            <p:nvPr/>
          </p:nvSpPr>
          <p:spPr>
            <a:xfrm>
              <a:off x="2368243" y="4325042"/>
              <a:ext cx="140287" cy="11200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56" name="Freeform 255"/>
            <p:cNvSpPr/>
            <p:nvPr/>
          </p:nvSpPr>
          <p:spPr>
            <a:xfrm flipH="1">
              <a:off x="10624975" y="5367164"/>
              <a:ext cx="359824" cy="590831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57" name="Freeform 256"/>
            <p:cNvSpPr/>
            <p:nvPr/>
          </p:nvSpPr>
          <p:spPr>
            <a:xfrm>
              <a:off x="11132835" y="5293464"/>
              <a:ext cx="572133" cy="728021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58" name="Oval 257"/>
            <p:cNvSpPr/>
            <p:nvPr/>
          </p:nvSpPr>
          <p:spPr>
            <a:xfrm>
              <a:off x="10731710" y="4716263"/>
              <a:ext cx="776611" cy="715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59" name="Block Arc 258"/>
            <p:cNvSpPr/>
            <p:nvPr/>
          </p:nvSpPr>
          <p:spPr>
            <a:xfrm rot="16200000">
              <a:off x="10422663" y="4378509"/>
              <a:ext cx="1360876" cy="1424609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0" name="Block Arc 259"/>
            <p:cNvSpPr/>
            <p:nvPr/>
          </p:nvSpPr>
          <p:spPr>
            <a:xfrm rot="5400000">
              <a:off x="10420158" y="4378511"/>
              <a:ext cx="1360876" cy="1424609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1" name="Block Arc 260"/>
            <p:cNvSpPr/>
            <p:nvPr/>
          </p:nvSpPr>
          <p:spPr>
            <a:xfrm>
              <a:off x="10428636" y="4420539"/>
              <a:ext cx="1351990" cy="1192353"/>
            </a:xfrm>
            <a:prstGeom prst="blockArc">
              <a:avLst>
                <a:gd name="adj1" fmla="val 13018775"/>
                <a:gd name="adj2" fmla="val 19348665"/>
                <a:gd name="adj3" fmla="val 2660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>
              <a:off x="10238689" y="5435924"/>
              <a:ext cx="986042" cy="3301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3" name="Freeform 262"/>
            <p:cNvSpPr/>
            <p:nvPr/>
          </p:nvSpPr>
          <p:spPr>
            <a:xfrm>
              <a:off x="10288374" y="4278251"/>
              <a:ext cx="696425" cy="611463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4" name="Freeform 263"/>
            <p:cNvSpPr/>
            <p:nvPr/>
          </p:nvSpPr>
          <p:spPr>
            <a:xfrm flipH="1">
              <a:off x="11186335" y="4262180"/>
              <a:ext cx="359824" cy="590831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65" name="Straight Connector 264"/>
            <p:cNvCxnSpPr/>
            <p:nvPr/>
          </p:nvCxnSpPr>
          <p:spPr>
            <a:xfrm flipH="1">
              <a:off x="10206414" y="5428487"/>
              <a:ext cx="979921" cy="1726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19544013">
              <a:off x="11312699" y="4189037"/>
              <a:ext cx="176913" cy="8697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11433120" y="4325034"/>
              <a:ext cx="140287" cy="11200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4" name="Freeform 243"/>
            <p:cNvSpPr/>
            <p:nvPr/>
          </p:nvSpPr>
          <p:spPr>
            <a:xfrm flipH="1">
              <a:off x="8917980" y="5367323"/>
              <a:ext cx="359824" cy="590831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5" name="Freeform 244"/>
            <p:cNvSpPr/>
            <p:nvPr/>
          </p:nvSpPr>
          <p:spPr>
            <a:xfrm>
              <a:off x="9425840" y="5293623"/>
              <a:ext cx="572133" cy="728021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9024715" y="4716422"/>
              <a:ext cx="776611" cy="715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7" name="Block Arc 246"/>
            <p:cNvSpPr/>
            <p:nvPr/>
          </p:nvSpPr>
          <p:spPr>
            <a:xfrm rot="16200000">
              <a:off x="8715668" y="4378668"/>
              <a:ext cx="1360876" cy="1424609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8" name="Block Arc 247"/>
            <p:cNvSpPr/>
            <p:nvPr/>
          </p:nvSpPr>
          <p:spPr>
            <a:xfrm rot="5400000">
              <a:off x="8713163" y="4378670"/>
              <a:ext cx="1360876" cy="1424609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9" name="Block Arc 248"/>
            <p:cNvSpPr/>
            <p:nvPr/>
          </p:nvSpPr>
          <p:spPr>
            <a:xfrm>
              <a:off x="8721641" y="4420698"/>
              <a:ext cx="1351990" cy="1192353"/>
            </a:xfrm>
            <a:prstGeom prst="blockArc">
              <a:avLst>
                <a:gd name="adj1" fmla="val 13018775"/>
                <a:gd name="adj2" fmla="val 19348665"/>
                <a:gd name="adj3" fmla="val 2660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8531694" y="5436083"/>
              <a:ext cx="986042" cy="3301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51" name="Freeform 250"/>
            <p:cNvSpPr/>
            <p:nvPr/>
          </p:nvSpPr>
          <p:spPr>
            <a:xfrm>
              <a:off x="8581379" y="4278410"/>
              <a:ext cx="696425" cy="611463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52" name="Freeform 251"/>
            <p:cNvSpPr/>
            <p:nvPr/>
          </p:nvSpPr>
          <p:spPr>
            <a:xfrm flipH="1">
              <a:off x="9479340" y="4262339"/>
              <a:ext cx="359824" cy="590831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53" name="Straight Connector 252"/>
            <p:cNvCxnSpPr/>
            <p:nvPr/>
          </p:nvCxnSpPr>
          <p:spPr>
            <a:xfrm flipH="1">
              <a:off x="8499419" y="5428646"/>
              <a:ext cx="979921" cy="1726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Rounded Rectangle 253"/>
            <p:cNvSpPr/>
            <p:nvPr/>
          </p:nvSpPr>
          <p:spPr>
            <a:xfrm rot="19544013">
              <a:off x="9605704" y="4189196"/>
              <a:ext cx="176913" cy="8697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9726125" y="4325193"/>
              <a:ext cx="140287" cy="11200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5489450" y="5424580"/>
              <a:ext cx="2025730" cy="343042"/>
            </a:xfrm>
            <a:prstGeom prst="rect">
              <a:avLst/>
            </a:prstGeom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5909752" y="5428336"/>
              <a:ext cx="197652" cy="337628"/>
            </a:xfrm>
            <a:prstGeom prst="rect">
              <a:avLst/>
            </a:prstGeom>
            <a:ln>
              <a:solidFill>
                <a:srgbClr val="41719C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465825" y="5428336"/>
              <a:ext cx="170399" cy="338460"/>
            </a:xfrm>
            <a:prstGeom prst="rect">
              <a:avLst/>
            </a:prstGeom>
            <a:ln>
              <a:solidFill>
                <a:srgbClr val="41719C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952079" y="5428336"/>
              <a:ext cx="167340" cy="338459"/>
            </a:xfrm>
            <a:prstGeom prst="rect">
              <a:avLst/>
            </a:prstGeom>
            <a:ln>
              <a:solidFill>
                <a:srgbClr val="41719C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258099" y="1156549"/>
            <a:ext cx="3595557" cy="2783789"/>
            <a:chOff x="6117689" y="1317609"/>
            <a:chExt cx="3595557" cy="2783789"/>
          </a:xfrm>
        </p:grpSpPr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689" y="1897282"/>
              <a:ext cx="2204116" cy="2204116"/>
            </a:xfrm>
            <a:prstGeom prst="rect">
              <a:avLst/>
            </a:prstGeom>
          </p:spPr>
        </p:pic>
        <p:sp>
          <p:nvSpPr>
            <p:cNvPr id="129" name="Oval 128"/>
            <p:cNvSpPr/>
            <p:nvPr/>
          </p:nvSpPr>
          <p:spPr>
            <a:xfrm>
              <a:off x="8095619" y="1317609"/>
              <a:ext cx="1458410" cy="1437724"/>
            </a:xfrm>
            <a:prstGeom prst="ellipse">
              <a:avLst/>
            </a:prstGeom>
            <a:noFill/>
            <a:ln w="152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920558" y="1705411"/>
              <a:ext cx="17926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OPEN</a:t>
              </a:r>
              <a:endParaRPr lang="en-US" sz="4000" b="1" dirty="0"/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191107" y="1585949"/>
            <a:ext cx="2682529" cy="580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Tissue I</a:t>
            </a:r>
            <a:endParaRPr lang="en-US" sz="360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3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/>
              <a:t>What Enhancers Do?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721719" y="4924986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Enhancer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052738" y="1321387"/>
            <a:ext cx="17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*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0121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1332393" y="5420986"/>
            <a:ext cx="9588381" cy="347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4" name="Rectangle 143"/>
          <p:cNvSpPr/>
          <p:nvPr/>
        </p:nvSpPr>
        <p:spPr>
          <a:xfrm>
            <a:off x="1738253" y="5420986"/>
            <a:ext cx="1957574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5" name="Rectangle 144"/>
          <p:cNvSpPr/>
          <p:nvPr/>
        </p:nvSpPr>
        <p:spPr>
          <a:xfrm>
            <a:off x="2097049" y="5420986"/>
            <a:ext cx="191002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6" name="Rectangle 145"/>
          <p:cNvSpPr/>
          <p:nvPr/>
        </p:nvSpPr>
        <p:spPr>
          <a:xfrm>
            <a:off x="2652205" y="5420986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7" name="Rectangle 146"/>
          <p:cNvSpPr/>
          <p:nvPr/>
        </p:nvSpPr>
        <p:spPr>
          <a:xfrm>
            <a:off x="3138356" y="5420986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8" name="Rectangle 147"/>
          <p:cNvSpPr/>
          <p:nvPr/>
        </p:nvSpPr>
        <p:spPr>
          <a:xfrm>
            <a:off x="7721799" y="5420986"/>
            <a:ext cx="3198975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9" name="Rectangle 148"/>
          <p:cNvSpPr/>
          <p:nvPr/>
        </p:nvSpPr>
        <p:spPr>
          <a:xfrm>
            <a:off x="7721798" y="5420986"/>
            <a:ext cx="84033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7395504" y="4971606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Promoter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871597" y="4943074"/>
            <a:ext cx="1460555" cy="396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Gene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280952" y="5358402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7803503" y="5420986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9" name="Rectangle 158"/>
          <p:cNvSpPr/>
          <p:nvPr/>
        </p:nvSpPr>
        <p:spPr>
          <a:xfrm>
            <a:off x="8289654" y="5420986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1837733" y="4973770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Enhancer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72" y="2660563"/>
            <a:ext cx="2204116" cy="220411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510302" y="2080890"/>
            <a:ext cx="1458410" cy="1437724"/>
          </a:xfrm>
          <a:prstGeom prst="ellipse">
            <a:avLst/>
          </a:prstGeom>
          <a:noFill/>
          <a:ln w="152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01113" y="2520731"/>
            <a:ext cx="2123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CLOSED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56" y="2563109"/>
            <a:ext cx="5121719" cy="214397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91107" y="1585949"/>
            <a:ext cx="2682529" cy="580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Tissue II</a:t>
            </a:r>
            <a:endParaRPr lang="en-US" sz="360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/>
              <a:t>What Enhancers Do?</a:t>
            </a:r>
          </a:p>
        </p:txBody>
      </p:sp>
    </p:spTree>
    <p:extLst>
      <p:ext uri="{BB962C8B-B14F-4D97-AF65-F5344CB8AC3E}">
        <p14:creationId xmlns:p14="http://schemas.microsoft.com/office/powerpoint/2010/main" val="21019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1332393" y="5420986"/>
            <a:ext cx="9588381" cy="347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4" name="Rectangle 143"/>
          <p:cNvSpPr/>
          <p:nvPr/>
        </p:nvSpPr>
        <p:spPr>
          <a:xfrm>
            <a:off x="1738253" y="5420986"/>
            <a:ext cx="1957574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5" name="Rectangle 144"/>
          <p:cNvSpPr/>
          <p:nvPr/>
        </p:nvSpPr>
        <p:spPr>
          <a:xfrm>
            <a:off x="2097049" y="5420986"/>
            <a:ext cx="191002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6" name="Rectangle 145"/>
          <p:cNvSpPr/>
          <p:nvPr/>
        </p:nvSpPr>
        <p:spPr>
          <a:xfrm>
            <a:off x="2652205" y="5420986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7" name="Rectangle 146"/>
          <p:cNvSpPr/>
          <p:nvPr/>
        </p:nvSpPr>
        <p:spPr>
          <a:xfrm>
            <a:off x="3138356" y="5420986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8" name="Rectangle 147"/>
          <p:cNvSpPr/>
          <p:nvPr/>
        </p:nvSpPr>
        <p:spPr>
          <a:xfrm>
            <a:off x="7721799" y="5420986"/>
            <a:ext cx="3198975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9" name="Rectangle 148"/>
          <p:cNvSpPr/>
          <p:nvPr/>
        </p:nvSpPr>
        <p:spPr>
          <a:xfrm>
            <a:off x="7721798" y="5420986"/>
            <a:ext cx="84033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7395504" y="4971606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Promoter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871597" y="4943074"/>
            <a:ext cx="1460555" cy="396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Gene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280952" y="5358402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7803503" y="5420986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9" name="Rectangle 158"/>
          <p:cNvSpPr/>
          <p:nvPr/>
        </p:nvSpPr>
        <p:spPr>
          <a:xfrm>
            <a:off x="8289654" y="5420986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1837733" y="4973770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Enhancer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72" y="2660563"/>
            <a:ext cx="2204116" cy="220411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510302" y="2080890"/>
            <a:ext cx="1458410" cy="1437724"/>
          </a:xfrm>
          <a:prstGeom prst="ellipse">
            <a:avLst/>
          </a:prstGeom>
          <a:noFill/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98727" y="2439706"/>
            <a:ext cx="148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OPEN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444" y="2000250"/>
            <a:ext cx="2019300" cy="28575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 rot="20298189">
            <a:off x="6861236" y="1308051"/>
            <a:ext cx="3180256" cy="1634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 rot="1592952">
            <a:off x="9931675" y="1843303"/>
            <a:ext cx="1978199" cy="14953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 rot="6183216">
            <a:off x="10609442" y="966483"/>
            <a:ext cx="1477497" cy="842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 rot="8264783">
            <a:off x="10043886" y="777844"/>
            <a:ext cx="1133299" cy="8878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 rot="21281956">
            <a:off x="10781539" y="3042443"/>
            <a:ext cx="1133299" cy="8878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8700711" y="1291977"/>
            <a:ext cx="1460555" cy="396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RNA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1107" y="1585949"/>
            <a:ext cx="2682529" cy="580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Tissue I</a:t>
            </a:r>
            <a:endParaRPr lang="en-US" sz="360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/>
              <a:t>What Enhancers Do?</a:t>
            </a:r>
          </a:p>
        </p:txBody>
      </p:sp>
    </p:spTree>
    <p:extLst>
      <p:ext uri="{BB962C8B-B14F-4D97-AF65-F5344CB8AC3E}">
        <p14:creationId xmlns:p14="http://schemas.microsoft.com/office/powerpoint/2010/main" val="16427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xmlns="" id="{7515D20E-1AB7-4E74-9236-2B72B63D60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/>
              <a:t>Outlines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032D8612-31EB-44CF-A1D0-14FD4C7054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F19A4A0F-1B59-4DB0-9764-D10936E9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Motivation</a:t>
            </a:r>
            <a:endParaRPr lang="he-IL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Enhancers</a:t>
            </a:r>
            <a:endParaRPr lang="en-US" b="1" dirty="0"/>
          </a:p>
          <a:p>
            <a:r>
              <a:rPr lang="en-US" dirty="0"/>
              <a:t>Gene </a:t>
            </a:r>
            <a:r>
              <a:rPr lang="en-IL" dirty="0"/>
              <a:t>R</a:t>
            </a:r>
            <a:r>
              <a:rPr lang="en-US" dirty="0" err="1"/>
              <a:t>egulation</a:t>
            </a:r>
            <a:endParaRPr lang="en-US" dirty="0"/>
          </a:p>
          <a:p>
            <a:r>
              <a:rPr lang="en-US" dirty="0"/>
              <a:t>TFBS &amp; PWMs</a:t>
            </a:r>
          </a:p>
          <a:p>
            <a:r>
              <a:rPr lang="en-US" dirty="0"/>
              <a:t>HMM</a:t>
            </a:r>
          </a:p>
          <a:p>
            <a:r>
              <a:rPr lang="en-US" dirty="0"/>
              <a:t>HOP-HMM</a:t>
            </a:r>
          </a:p>
          <a:p>
            <a:r>
              <a:rPr lang="en-IL" dirty="0"/>
              <a:t>Baum-Welch</a:t>
            </a:r>
          </a:p>
          <a:p>
            <a:r>
              <a:rPr lang="en-IL" dirty="0"/>
              <a:t>Evaluation</a:t>
            </a:r>
            <a:endParaRPr lang="en-US" dirty="0"/>
          </a:p>
          <a:p>
            <a:r>
              <a:rPr lang="en-US" dirty="0"/>
              <a:t>H</a:t>
            </a:r>
            <a:r>
              <a:rPr lang="en-IL" dirty="0"/>
              <a:t>u</a:t>
            </a:r>
            <a:r>
              <a:rPr lang="en-US" dirty="0"/>
              <a:t>m</a:t>
            </a:r>
            <a:r>
              <a:rPr lang="en-IL" dirty="0"/>
              <a:t>a</a:t>
            </a:r>
            <a:r>
              <a:rPr lang="en-US" dirty="0"/>
              <a:t>n</a:t>
            </a:r>
            <a:r>
              <a:rPr lang="en-IL" dirty="0"/>
              <a:t> </a:t>
            </a:r>
            <a:r>
              <a:rPr lang="en-US" dirty="0"/>
              <a:t>D</a:t>
            </a:r>
            <a:r>
              <a:rPr lang="en-IL" dirty="0"/>
              <a:t>N</a:t>
            </a: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348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/>
              <a:t>How Enhancers Regulate?</a:t>
            </a:r>
          </a:p>
        </p:txBody>
      </p:sp>
    </p:spTree>
    <p:extLst>
      <p:ext uri="{BB962C8B-B14F-4D97-AF65-F5344CB8AC3E}">
        <p14:creationId xmlns:p14="http://schemas.microsoft.com/office/powerpoint/2010/main" val="30682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1911127" y="3429000"/>
            <a:ext cx="9588381" cy="347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4" name="Rectangle 143"/>
          <p:cNvSpPr/>
          <p:nvPr/>
        </p:nvSpPr>
        <p:spPr>
          <a:xfrm>
            <a:off x="2316987" y="3429000"/>
            <a:ext cx="1957574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5" name="Rectangle 144"/>
          <p:cNvSpPr/>
          <p:nvPr/>
        </p:nvSpPr>
        <p:spPr>
          <a:xfrm>
            <a:off x="2675783" y="3429000"/>
            <a:ext cx="191002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6" name="Rectangle 145"/>
          <p:cNvSpPr/>
          <p:nvPr/>
        </p:nvSpPr>
        <p:spPr>
          <a:xfrm>
            <a:off x="3230939" y="3429000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7" name="Rectangle 146"/>
          <p:cNvSpPr/>
          <p:nvPr/>
        </p:nvSpPr>
        <p:spPr>
          <a:xfrm>
            <a:off x="3717090" y="3429000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8" name="Rectangle 147"/>
          <p:cNvSpPr/>
          <p:nvPr/>
        </p:nvSpPr>
        <p:spPr>
          <a:xfrm>
            <a:off x="8300533" y="3429000"/>
            <a:ext cx="3198975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9" name="Rectangle 148"/>
          <p:cNvSpPr/>
          <p:nvPr/>
        </p:nvSpPr>
        <p:spPr>
          <a:xfrm>
            <a:off x="8300532" y="3429000"/>
            <a:ext cx="84033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7974238" y="2979620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Promoter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9450331" y="2951088"/>
            <a:ext cx="1460555" cy="396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Gene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59686" y="3366416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382237" y="3429000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9" name="Rectangle 158"/>
          <p:cNvSpPr/>
          <p:nvPr/>
        </p:nvSpPr>
        <p:spPr>
          <a:xfrm>
            <a:off x="8868388" y="3429000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416467" y="2981784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Enhancer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/>
              <a:t>How Enhancers Regulate?</a:t>
            </a:r>
          </a:p>
        </p:txBody>
      </p:sp>
    </p:spTree>
    <p:extLst>
      <p:ext uri="{BB962C8B-B14F-4D97-AF65-F5344CB8AC3E}">
        <p14:creationId xmlns:p14="http://schemas.microsoft.com/office/powerpoint/2010/main" val="172242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1911127" y="3429000"/>
            <a:ext cx="9588381" cy="347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4" name="Rectangle 143"/>
          <p:cNvSpPr/>
          <p:nvPr/>
        </p:nvSpPr>
        <p:spPr>
          <a:xfrm>
            <a:off x="2316987" y="3429000"/>
            <a:ext cx="1957574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5" name="Rectangle 144"/>
          <p:cNvSpPr/>
          <p:nvPr/>
        </p:nvSpPr>
        <p:spPr>
          <a:xfrm>
            <a:off x="2675783" y="3429000"/>
            <a:ext cx="191002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6" name="Rectangle 145"/>
          <p:cNvSpPr/>
          <p:nvPr/>
        </p:nvSpPr>
        <p:spPr>
          <a:xfrm>
            <a:off x="3230939" y="3429000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7" name="Rectangle 146"/>
          <p:cNvSpPr/>
          <p:nvPr/>
        </p:nvSpPr>
        <p:spPr>
          <a:xfrm>
            <a:off x="3717090" y="3429000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8" name="Rectangle 147"/>
          <p:cNvSpPr/>
          <p:nvPr/>
        </p:nvSpPr>
        <p:spPr>
          <a:xfrm>
            <a:off x="8300533" y="3429000"/>
            <a:ext cx="3198975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9" name="Rectangle 148"/>
          <p:cNvSpPr/>
          <p:nvPr/>
        </p:nvSpPr>
        <p:spPr>
          <a:xfrm>
            <a:off x="8300532" y="3429000"/>
            <a:ext cx="84033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7974238" y="2979620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Promoter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9450331" y="2951088"/>
            <a:ext cx="1460555" cy="396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Gene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59686" y="3366416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382237" y="3429000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9" name="Rectangle 158"/>
          <p:cNvSpPr/>
          <p:nvPr/>
        </p:nvSpPr>
        <p:spPr>
          <a:xfrm>
            <a:off x="8868388" y="3429000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0" name="Rounded Rectangle 159"/>
          <p:cNvSpPr/>
          <p:nvPr/>
        </p:nvSpPr>
        <p:spPr>
          <a:xfrm rot="1800000">
            <a:off x="9293028" y="3980396"/>
            <a:ext cx="314606" cy="52545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161" name="Rounded Rectangle 160"/>
          <p:cNvSpPr/>
          <p:nvPr/>
        </p:nvSpPr>
        <p:spPr>
          <a:xfrm rot="20700000">
            <a:off x="7444949" y="3985996"/>
            <a:ext cx="418741" cy="29660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1392164" y="4041289"/>
            <a:ext cx="824261" cy="461665"/>
            <a:chOff x="7706558" y="4532637"/>
            <a:chExt cx="824261" cy="461665"/>
          </a:xfrm>
        </p:grpSpPr>
        <p:sp>
          <p:nvSpPr>
            <p:cNvPr id="163" name="Oval 162"/>
            <p:cNvSpPr/>
            <p:nvPr/>
          </p:nvSpPr>
          <p:spPr>
            <a:xfrm>
              <a:off x="7706558" y="4565138"/>
              <a:ext cx="651576" cy="39933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804941" y="4532637"/>
              <a:ext cx="725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</p:grpSp>
      <p:sp>
        <p:nvSpPr>
          <p:cNvPr id="165" name="Trapezoid 164"/>
          <p:cNvSpPr/>
          <p:nvPr/>
        </p:nvSpPr>
        <p:spPr>
          <a:xfrm rot="1305007">
            <a:off x="4440085" y="4143119"/>
            <a:ext cx="628424" cy="397889"/>
          </a:xfrm>
          <a:prstGeom prst="trapezoid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6" name="TextBox 165"/>
          <p:cNvSpPr txBox="1"/>
          <p:nvPr/>
        </p:nvSpPr>
        <p:spPr>
          <a:xfrm rot="1305007">
            <a:off x="4527811" y="4124939"/>
            <a:ext cx="59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16467" y="2981784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Enhancer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/>
              <a:t>How Enhancers Regulate?</a:t>
            </a:r>
          </a:p>
        </p:txBody>
      </p:sp>
    </p:spTree>
    <p:extLst>
      <p:ext uri="{BB962C8B-B14F-4D97-AF65-F5344CB8AC3E}">
        <p14:creationId xmlns:p14="http://schemas.microsoft.com/office/powerpoint/2010/main" val="42603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1911127" y="3429000"/>
            <a:ext cx="9588381" cy="347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4" name="Rectangle 143"/>
          <p:cNvSpPr/>
          <p:nvPr/>
        </p:nvSpPr>
        <p:spPr>
          <a:xfrm>
            <a:off x="2316987" y="3429000"/>
            <a:ext cx="1957574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5" name="Rectangle 144"/>
          <p:cNvSpPr/>
          <p:nvPr/>
        </p:nvSpPr>
        <p:spPr>
          <a:xfrm>
            <a:off x="2675783" y="3429000"/>
            <a:ext cx="191002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6" name="Rectangle 145"/>
          <p:cNvSpPr/>
          <p:nvPr/>
        </p:nvSpPr>
        <p:spPr>
          <a:xfrm>
            <a:off x="3230939" y="3429000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7" name="Rectangle 146"/>
          <p:cNvSpPr/>
          <p:nvPr/>
        </p:nvSpPr>
        <p:spPr>
          <a:xfrm>
            <a:off x="3717090" y="3429000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8" name="Rectangle 147"/>
          <p:cNvSpPr/>
          <p:nvPr/>
        </p:nvSpPr>
        <p:spPr>
          <a:xfrm>
            <a:off x="8300533" y="3429000"/>
            <a:ext cx="3198975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9" name="Rectangle 148"/>
          <p:cNvSpPr/>
          <p:nvPr/>
        </p:nvSpPr>
        <p:spPr>
          <a:xfrm>
            <a:off x="8300532" y="3429000"/>
            <a:ext cx="84033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8" name="Rectangle 157"/>
          <p:cNvSpPr/>
          <p:nvPr/>
        </p:nvSpPr>
        <p:spPr>
          <a:xfrm>
            <a:off x="8382237" y="3429000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9" name="Rectangle 158"/>
          <p:cNvSpPr/>
          <p:nvPr/>
        </p:nvSpPr>
        <p:spPr>
          <a:xfrm>
            <a:off x="8868388" y="3429000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8156368" y="3670848"/>
            <a:ext cx="418741" cy="29660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767935" y="3630860"/>
            <a:ext cx="314606" cy="52545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31" name="Isosceles Triangle 30"/>
          <p:cNvSpPr/>
          <p:nvPr/>
        </p:nvSpPr>
        <p:spPr>
          <a:xfrm>
            <a:off x="2987594" y="2943321"/>
            <a:ext cx="662107" cy="59549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3117150" y="3106643"/>
            <a:ext cx="619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33" name="Trapezoid 32"/>
          <p:cNvSpPr/>
          <p:nvPr/>
        </p:nvSpPr>
        <p:spPr>
          <a:xfrm>
            <a:off x="3640981" y="3116811"/>
            <a:ext cx="628424" cy="397889"/>
          </a:xfrm>
          <a:prstGeom prst="trapezoid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3724499" y="3057116"/>
            <a:ext cx="59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35" name="Oval 34"/>
          <p:cNvSpPr/>
          <p:nvPr/>
        </p:nvSpPr>
        <p:spPr>
          <a:xfrm>
            <a:off x="2343818" y="3176303"/>
            <a:ext cx="651576" cy="39933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39216" y="3116820"/>
            <a:ext cx="7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/>
              <a:t>How Enhancers Regulate?</a:t>
            </a:r>
          </a:p>
        </p:txBody>
      </p:sp>
    </p:spTree>
    <p:extLst>
      <p:ext uri="{BB962C8B-B14F-4D97-AF65-F5344CB8AC3E}">
        <p14:creationId xmlns:p14="http://schemas.microsoft.com/office/powerpoint/2010/main" val="13465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 rot="432046">
            <a:off x="1254019" y="2935902"/>
            <a:ext cx="9897855" cy="1841460"/>
            <a:chOff x="884565" y="1439611"/>
            <a:chExt cx="9897855" cy="1841460"/>
          </a:xfrm>
        </p:grpSpPr>
        <p:sp>
          <p:nvSpPr>
            <p:cNvPr id="102" name="Block Arc 101"/>
            <p:cNvSpPr/>
            <p:nvPr/>
          </p:nvSpPr>
          <p:spPr>
            <a:xfrm>
              <a:off x="4791339" y="1439984"/>
              <a:ext cx="2451846" cy="1841087"/>
            </a:xfrm>
            <a:prstGeom prst="blockArc">
              <a:avLst>
                <a:gd name="adj1" fmla="val 13952562"/>
                <a:gd name="adj2" fmla="val 16192731"/>
                <a:gd name="adj3" fmla="val 188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18104" y="1439611"/>
              <a:ext cx="4764316" cy="3474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583445" y="1439611"/>
              <a:ext cx="3198975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583444" y="1439611"/>
              <a:ext cx="840336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665149" y="1439611"/>
              <a:ext cx="164666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151300" y="1439611"/>
              <a:ext cx="161710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455778" y="1663762"/>
              <a:ext cx="418741" cy="29660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TF</a:t>
              </a: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8072262" y="1553056"/>
              <a:ext cx="314606" cy="52545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TF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 rot="20478272">
              <a:off x="884565" y="1755939"/>
              <a:ext cx="4738890" cy="873061"/>
              <a:chOff x="811271" y="1233156"/>
              <a:chExt cx="4738890" cy="873061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811271" y="1758745"/>
                <a:ext cx="4738890" cy="34747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315845" y="1757598"/>
                <a:ext cx="1957574" cy="347472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74641" y="1757598"/>
                <a:ext cx="191002" cy="347472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229797" y="1757598"/>
                <a:ext cx="164666" cy="347472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715948" y="1757598"/>
                <a:ext cx="161710" cy="347472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1957476" y="1233156"/>
                <a:ext cx="727842" cy="644643"/>
                <a:chOff x="3923006" y="965789"/>
                <a:chExt cx="727842" cy="644643"/>
              </a:xfrm>
            </p:grpSpPr>
            <p:sp>
              <p:nvSpPr>
                <p:cNvPr id="125" name="Isosceles Triangle 124"/>
                <p:cNvSpPr/>
                <p:nvPr/>
              </p:nvSpPr>
              <p:spPr>
                <a:xfrm>
                  <a:off x="3923006" y="965789"/>
                  <a:ext cx="662107" cy="595496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4031177" y="1148767"/>
                  <a:ext cx="6196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TF</a:t>
                  </a: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2668508" y="1437665"/>
                <a:ext cx="683949" cy="461665"/>
                <a:chOff x="8823867" y="4524158"/>
                <a:chExt cx="683949" cy="461665"/>
              </a:xfrm>
            </p:grpSpPr>
            <p:sp>
              <p:nvSpPr>
                <p:cNvPr id="123" name="Trapezoid 122"/>
                <p:cNvSpPr/>
                <p:nvPr/>
              </p:nvSpPr>
              <p:spPr>
                <a:xfrm>
                  <a:off x="8823867" y="4569859"/>
                  <a:ext cx="628424" cy="397889"/>
                </a:xfrm>
                <a:prstGeom prst="trapezoid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8911574" y="4524158"/>
                  <a:ext cx="5962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TF</a:t>
                  </a:r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1346627" y="1395935"/>
                <a:ext cx="824261" cy="461665"/>
                <a:chOff x="7706558" y="4532637"/>
                <a:chExt cx="824261" cy="461665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7706558" y="4565138"/>
                  <a:ext cx="651576" cy="39933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7804941" y="4532637"/>
                  <a:ext cx="72587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TF</a:t>
                  </a:r>
                </a:p>
              </p:txBody>
            </p:sp>
          </p:grpSp>
        </p:grpSp>
        <p:sp>
          <p:nvSpPr>
            <p:cNvPr id="111" name="Rectangle 110"/>
            <p:cNvSpPr/>
            <p:nvPr/>
          </p:nvSpPr>
          <p:spPr>
            <a:xfrm>
              <a:off x="5969343" y="1448655"/>
              <a:ext cx="87091" cy="333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20435762">
              <a:off x="5520201" y="1523797"/>
              <a:ext cx="87962" cy="3294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/>
              <a:t>How Enhancers Regulate?</a:t>
            </a:r>
          </a:p>
        </p:txBody>
      </p:sp>
    </p:spTree>
    <p:extLst>
      <p:ext uri="{BB962C8B-B14F-4D97-AF65-F5344CB8AC3E}">
        <p14:creationId xmlns:p14="http://schemas.microsoft.com/office/powerpoint/2010/main" val="31518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/>
          <p:cNvSpPr/>
          <p:nvPr/>
        </p:nvSpPr>
        <p:spPr>
          <a:xfrm>
            <a:off x="3991622" y="3651596"/>
            <a:ext cx="4208753" cy="349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2" name="Rectangle 181"/>
          <p:cNvSpPr/>
          <p:nvPr/>
        </p:nvSpPr>
        <p:spPr>
          <a:xfrm>
            <a:off x="4638966" y="3651596"/>
            <a:ext cx="1957574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3" name="Rectangle 182"/>
          <p:cNvSpPr/>
          <p:nvPr/>
        </p:nvSpPr>
        <p:spPr>
          <a:xfrm>
            <a:off x="4997762" y="3651596"/>
            <a:ext cx="191002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5552918" y="3651596"/>
            <a:ext cx="16466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6" name="Block Arc 185"/>
          <p:cNvSpPr/>
          <p:nvPr/>
        </p:nvSpPr>
        <p:spPr>
          <a:xfrm rot="16200000">
            <a:off x="3130690" y="2234276"/>
            <a:ext cx="1674644" cy="1859497"/>
          </a:xfrm>
          <a:prstGeom prst="blockArc">
            <a:avLst>
              <a:gd name="adj1" fmla="val 10800000"/>
              <a:gd name="adj2" fmla="val 125421"/>
              <a:gd name="adj3" fmla="val 2088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7" name="Rectangle 186"/>
          <p:cNvSpPr/>
          <p:nvPr/>
        </p:nvSpPr>
        <p:spPr>
          <a:xfrm>
            <a:off x="3991623" y="2325716"/>
            <a:ext cx="4208753" cy="351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8" name="Rectangle 187"/>
          <p:cNvSpPr/>
          <p:nvPr/>
        </p:nvSpPr>
        <p:spPr>
          <a:xfrm>
            <a:off x="6017351" y="3651596"/>
            <a:ext cx="259225" cy="3495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9" name="Rounded Rectangle 188"/>
          <p:cNvSpPr/>
          <p:nvPr/>
        </p:nvSpPr>
        <p:spPr>
          <a:xfrm>
            <a:off x="3951616" y="2331227"/>
            <a:ext cx="51594" cy="3401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0" name="Rounded Rectangle 189"/>
          <p:cNvSpPr/>
          <p:nvPr/>
        </p:nvSpPr>
        <p:spPr>
          <a:xfrm>
            <a:off x="3954992" y="3657373"/>
            <a:ext cx="50124" cy="339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3954165" y="2326200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3965733" y="2677209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>
            <a:off x="3949903" y="3654191"/>
            <a:ext cx="13756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3956920" y="4002268"/>
            <a:ext cx="13756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4962956" y="2325716"/>
            <a:ext cx="3237420" cy="3495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6" name="Rectangle 195"/>
          <p:cNvSpPr/>
          <p:nvPr/>
        </p:nvSpPr>
        <p:spPr>
          <a:xfrm>
            <a:off x="4967826" y="2325716"/>
            <a:ext cx="84033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7" name="Rectangle 196"/>
          <p:cNvSpPr/>
          <p:nvPr/>
        </p:nvSpPr>
        <p:spPr>
          <a:xfrm>
            <a:off x="5049531" y="2325716"/>
            <a:ext cx="16466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3" name="Rounded Rectangle 202"/>
          <p:cNvSpPr/>
          <p:nvPr/>
        </p:nvSpPr>
        <p:spPr>
          <a:xfrm>
            <a:off x="5010574" y="2481648"/>
            <a:ext cx="418741" cy="29660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204" name="Rounded Rectangle 203"/>
          <p:cNvSpPr/>
          <p:nvPr/>
        </p:nvSpPr>
        <p:spPr>
          <a:xfrm>
            <a:off x="5257420" y="2396997"/>
            <a:ext cx="327761" cy="4226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5" name="Rounded Rectangle 204"/>
          <p:cNvSpPr/>
          <p:nvPr/>
        </p:nvSpPr>
        <p:spPr>
          <a:xfrm>
            <a:off x="5222780" y="2331692"/>
            <a:ext cx="426617" cy="5567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5514065" y="2529707"/>
            <a:ext cx="299195" cy="51477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7" name="Rounded Rectangle 206"/>
          <p:cNvSpPr/>
          <p:nvPr/>
        </p:nvSpPr>
        <p:spPr>
          <a:xfrm>
            <a:off x="5462832" y="2503873"/>
            <a:ext cx="426617" cy="5567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208" name="Isosceles Triangle 207"/>
          <p:cNvSpPr/>
          <p:nvPr/>
        </p:nvSpPr>
        <p:spPr>
          <a:xfrm>
            <a:off x="5327109" y="3222117"/>
            <a:ext cx="662107" cy="59549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9" name="TextBox 208"/>
          <p:cNvSpPr txBox="1"/>
          <p:nvPr/>
        </p:nvSpPr>
        <p:spPr>
          <a:xfrm>
            <a:off x="5432141" y="3406132"/>
            <a:ext cx="619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210" name="Oval 209"/>
          <p:cNvSpPr/>
          <p:nvPr/>
        </p:nvSpPr>
        <p:spPr>
          <a:xfrm>
            <a:off x="4705704" y="3445656"/>
            <a:ext cx="651577" cy="39933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1" name="TextBox 210"/>
          <p:cNvSpPr txBox="1"/>
          <p:nvPr/>
        </p:nvSpPr>
        <p:spPr>
          <a:xfrm>
            <a:off x="4804091" y="3413155"/>
            <a:ext cx="7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212" name="Trapezoid 211"/>
          <p:cNvSpPr/>
          <p:nvPr/>
        </p:nvSpPr>
        <p:spPr>
          <a:xfrm>
            <a:off x="5970743" y="3450377"/>
            <a:ext cx="628423" cy="397889"/>
          </a:xfrm>
          <a:prstGeom prst="trapezoid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3" name="TextBox 212"/>
          <p:cNvSpPr txBox="1"/>
          <p:nvPr/>
        </p:nvSpPr>
        <p:spPr>
          <a:xfrm>
            <a:off x="6055431" y="3427391"/>
            <a:ext cx="59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/>
              <a:t>How Enhancers Regulate?</a:t>
            </a:r>
          </a:p>
        </p:txBody>
      </p:sp>
    </p:spTree>
    <p:extLst>
      <p:ext uri="{BB962C8B-B14F-4D97-AF65-F5344CB8AC3E}">
        <p14:creationId xmlns:p14="http://schemas.microsoft.com/office/powerpoint/2010/main" val="13672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/>
          <p:cNvSpPr/>
          <p:nvPr/>
        </p:nvSpPr>
        <p:spPr>
          <a:xfrm>
            <a:off x="3991622" y="3651596"/>
            <a:ext cx="4208753" cy="349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0" name="Rounded Rectangle 179"/>
          <p:cNvSpPr/>
          <p:nvPr/>
        </p:nvSpPr>
        <p:spPr>
          <a:xfrm>
            <a:off x="5542126" y="2770590"/>
            <a:ext cx="299195" cy="51477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1" name="Rectangle 180"/>
          <p:cNvSpPr/>
          <p:nvPr/>
        </p:nvSpPr>
        <p:spPr>
          <a:xfrm>
            <a:off x="5505608" y="1410388"/>
            <a:ext cx="3627032" cy="724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Transcription Initiation</a:t>
            </a:r>
            <a:endParaRPr lang="he-IL" sz="2400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Complex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4638966" y="3651596"/>
            <a:ext cx="1957574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3" name="Rectangle 182"/>
          <p:cNvSpPr/>
          <p:nvPr/>
        </p:nvSpPr>
        <p:spPr>
          <a:xfrm>
            <a:off x="4997762" y="3651596"/>
            <a:ext cx="191002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5552918" y="3651596"/>
            <a:ext cx="16466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6" name="Block Arc 185"/>
          <p:cNvSpPr/>
          <p:nvPr/>
        </p:nvSpPr>
        <p:spPr>
          <a:xfrm rot="16200000">
            <a:off x="3130690" y="2234276"/>
            <a:ext cx="1674644" cy="1859497"/>
          </a:xfrm>
          <a:prstGeom prst="blockArc">
            <a:avLst>
              <a:gd name="adj1" fmla="val 10800000"/>
              <a:gd name="adj2" fmla="val 125421"/>
              <a:gd name="adj3" fmla="val 2088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7" name="Rectangle 186"/>
          <p:cNvSpPr/>
          <p:nvPr/>
        </p:nvSpPr>
        <p:spPr>
          <a:xfrm>
            <a:off x="3991623" y="2325716"/>
            <a:ext cx="4208753" cy="351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8" name="Rectangle 187"/>
          <p:cNvSpPr/>
          <p:nvPr/>
        </p:nvSpPr>
        <p:spPr>
          <a:xfrm>
            <a:off x="6017351" y="3651596"/>
            <a:ext cx="259225" cy="3495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9" name="Rounded Rectangle 188"/>
          <p:cNvSpPr/>
          <p:nvPr/>
        </p:nvSpPr>
        <p:spPr>
          <a:xfrm>
            <a:off x="3951616" y="2331227"/>
            <a:ext cx="51594" cy="3401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0" name="Rounded Rectangle 189"/>
          <p:cNvSpPr/>
          <p:nvPr/>
        </p:nvSpPr>
        <p:spPr>
          <a:xfrm>
            <a:off x="3954992" y="3657373"/>
            <a:ext cx="50124" cy="339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3954165" y="2326200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3965733" y="2677209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>
            <a:off x="3949903" y="3654191"/>
            <a:ext cx="13756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3956920" y="4002268"/>
            <a:ext cx="13756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4962956" y="2325716"/>
            <a:ext cx="3237420" cy="3495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6" name="Rectangle 195"/>
          <p:cNvSpPr/>
          <p:nvPr/>
        </p:nvSpPr>
        <p:spPr>
          <a:xfrm>
            <a:off x="4967826" y="2325716"/>
            <a:ext cx="84033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7" name="Rectangle 196"/>
          <p:cNvSpPr/>
          <p:nvPr/>
        </p:nvSpPr>
        <p:spPr>
          <a:xfrm>
            <a:off x="5049531" y="2325716"/>
            <a:ext cx="16466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8" name="Rectangle 197"/>
          <p:cNvSpPr/>
          <p:nvPr/>
        </p:nvSpPr>
        <p:spPr>
          <a:xfrm>
            <a:off x="5535682" y="2325716"/>
            <a:ext cx="161710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9" name="Rounded Rectangle 198"/>
          <p:cNvSpPr/>
          <p:nvPr/>
        </p:nvSpPr>
        <p:spPr>
          <a:xfrm>
            <a:off x="4685966" y="3232604"/>
            <a:ext cx="793391" cy="36109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0" name="Rounded Rectangle 199"/>
          <p:cNvSpPr/>
          <p:nvPr/>
        </p:nvSpPr>
        <p:spPr>
          <a:xfrm>
            <a:off x="5233587" y="3394622"/>
            <a:ext cx="1050223" cy="366944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1" name="Rounded Rectangle 200"/>
          <p:cNvSpPr/>
          <p:nvPr/>
        </p:nvSpPr>
        <p:spPr>
          <a:xfrm>
            <a:off x="4817578" y="2543620"/>
            <a:ext cx="1090342" cy="492042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dirty="0"/>
          </a:p>
        </p:txBody>
      </p:sp>
      <p:sp>
        <p:nvSpPr>
          <p:cNvPr id="202" name="Rounded Rectangle 201"/>
          <p:cNvSpPr/>
          <p:nvPr/>
        </p:nvSpPr>
        <p:spPr>
          <a:xfrm>
            <a:off x="5035279" y="2894155"/>
            <a:ext cx="1335452" cy="51899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p300/CBP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5010574" y="2481648"/>
            <a:ext cx="418741" cy="29660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204" name="Rounded Rectangle 203"/>
          <p:cNvSpPr/>
          <p:nvPr/>
        </p:nvSpPr>
        <p:spPr>
          <a:xfrm>
            <a:off x="5257420" y="2396997"/>
            <a:ext cx="327761" cy="4226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5" name="Rounded Rectangle 204"/>
          <p:cNvSpPr/>
          <p:nvPr/>
        </p:nvSpPr>
        <p:spPr>
          <a:xfrm>
            <a:off x="5222780" y="2331692"/>
            <a:ext cx="426617" cy="5567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5514065" y="2529707"/>
            <a:ext cx="299195" cy="51477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7" name="Rounded Rectangle 206"/>
          <p:cNvSpPr/>
          <p:nvPr/>
        </p:nvSpPr>
        <p:spPr>
          <a:xfrm>
            <a:off x="5462832" y="2503873"/>
            <a:ext cx="426617" cy="5567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208" name="Isosceles Triangle 207"/>
          <p:cNvSpPr/>
          <p:nvPr/>
        </p:nvSpPr>
        <p:spPr>
          <a:xfrm>
            <a:off x="5327109" y="3222117"/>
            <a:ext cx="662107" cy="59549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9" name="TextBox 208"/>
          <p:cNvSpPr txBox="1"/>
          <p:nvPr/>
        </p:nvSpPr>
        <p:spPr>
          <a:xfrm>
            <a:off x="5432141" y="3406132"/>
            <a:ext cx="619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210" name="Oval 209"/>
          <p:cNvSpPr/>
          <p:nvPr/>
        </p:nvSpPr>
        <p:spPr>
          <a:xfrm>
            <a:off x="4705704" y="3445656"/>
            <a:ext cx="651577" cy="39933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1" name="TextBox 210"/>
          <p:cNvSpPr txBox="1"/>
          <p:nvPr/>
        </p:nvSpPr>
        <p:spPr>
          <a:xfrm>
            <a:off x="4804091" y="3413155"/>
            <a:ext cx="7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212" name="Trapezoid 211"/>
          <p:cNvSpPr/>
          <p:nvPr/>
        </p:nvSpPr>
        <p:spPr>
          <a:xfrm>
            <a:off x="5970743" y="3450377"/>
            <a:ext cx="628423" cy="397889"/>
          </a:xfrm>
          <a:prstGeom prst="trapezoid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3" name="TextBox 212"/>
          <p:cNvSpPr txBox="1"/>
          <p:nvPr/>
        </p:nvSpPr>
        <p:spPr>
          <a:xfrm>
            <a:off x="6055431" y="3427391"/>
            <a:ext cx="59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cxnSp>
        <p:nvCxnSpPr>
          <p:cNvPr id="215" name="Straight Arrow Connector 214"/>
          <p:cNvCxnSpPr/>
          <p:nvPr/>
        </p:nvCxnSpPr>
        <p:spPr>
          <a:xfrm flipH="1">
            <a:off x="6209530" y="2209535"/>
            <a:ext cx="633279" cy="6164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/>
              <a:t>How Enhancers Regulate?</a:t>
            </a:r>
          </a:p>
        </p:txBody>
      </p:sp>
    </p:spTree>
    <p:extLst>
      <p:ext uri="{BB962C8B-B14F-4D97-AF65-F5344CB8AC3E}">
        <p14:creationId xmlns:p14="http://schemas.microsoft.com/office/powerpoint/2010/main" val="30603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lock Arc 189"/>
          <p:cNvSpPr/>
          <p:nvPr/>
        </p:nvSpPr>
        <p:spPr>
          <a:xfrm rot="16200000">
            <a:off x="3112908" y="2225038"/>
            <a:ext cx="1674644" cy="1859497"/>
          </a:xfrm>
          <a:prstGeom prst="blockArc">
            <a:avLst>
              <a:gd name="adj1" fmla="val 10800000"/>
              <a:gd name="adj2" fmla="val 45021"/>
              <a:gd name="adj3" fmla="val 2101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1" name="Rectangle 190"/>
          <p:cNvSpPr/>
          <p:nvPr/>
        </p:nvSpPr>
        <p:spPr>
          <a:xfrm>
            <a:off x="3981460" y="2316478"/>
            <a:ext cx="4208753" cy="351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2" name="Rectangle 191"/>
          <p:cNvSpPr/>
          <p:nvPr/>
        </p:nvSpPr>
        <p:spPr>
          <a:xfrm>
            <a:off x="4947234" y="2316478"/>
            <a:ext cx="3237420" cy="349588"/>
          </a:xfrm>
          <a:prstGeom prst="rect">
            <a:avLst/>
          </a:prstGeom>
          <a:ln>
            <a:solidFill>
              <a:srgbClr val="41719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3" name="Rectangle 192"/>
          <p:cNvSpPr/>
          <p:nvPr/>
        </p:nvSpPr>
        <p:spPr>
          <a:xfrm>
            <a:off x="4952104" y="2316478"/>
            <a:ext cx="84033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4" name="Rectangle 193"/>
          <p:cNvSpPr/>
          <p:nvPr/>
        </p:nvSpPr>
        <p:spPr>
          <a:xfrm>
            <a:off x="5033809" y="2316478"/>
            <a:ext cx="16466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5" name="Rectangle 194"/>
          <p:cNvSpPr/>
          <p:nvPr/>
        </p:nvSpPr>
        <p:spPr>
          <a:xfrm>
            <a:off x="5519960" y="2316478"/>
            <a:ext cx="161710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6" name="Rounded Rectangle 195"/>
          <p:cNvSpPr/>
          <p:nvPr/>
        </p:nvSpPr>
        <p:spPr>
          <a:xfrm>
            <a:off x="5531963" y="2731830"/>
            <a:ext cx="299195" cy="51477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7" name="Rectangle 196"/>
          <p:cNvSpPr/>
          <p:nvPr/>
        </p:nvSpPr>
        <p:spPr>
          <a:xfrm>
            <a:off x="6007188" y="3641339"/>
            <a:ext cx="259225" cy="349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8" name="Rectangle 197"/>
          <p:cNvSpPr/>
          <p:nvPr/>
        </p:nvSpPr>
        <p:spPr>
          <a:xfrm>
            <a:off x="3981459" y="3642358"/>
            <a:ext cx="4208753" cy="349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9" name="Rounded Rectangle 198"/>
          <p:cNvSpPr/>
          <p:nvPr/>
        </p:nvSpPr>
        <p:spPr>
          <a:xfrm>
            <a:off x="3942280" y="2323213"/>
            <a:ext cx="51594" cy="3401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0" name="Rounded Rectangle 199"/>
          <p:cNvSpPr/>
          <p:nvPr/>
        </p:nvSpPr>
        <p:spPr>
          <a:xfrm>
            <a:off x="3933783" y="3648135"/>
            <a:ext cx="60650" cy="339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01" name="Straight Connector 200"/>
          <p:cNvCxnSpPr/>
          <p:nvPr/>
        </p:nvCxnSpPr>
        <p:spPr>
          <a:xfrm flipH="1">
            <a:off x="3944829" y="2316281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>
            <a:off x="3948777" y="2669195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942280" y="3643244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3946757" y="3992083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4789048" y="2504860"/>
            <a:ext cx="1719275" cy="1217946"/>
            <a:chOff x="7652321" y="3663102"/>
            <a:chExt cx="1719275" cy="1217946"/>
          </a:xfrm>
        </p:grpSpPr>
        <p:sp>
          <p:nvSpPr>
            <p:cNvPr id="206" name="Rounded Rectangle 205"/>
            <p:cNvSpPr/>
            <p:nvPr/>
          </p:nvSpPr>
          <p:spPr>
            <a:xfrm>
              <a:off x="7818441" y="3663102"/>
              <a:ext cx="1090342" cy="492042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400" dirty="0"/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7652321" y="4377964"/>
              <a:ext cx="793392" cy="36109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8234450" y="4514104"/>
              <a:ext cx="1050223" cy="36694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9" name="Rounded Rectangle 208"/>
            <p:cNvSpPr/>
            <p:nvPr/>
          </p:nvSpPr>
          <p:spPr>
            <a:xfrm>
              <a:off x="8036143" y="4013637"/>
              <a:ext cx="1335453" cy="51899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p300/CBP</a:t>
              </a:r>
            </a:p>
          </p:txBody>
        </p:sp>
      </p:grpSp>
      <p:sp>
        <p:nvSpPr>
          <p:cNvPr id="210" name="Rectangle 209"/>
          <p:cNvSpPr/>
          <p:nvPr/>
        </p:nvSpPr>
        <p:spPr>
          <a:xfrm>
            <a:off x="4628803" y="3642358"/>
            <a:ext cx="1957574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1" name="Rectangle 210"/>
          <p:cNvSpPr/>
          <p:nvPr/>
        </p:nvSpPr>
        <p:spPr>
          <a:xfrm>
            <a:off x="4987599" y="3642358"/>
            <a:ext cx="191002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2" name="Rectangle 211"/>
          <p:cNvSpPr/>
          <p:nvPr/>
        </p:nvSpPr>
        <p:spPr>
          <a:xfrm>
            <a:off x="5542755" y="3642358"/>
            <a:ext cx="16466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3" name="Rectangle 212"/>
          <p:cNvSpPr/>
          <p:nvPr/>
        </p:nvSpPr>
        <p:spPr>
          <a:xfrm>
            <a:off x="6002403" y="3642358"/>
            <a:ext cx="26043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4" name="Isosceles Triangle 213"/>
          <p:cNvSpPr/>
          <p:nvPr/>
        </p:nvSpPr>
        <p:spPr>
          <a:xfrm>
            <a:off x="5316942" y="3183357"/>
            <a:ext cx="662107" cy="59549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5" name="TextBox 214"/>
          <p:cNvSpPr txBox="1"/>
          <p:nvPr/>
        </p:nvSpPr>
        <p:spPr>
          <a:xfrm>
            <a:off x="5425113" y="3366335"/>
            <a:ext cx="619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4698505" y="3343915"/>
            <a:ext cx="824261" cy="461665"/>
            <a:chOff x="7706558" y="4532637"/>
            <a:chExt cx="824261" cy="461665"/>
          </a:xfrm>
        </p:grpSpPr>
        <p:sp>
          <p:nvSpPr>
            <p:cNvPr id="217" name="Oval 216"/>
            <p:cNvSpPr/>
            <p:nvPr/>
          </p:nvSpPr>
          <p:spPr>
            <a:xfrm>
              <a:off x="7706558" y="4565138"/>
              <a:ext cx="651576" cy="39933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804941" y="4532637"/>
              <a:ext cx="725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5960594" y="3365916"/>
            <a:ext cx="683949" cy="461665"/>
            <a:chOff x="8823867" y="4524158"/>
            <a:chExt cx="683949" cy="461665"/>
          </a:xfrm>
        </p:grpSpPr>
        <p:sp>
          <p:nvSpPr>
            <p:cNvPr id="220" name="Trapezoid 219"/>
            <p:cNvSpPr/>
            <p:nvPr/>
          </p:nvSpPr>
          <p:spPr>
            <a:xfrm>
              <a:off x="8823867" y="4569859"/>
              <a:ext cx="628424" cy="397889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911574" y="4524158"/>
              <a:ext cx="596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5044572" y="2273539"/>
            <a:ext cx="878875" cy="728889"/>
            <a:chOff x="7907845" y="3431781"/>
            <a:chExt cx="878875" cy="728889"/>
          </a:xfrm>
        </p:grpSpPr>
        <p:sp>
          <p:nvSpPr>
            <p:cNvPr id="225" name="Rounded Rectangle 224"/>
            <p:cNvSpPr/>
            <p:nvPr/>
          </p:nvSpPr>
          <p:spPr>
            <a:xfrm>
              <a:off x="7907845" y="3581737"/>
              <a:ext cx="418741" cy="29660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TF</a:t>
              </a: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8120051" y="3431781"/>
              <a:ext cx="426617" cy="556708"/>
              <a:chOff x="8120051" y="3431781"/>
              <a:chExt cx="426617" cy="556708"/>
            </a:xfrm>
          </p:grpSpPr>
          <p:sp>
            <p:nvSpPr>
              <p:cNvPr id="230" name="Rounded Rectangle 229"/>
              <p:cNvSpPr/>
              <p:nvPr/>
            </p:nvSpPr>
            <p:spPr>
              <a:xfrm>
                <a:off x="8154691" y="3497086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8120051" y="3431781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TF</a:t>
                </a:r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8360103" y="3603962"/>
              <a:ext cx="426617" cy="556708"/>
              <a:chOff x="8360103" y="3603962"/>
              <a:chExt cx="426617" cy="556708"/>
            </a:xfrm>
          </p:grpSpPr>
          <p:sp>
            <p:nvSpPr>
              <p:cNvPr id="228" name="Rounded Rectangle 227"/>
              <p:cNvSpPr/>
              <p:nvPr/>
            </p:nvSpPr>
            <p:spPr>
              <a:xfrm>
                <a:off x="8411336" y="3629796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8360103" y="3603962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TF</a:t>
                </a:r>
              </a:p>
            </p:txBody>
          </p:sp>
        </p:grpSp>
      </p:grpSp>
      <p:sp>
        <p:nvSpPr>
          <p:cNvPr id="232" name="Rounded Rectangle 2"/>
          <p:cNvSpPr/>
          <p:nvPr/>
        </p:nvSpPr>
        <p:spPr>
          <a:xfrm>
            <a:off x="5705023" y="2348108"/>
            <a:ext cx="1447800" cy="923925"/>
          </a:xfrm>
          <a:custGeom>
            <a:avLst/>
            <a:gdLst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158753 w 1762125"/>
              <a:gd name="connsiteY6" fmla="*/ 952500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28575 w 1762125"/>
              <a:gd name="connsiteY7" fmla="*/ 879472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28575 w 1762125"/>
              <a:gd name="connsiteY7" fmla="*/ 879472 h 952500"/>
              <a:gd name="connsiteX8" fmla="*/ 0 w 1762125"/>
              <a:gd name="connsiteY8" fmla="*/ 158753 h 952500"/>
              <a:gd name="connsiteX0" fmla="*/ 190500 w 1733550"/>
              <a:gd name="connsiteY0" fmla="*/ 339728 h 952500"/>
              <a:gd name="connsiteX1" fmla="*/ 130178 w 1733550"/>
              <a:gd name="connsiteY1" fmla="*/ 0 h 952500"/>
              <a:gd name="connsiteX2" fmla="*/ 1574797 w 1733550"/>
              <a:gd name="connsiteY2" fmla="*/ 0 h 952500"/>
              <a:gd name="connsiteX3" fmla="*/ 1733550 w 1733550"/>
              <a:gd name="connsiteY3" fmla="*/ 158753 h 952500"/>
              <a:gd name="connsiteX4" fmla="*/ 1733550 w 1733550"/>
              <a:gd name="connsiteY4" fmla="*/ 793747 h 952500"/>
              <a:gd name="connsiteX5" fmla="*/ 1574797 w 1733550"/>
              <a:gd name="connsiteY5" fmla="*/ 952500 h 952500"/>
              <a:gd name="connsiteX6" fmla="*/ 568328 w 1733550"/>
              <a:gd name="connsiteY6" fmla="*/ 752475 h 952500"/>
              <a:gd name="connsiteX7" fmla="*/ 0 w 1733550"/>
              <a:gd name="connsiteY7" fmla="*/ 879472 h 952500"/>
              <a:gd name="connsiteX8" fmla="*/ 190500 w 1733550"/>
              <a:gd name="connsiteY8" fmla="*/ 339728 h 952500"/>
              <a:gd name="connsiteX0" fmla="*/ 190500 w 1733550"/>
              <a:gd name="connsiteY0" fmla="*/ 339728 h 952500"/>
              <a:gd name="connsiteX1" fmla="*/ 454028 w 1733550"/>
              <a:gd name="connsiteY1" fmla="*/ 123825 h 952500"/>
              <a:gd name="connsiteX2" fmla="*/ 1574797 w 1733550"/>
              <a:gd name="connsiteY2" fmla="*/ 0 h 952500"/>
              <a:gd name="connsiteX3" fmla="*/ 1733550 w 1733550"/>
              <a:gd name="connsiteY3" fmla="*/ 158753 h 952500"/>
              <a:gd name="connsiteX4" fmla="*/ 1733550 w 1733550"/>
              <a:gd name="connsiteY4" fmla="*/ 793747 h 952500"/>
              <a:gd name="connsiteX5" fmla="*/ 1574797 w 1733550"/>
              <a:gd name="connsiteY5" fmla="*/ 952500 h 952500"/>
              <a:gd name="connsiteX6" fmla="*/ 568328 w 1733550"/>
              <a:gd name="connsiteY6" fmla="*/ 752475 h 952500"/>
              <a:gd name="connsiteX7" fmla="*/ 0 w 1733550"/>
              <a:gd name="connsiteY7" fmla="*/ 879472 h 952500"/>
              <a:gd name="connsiteX8" fmla="*/ 190500 w 1733550"/>
              <a:gd name="connsiteY8" fmla="*/ 339728 h 952500"/>
              <a:gd name="connsiteX0" fmla="*/ 190500 w 1733550"/>
              <a:gd name="connsiteY0" fmla="*/ 263585 h 876357"/>
              <a:gd name="connsiteX1" fmla="*/ 454028 w 1733550"/>
              <a:gd name="connsiteY1" fmla="*/ 47682 h 876357"/>
              <a:gd name="connsiteX2" fmla="*/ 1450972 w 1733550"/>
              <a:gd name="connsiteY2" fmla="*/ 57 h 876357"/>
              <a:gd name="connsiteX3" fmla="*/ 1733550 w 1733550"/>
              <a:gd name="connsiteY3" fmla="*/ 82610 h 876357"/>
              <a:gd name="connsiteX4" fmla="*/ 1733550 w 1733550"/>
              <a:gd name="connsiteY4" fmla="*/ 717604 h 876357"/>
              <a:gd name="connsiteX5" fmla="*/ 1574797 w 1733550"/>
              <a:gd name="connsiteY5" fmla="*/ 876357 h 876357"/>
              <a:gd name="connsiteX6" fmla="*/ 568328 w 1733550"/>
              <a:gd name="connsiteY6" fmla="*/ 676332 h 876357"/>
              <a:gd name="connsiteX7" fmla="*/ 0 w 1733550"/>
              <a:gd name="connsiteY7" fmla="*/ 803329 h 876357"/>
              <a:gd name="connsiteX8" fmla="*/ 190500 w 1733550"/>
              <a:gd name="connsiteY8" fmla="*/ 263585 h 876357"/>
              <a:gd name="connsiteX0" fmla="*/ 190500 w 1733550"/>
              <a:gd name="connsiteY0" fmla="*/ 263528 h 876300"/>
              <a:gd name="connsiteX1" fmla="*/ 454028 w 1733550"/>
              <a:gd name="connsiteY1" fmla="*/ 47625 h 876300"/>
              <a:gd name="connsiteX2" fmla="*/ 1450972 w 1733550"/>
              <a:gd name="connsiteY2" fmla="*/ 0 h 876300"/>
              <a:gd name="connsiteX3" fmla="*/ 1438275 w 1733550"/>
              <a:gd name="connsiteY3" fmla="*/ 273053 h 876300"/>
              <a:gd name="connsiteX4" fmla="*/ 1733550 w 1733550"/>
              <a:gd name="connsiteY4" fmla="*/ 717547 h 876300"/>
              <a:gd name="connsiteX5" fmla="*/ 1574797 w 1733550"/>
              <a:gd name="connsiteY5" fmla="*/ 876300 h 876300"/>
              <a:gd name="connsiteX6" fmla="*/ 568328 w 1733550"/>
              <a:gd name="connsiteY6" fmla="*/ 676275 h 876300"/>
              <a:gd name="connsiteX7" fmla="*/ 0 w 1733550"/>
              <a:gd name="connsiteY7" fmla="*/ 803272 h 876300"/>
              <a:gd name="connsiteX8" fmla="*/ 190500 w 1733550"/>
              <a:gd name="connsiteY8" fmla="*/ 263528 h 876300"/>
              <a:gd name="connsiteX0" fmla="*/ 190500 w 1733550"/>
              <a:gd name="connsiteY0" fmla="*/ 215903 h 828675"/>
              <a:gd name="connsiteX1" fmla="*/ 454028 w 1733550"/>
              <a:gd name="connsiteY1" fmla="*/ 0 h 828675"/>
              <a:gd name="connsiteX2" fmla="*/ 1250947 w 1733550"/>
              <a:gd name="connsiteY2" fmla="*/ 47625 h 828675"/>
              <a:gd name="connsiteX3" fmla="*/ 1438275 w 1733550"/>
              <a:gd name="connsiteY3" fmla="*/ 225428 h 828675"/>
              <a:gd name="connsiteX4" fmla="*/ 1733550 w 1733550"/>
              <a:gd name="connsiteY4" fmla="*/ 669922 h 828675"/>
              <a:gd name="connsiteX5" fmla="*/ 1574797 w 1733550"/>
              <a:gd name="connsiteY5" fmla="*/ 828675 h 828675"/>
              <a:gd name="connsiteX6" fmla="*/ 568328 w 1733550"/>
              <a:gd name="connsiteY6" fmla="*/ 628650 h 828675"/>
              <a:gd name="connsiteX7" fmla="*/ 0 w 1733550"/>
              <a:gd name="connsiteY7" fmla="*/ 755647 h 828675"/>
              <a:gd name="connsiteX8" fmla="*/ 190500 w 1733550"/>
              <a:gd name="connsiteY8" fmla="*/ 215903 h 828675"/>
              <a:gd name="connsiteX0" fmla="*/ 190500 w 1733550"/>
              <a:gd name="connsiteY0" fmla="*/ 215903 h 923925"/>
              <a:gd name="connsiteX1" fmla="*/ 454028 w 1733550"/>
              <a:gd name="connsiteY1" fmla="*/ 0 h 923925"/>
              <a:gd name="connsiteX2" fmla="*/ 1250947 w 1733550"/>
              <a:gd name="connsiteY2" fmla="*/ 47625 h 923925"/>
              <a:gd name="connsiteX3" fmla="*/ 1438275 w 1733550"/>
              <a:gd name="connsiteY3" fmla="*/ 225428 h 923925"/>
              <a:gd name="connsiteX4" fmla="*/ 1733550 w 1733550"/>
              <a:gd name="connsiteY4" fmla="*/ 669922 h 923925"/>
              <a:gd name="connsiteX5" fmla="*/ 1279522 w 1733550"/>
              <a:gd name="connsiteY5" fmla="*/ 923925 h 923925"/>
              <a:gd name="connsiteX6" fmla="*/ 568328 w 1733550"/>
              <a:gd name="connsiteY6" fmla="*/ 628650 h 923925"/>
              <a:gd name="connsiteX7" fmla="*/ 0 w 1733550"/>
              <a:gd name="connsiteY7" fmla="*/ 755647 h 923925"/>
              <a:gd name="connsiteX8" fmla="*/ 190500 w 1733550"/>
              <a:gd name="connsiteY8" fmla="*/ 215903 h 923925"/>
              <a:gd name="connsiteX0" fmla="*/ 190500 w 1514475"/>
              <a:gd name="connsiteY0" fmla="*/ 215903 h 923925"/>
              <a:gd name="connsiteX1" fmla="*/ 454028 w 1514475"/>
              <a:gd name="connsiteY1" fmla="*/ 0 h 923925"/>
              <a:gd name="connsiteX2" fmla="*/ 1250947 w 1514475"/>
              <a:gd name="connsiteY2" fmla="*/ 47625 h 923925"/>
              <a:gd name="connsiteX3" fmla="*/ 1438275 w 1514475"/>
              <a:gd name="connsiteY3" fmla="*/ 225428 h 923925"/>
              <a:gd name="connsiteX4" fmla="*/ 1514475 w 1514475"/>
              <a:gd name="connsiteY4" fmla="*/ 603247 h 923925"/>
              <a:gd name="connsiteX5" fmla="*/ 1279522 w 1514475"/>
              <a:gd name="connsiteY5" fmla="*/ 923925 h 923925"/>
              <a:gd name="connsiteX6" fmla="*/ 568328 w 1514475"/>
              <a:gd name="connsiteY6" fmla="*/ 628650 h 923925"/>
              <a:gd name="connsiteX7" fmla="*/ 0 w 1514475"/>
              <a:gd name="connsiteY7" fmla="*/ 755647 h 923925"/>
              <a:gd name="connsiteX8" fmla="*/ 190500 w 1514475"/>
              <a:gd name="connsiteY8" fmla="*/ 215903 h 923925"/>
              <a:gd name="connsiteX0" fmla="*/ 190500 w 1514475"/>
              <a:gd name="connsiteY0" fmla="*/ 215903 h 923925"/>
              <a:gd name="connsiteX1" fmla="*/ 454028 w 1514475"/>
              <a:gd name="connsiteY1" fmla="*/ 0 h 923925"/>
              <a:gd name="connsiteX2" fmla="*/ 1250947 w 1514475"/>
              <a:gd name="connsiteY2" fmla="*/ 47625 h 923925"/>
              <a:gd name="connsiteX3" fmla="*/ 1438275 w 1514475"/>
              <a:gd name="connsiteY3" fmla="*/ 225428 h 923925"/>
              <a:gd name="connsiteX4" fmla="*/ 1514475 w 1514475"/>
              <a:gd name="connsiteY4" fmla="*/ 603247 h 923925"/>
              <a:gd name="connsiteX5" fmla="*/ 1279522 w 1514475"/>
              <a:gd name="connsiteY5" fmla="*/ 923925 h 923925"/>
              <a:gd name="connsiteX6" fmla="*/ 549278 w 1514475"/>
              <a:gd name="connsiteY6" fmla="*/ 685800 h 923925"/>
              <a:gd name="connsiteX7" fmla="*/ 0 w 1514475"/>
              <a:gd name="connsiteY7" fmla="*/ 755647 h 923925"/>
              <a:gd name="connsiteX8" fmla="*/ 190500 w 1514475"/>
              <a:gd name="connsiteY8" fmla="*/ 215903 h 923925"/>
              <a:gd name="connsiteX0" fmla="*/ 123825 w 1447800"/>
              <a:gd name="connsiteY0" fmla="*/ 215903 h 923925"/>
              <a:gd name="connsiteX1" fmla="*/ 387353 w 1447800"/>
              <a:gd name="connsiteY1" fmla="*/ 0 h 923925"/>
              <a:gd name="connsiteX2" fmla="*/ 1184272 w 1447800"/>
              <a:gd name="connsiteY2" fmla="*/ 47625 h 923925"/>
              <a:gd name="connsiteX3" fmla="*/ 1371600 w 1447800"/>
              <a:gd name="connsiteY3" fmla="*/ 225428 h 923925"/>
              <a:gd name="connsiteX4" fmla="*/ 1447800 w 1447800"/>
              <a:gd name="connsiteY4" fmla="*/ 603247 h 923925"/>
              <a:gd name="connsiteX5" fmla="*/ 1212847 w 1447800"/>
              <a:gd name="connsiteY5" fmla="*/ 923925 h 923925"/>
              <a:gd name="connsiteX6" fmla="*/ 482603 w 1447800"/>
              <a:gd name="connsiteY6" fmla="*/ 685800 h 923925"/>
              <a:gd name="connsiteX7" fmla="*/ 0 w 1447800"/>
              <a:gd name="connsiteY7" fmla="*/ 612772 h 923925"/>
              <a:gd name="connsiteX8" fmla="*/ 123825 w 1447800"/>
              <a:gd name="connsiteY8" fmla="*/ 21590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00" h="923925">
                <a:moveTo>
                  <a:pt x="123825" y="215903"/>
                </a:moveTo>
                <a:cubicBezTo>
                  <a:pt x="123825" y="128226"/>
                  <a:pt x="299676" y="0"/>
                  <a:pt x="387353" y="0"/>
                </a:cubicBezTo>
                <a:lnTo>
                  <a:pt x="1184272" y="47625"/>
                </a:lnTo>
                <a:cubicBezTo>
                  <a:pt x="1271949" y="47625"/>
                  <a:pt x="1371600" y="137751"/>
                  <a:pt x="1371600" y="225428"/>
                </a:cubicBezTo>
                <a:lnTo>
                  <a:pt x="1447800" y="603247"/>
                </a:lnTo>
                <a:cubicBezTo>
                  <a:pt x="1447800" y="690924"/>
                  <a:pt x="1300524" y="923925"/>
                  <a:pt x="1212847" y="923925"/>
                </a:cubicBezTo>
                <a:cubicBezTo>
                  <a:pt x="731307" y="923925"/>
                  <a:pt x="1297518" y="685800"/>
                  <a:pt x="482603" y="685800"/>
                </a:cubicBezTo>
                <a:cubicBezTo>
                  <a:pt x="394926" y="685800"/>
                  <a:pt x="0" y="700449"/>
                  <a:pt x="0" y="612772"/>
                </a:cubicBezTo>
                <a:lnTo>
                  <a:pt x="123825" y="2159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/>
              <a:t>RNA Pol II</a:t>
            </a:r>
          </a:p>
        </p:txBody>
      </p:sp>
      <p:sp>
        <p:nvSpPr>
          <p:cNvPr id="235" name="Freeform 234"/>
          <p:cNvSpPr/>
          <p:nvPr/>
        </p:nvSpPr>
        <p:spPr>
          <a:xfrm>
            <a:off x="6035606" y="2487391"/>
            <a:ext cx="470535" cy="120090"/>
          </a:xfrm>
          <a:custGeom>
            <a:avLst/>
            <a:gdLst>
              <a:gd name="connsiteX0" fmla="*/ 0 w 470535"/>
              <a:gd name="connsiteY0" fmla="*/ 45795 h 120090"/>
              <a:gd name="connsiteX1" fmla="*/ 125730 w 470535"/>
              <a:gd name="connsiteY1" fmla="*/ 75 h 120090"/>
              <a:gd name="connsiteX2" fmla="*/ 228600 w 470535"/>
              <a:gd name="connsiteY2" fmla="*/ 55320 h 120090"/>
              <a:gd name="connsiteX3" fmla="*/ 358140 w 470535"/>
              <a:gd name="connsiteY3" fmla="*/ 26745 h 120090"/>
              <a:gd name="connsiteX4" fmla="*/ 470535 w 470535"/>
              <a:gd name="connsiteY4" fmla="*/ 120090 h 12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35" h="120090">
                <a:moveTo>
                  <a:pt x="0" y="45795"/>
                </a:moveTo>
                <a:cubicBezTo>
                  <a:pt x="43815" y="22141"/>
                  <a:pt x="87630" y="-1513"/>
                  <a:pt x="125730" y="75"/>
                </a:cubicBezTo>
                <a:cubicBezTo>
                  <a:pt x="163830" y="1663"/>
                  <a:pt x="189865" y="50875"/>
                  <a:pt x="228600" y="55320"/>
                </a:cubicBezTo>
                <a:cubicBezTo>
                  <a:pt x="267335" y="59765"/>
                  <a:pt x="317818" y="15950"/>
                  <a:pt x="358140" y="26745"/>
                </a:cubicBezTo>
                <a:cubicBezTo>
                  <a:pt x="398463" y="37540"/>
                  <a:pt x="449580" y="98500"/>
                  <a:pt x="470535" y="120090"/>
                </a:cubicBez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 smtClean="0"/>
              <a:t>How Enhancers Regulate?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lock Arc 189"/>
          <p:cNvSpPr/>
          <p:nvPr/>
        </p:nvSpPr>
        <p:spPr>
          <a:xfrm rot="16200000">
            <a:off x="3112908" y="2225038"/>
            <a:ext cx="1674644" cy="1859497"/>
          </a:xfrm>
          <a:prstGeom prst="blockArc">
            <a:avLst>
              <a:gd name="adj1" fmla="val 10800000"/>
              <a:gd name="adj2" fmla="val 45021"/>
              <a:gd name="adj3" fmla="val 2101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1" name="Rectangle 190"/>
          <p:cNvSpPr/>
          <p:nvPr/>
        </p:nvSpPr>
        <p:spPr>
          <a:xfrm>
            <a:off x="3981460" y="2316478"/>
            <a:ext cx="4208753" cy="351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2" name="Rectangle 191"/>
          <p:cNvSpPr/>
          <p:nvPr/>
        </p:nvSpPr>
        <p:spPr>
          <a:xfrm>
            <a:off x="4947234" y="2316478"/>
            <a:ext cx="3237420" cy="349588"/>
          </a:xfrm>
          <a:prstGeom prst="rect">
            <a:avLst/>
          </a:prstGeom>
          <a:ln>
            <a:solidFill>
              <a:srgbClr val="41719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3" name="Rectangle 192"/>
          <p:cNvSpPr/>
          <p:nvPr/>
        </p:nvSpPr>
        <p:spPr>
          <a:xfrm>
            <a:off x="4952104" y="2316478"/>
            <a:ext cx="84033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4" name="Rectangle 193"/>
          <p:cNvSpPr/>
          <p:nvPr/>
        </p:nvSpPr>
        <p:spPr>
          <a:xfrm>
            <a:off x="5033809" y="2316478"/>
            <a:ext cx="16466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5" name="Rectangle 194"/>
          <p:cNvSpPr/>
          <p:nvPr/>
        </p:nvSpPr>
        <p:spPr>
          <a:xfrm>
            <a:off x="5519960" y="2316478"/>
            <a:ext cx="161710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6" name="Rounded Rectangle 195"/>
          <p:cNvSpPr/>
          <p:nvPr/>
        </p:nvSpPr>
        <p:spPr>
          <a:xfrm>
            <a:off x="5531963" y="2731830"/>
            <a:ext cx="299195" cy="51477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7" name="Rectangle 196"/>
          <p:cNvSpPr/>
          <p:nvPr/>
        </p:nvSpPr>
        <p:spPr>
          <a:xfrm>
            <a:off x="6007188" y="3641339"/>
            <a:ext cx="259225" cy="349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8" name="Rectangle 197"/>
          <p:cNvSpPr/>
          <p:nvPr/>
        </p:nvSpPr>
        <p:spPr>
          <a:xfrm>
            <a:off x="3981459" y="3642358"/>
            <a:ext cx="4208753" cy="349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9" name="Rounded Rectangle 198"/>
          <p:cNvSpPr/>
          <p:nvPr/>
        </p:nvSpPr>
        <p:spPr>
          <a:xfrm>
            <a:off x="3942280" y="2323213"/>
            <a:ext cx="51594" cy="3401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0" name="Rounded Rectangle 199"/>
          <p:cNvSpPr/>
          <p:nvPr/>
        </p:nvSpPr>
        <p:spPr>
          <a:xfrm>
            <a:off x="3933783" y="3648135"/>
            <a:ext cx="60650" cy="339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01" name="Straight Connector 200"/>
          <p:cNvCxnSpPr/>
          <p:nvPr/>
        </p:nvCxnSpPr>
        <p:spPr>
          <a:xfrm flipH="1">
            <a:off x="3944829" y="2316281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>
            <a:off x="3948777" y="2669195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942280" y="3643244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3946757" y="3992083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4789048" y="2504860"/>
            <a:ext cx="1719275" cy="1217946"/>
            <a:chOff x="7652321" y="3663102"/>
            <a:chExt cx="1719275" cy="1217946"/>
          </a:xfrm>
        </p:grpSpPr>
        <p:sp>
          <p:nvSpPr>
            <p:cNvPr id="206" name="Rounded Rectangle 205"/>
            <p:cNvSpPr/>
            <p:nvPr/>
          </p:nvSpPr>
          <p:spPr>
            <a:xfrm>
              <a:off x="7818441" y="3663102"/>
              <a:ext cx="1090342" cy="492042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400" dirty="0"/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7652321" y="4377964"/>
              <a:ext cx="793392" cy="36109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8234450" y="4514104"/>
              <a:ext cx="1050223" cy="36694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9" name="Rounded Rectangle 208"/>
            <p:cNvSpPr/>
            <p:nvPr/>
          </p:nvSpPr>
          <p:spPr>
            <a:xfrm>
              <a:off x="8036143" y="4013637"/>
              <a:ext cx="1335453" cy="51899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p300/CBP</a:t>
              </a:r>
            </a:p>
          </p:txBody>
        </p:sp>
      </p:grpSp>
      <p:sp>
        <p:nvSpPr>
          <p:cNvPr id="210" name="Rectangle 209"/>
          <p:cNvSpPr/>
          <p:nvPr/>
        </p:nvSpPr>
        <p:spPr>
          <a:xfrm>
            <a:off x="4628803" y="3642358"/>
            <a:ext cx="1957574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1" name="Rectangle 210"/>
          <p:cNvSpPr/>
          <p:nvPr/>
        </p:nvSpPr>
        <p:spPr>
          <a:xfrm>
            <a:off x="4987599" y="3642358"/>
            <a:ext cx="191002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2" name="Rectangle 211"/>
          <p:cNvSpPr/>
          <p:nvPr/>
        </p:nvSpPr>
        <p:spPr>
          <a:xfrm>
            <a:off x="5542755" y="3642358"/>
            <a:ext cx="16466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3" name="Rectangle 212"/>
          <p:cNvSpPr/>
          <p:nvPr/>
        </p:nvSpPr>
        <p:spPr>
          <a:xfrm>
            <a:off x="6002403" y="3642358"/>
            <a:ext cx="26043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4" name="Isosceles Triangle 213"/>
          <p:cNvSpPr/>
          <p:nvPr/>
        </p:nvSpPr>
        <p:spPr>
          <a:xfrm>
            <a:off x="5316942" y="3183357"/>
            <a:ext cx="662107" cy="59549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5" name="TextBox 214"/>
          <p:cNvSpPr txBox="1"/>
          <p:nvPr/>
        </p:nvSpPr>
        <p:spPr>
          <a:xfrm>
            <a:off x="5425113" y="3366335"/>
            <a:ext cx="619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4698505" y="3343915"/>
            <a:ext cx="824261" cy="461665"/>
            <a:chOff x="7706558" y="4532637"/>
            <a:chExt cx="824261" cy="461665"/>
          </a:xfrm>
        </p:grpSpPr>
        <p:sp>
          <p:nvSpPr>
            <p:cNvPr id="217" name="Oval 216"/>
            <p:cNvSpPr/>
            <p:nvPr/>
          </p:nvSpPr>
          <p:spPr>
            <a:xfrm>
              <a:off x="7706558" y="4565138"/>
              <a:ext cx="651576" cy="39933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804941" y="4532637"/>
              <a:ext cx="725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5960594" y="3365916"/>
            <a:ext cx="683949" cy="461665"/>
            <a:chOff x="8823867" y="4524158"/>
            <a:chExt cx="683949" cy="461665"/>
          </a:xfrm>
        </p:grpSpPr>
        <p:sp>
          <p:nvSpPr>
            <p:cNvPr id="220" name="Trapezoid 219"/>
            <p:cNvSpPr/>
            <p:nvPr/>
          </p:nvSpPr>
          <p:spPr>
            <a:xfrm>
              <a:off x="8823867" y="4569859"/>
              <a:ext cx="628424" cy="397889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911574" y="4524158"/>
              <a:ext cx="596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5044572" y="2273539"/>
            <a:ext cx="878875" cy="728889"/>
            <a:chOff x="7907845" y="3431781"/>
            <a:chExt cx="878875" cy="728889"/>
          </a:xfrm>
        </p:grpSpPr>
        <p:sp>
          <p:nvSpPr>
            <p:cNvPr id="225" name="Rounded Rectangle 224"/>
            <p:cNvSpPr/>
            <p:nvPr/>
          </p:nvSpPr>
          <p:spPr>
            <a:xfrm>
              <a:off x="7907845" y="3581737"/>
              <a:ext cx="418741" cy="29660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TF</a:t>
              </a: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8120051" y="3431781"/>
              <a:ext cx="426617" cy="556708"/>
              <a:chOff x="8120051" y="3431781"/>
              <a:chExt cx="426617" cy="556708"/>
            </a:xfrm>
          </p:grpSpPr>
          <p:sp>
            <p:nvSpPr>
              <p:cNvPr id="230" name="Rounded Rectangle 229"/>
              <p:cNvSpPr/>
              <p:nvPr/>
            </p:nvSpPr>
            <p:spPr>
              <a:xfrm>
                <a:off x="8154691" y="3497086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8120051" y="3431781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TF</a:t>
                </a:r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8360103" y="3603962"/>
              <a:ext cx="426617" cy="556708"/>
              <a:chOff x="8360103" y="3603962"/>
              <a:chExt cx="426617" cy="556708"/>
            </a:xfrm>
          </p:grpSpPr>
          <p:sp>
            <p:nvSpPr>
              <p:cNvPr id="228" name="Rounded Rectangle 227"/>
              <p:cNvSpPr/>
              <p:nvPr/>
            </p:nvSpPr>
            <p:spPr>
              <a:xfrm>
                <a:off x="8411336" y="3629796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8360103" y="3603962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TF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6625399" y="1421748"/>
            <a:ext cx="3077059" cy="2114647"/>
            <a:chOff x="5741967" y="1422072"/>
            <a:chExt cx="3077059" cy="2114647"/>
          </a:xfrm>
        </p:grpSpPr>
        <p:sp>
          <p:nvSpPr>
            <p:cNvPr id="232" name="Rounded Rectangle 2"/>
            <p:cNvSpPr/>
            <p:nvPr/>
          </p:nvSpPr>
          <p:spPr>
            <a:xfrm>
              <a:off x="5741967" y="2338872"/>
              <a:ext cx="1447800" cy="923925"/>
            </a:xfrm>
            <a:custGeom>
              <a:avLst/>
              <a:gdLst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158753 w 1762125"/>
                <a:gd name="connsiteY6" fmla="*/ 952500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28575 w 1762125"/>
                <a:gd name="connsiteY7" fmla="*/ 879472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28575 w 1762125"/>
                <a:gd name="connsiteY7" fmla="*/ 879472 h 952500"/>
                <a:gd name="connsiteX8" fmla="*/ 0 w 1762125"/>
                <a:gd name="connsiteY8" fmla="*/ 158753 h 952500"/>
                <a:gd name="connsiteX0" fmla="*/ 190500 w 1733550"/>
                <a:gd name="connsiteY0" fmla="*/ 339728 h 952500"/>
                <a:gd name="connsiteX1" fmla="*/ 130178 w 1733550"/>
                <a:gd name="connsiteY1" fmla="*/ 0 h 952500"/>
                <a:gd name="connsiteX2" fmla="*/ 1574797 w 1733550"/>
                <a:gd name="connsiteY2" fmla="*/ 0 h 952500"/>
                <a:gd name="connsiteX3" fmla="*/ 1733550 w 1733550"/>
                <a:gd name="connsiteY3" fmla="*/ 158753 h 952500"/>
                <a:gd name="connsiteX4" fmla="*/ 1733550 w 1733550"/>
                <a:gd name="connsiteY4" fmla="*/ 793747 h 952500"/>
                <a:gd name="connsiteX5" fmla="*/ 1574797 w 1733550"/>
                <a:gd name="connsiteY5" fmla="*/ 952500 h 952500"/>
                <a:gd name="connsiteX6" fmla="*/ 568328 w 1733550"/>
                <a:gd name="connsiteY6" fmla="*/ 752475 h 952500"/>
                <a:gd name="connsiteX7" fmla="*/ 0 w 1733550"/>
                <a:gd name="connsiteY7" fmla="*/ 879472 h 952500"/>
                <a:gd name="connsiteX8" fmla="*/ 190500 w 1733550"/>
                <a:gd name="connsiteY8" fmla="*/ 339728 h 952500"/>
                <a:gd name="connsiteX0" fmla="*/ 190500 w 1733550"/>
                <a:gd name="connsiteY0" fmla="*/ 339728 h 952500"/>
                <a:gd name="connsiteX1" fmla="*/ 454028 w 1733550"/>
                <a:gd name="connsiteY1" fmla="*/ 123825 h 952500"/>
                <a:gd name="connsiteX2" fmla="*/ 1574797 w 1733550"/>
                <a:gd name="connsiteY2" fmla="*/ 0 h 952500"/>
                <a:gd name="connsiteX3" fmla="*/ 1733550 w 1733550"/>
                <a:gd name="connsiteY3" fmla="*/ 158753 h 952500"/>
                <a:gd name="connsiteX4" fmla="*/ 1733550 w 1733550"/>
                <a:gd name="connsiteY4" fmla="*/ 793747 h 952500"/>
                <a:gd name="connsiteX5" fmla="*/ 1574797 w 1733550"/>
                <a:gd name="connsiteY5" fmla="*/ 952500 h 952500"/>
                <a:gd name="connsiteX6" fmla="*/ 568328 w 1733550"/>
                <a:gd name="connsiteY6" fmla="*/ 752475 h 952500"/>
                <a:gd name="connsiteX7" fmla="*/ 0 w 1733550"/>
                <a:gd name="connsiteY7" fmla="*/ 879472 h 952500"/>
                <a:gd name="connsiteX8" fmla="*/ 190500 w 1733550"/>
                <a:gd name="connsiteY8" fmla="*/ 339728 h 952500"/>
                <a:gd name="connsiteX0" fmla="*/ 190500 w 1733550"/>
                <a:gd name="connsiteY0" fmla="*/ 263585 h 876357"/>
                <a:gd name="connsiteX1" fmla="*/ 454028 w 1733550"/>
                <a:gd name="connsiteY1" fmla="*/ 47682 h 876357"/>
                <a:gd name="connsiteX2" fmla="*/ 1450972 w 1733550"/>
                <a:gd name="connsiteY2" fmla="*/ 57 h 876357"/>
                <a:gd name="connsiteX3" fmla="*/ 1733550 w 1733550"/>
                <a:gd name="connsiteY3" fmla="*/ 82610 h 876357"/>
                <a:gd name="connsiteX4" fmla="*/ 1733550 w 1733550"/>
                <a:gd name="connsiteY4" fmla="*/ 717604 h 876357"/>
                <a:gd name="connsiteX5" fmla="*/ 1574797 w 1733550"/>
                <a:gd name="connsiteY5" fmla="*/ 876357 h 876357"/>
                <a:gd name="connsiteX6" fmla="*/ 568328 w 1733550"/>
                <a:gd name="connsiteY6" fmla="*/ 676332 h 876357"/>
                <a:gd name="connsiteX7" fmla="*/ 0 w 1733550"/>
                <a:gd name="connsiteY7" fmla="*/ 803329 h 876357"/>
                <a:gd name="connsiteX8" fmla="*/ 190500 w 1733550"/>
                <a:gd name="connsiteY8" fmla="*/ 263585 h 876357"/>
                <a:gd name="connsiteX0" fmla="*/ 190500 w 1733550"/>
                <a:gd name="connsiteY0" fmla="*/ 263528 h 876300"/>
                <a:gd name="connsiteX1" fmla="*/ 454028 w 1733550"/>
                <a:gd name="connsiteY1" fmla="*/ 47625 h 876300"/>
                <a:gd name="connsiteX2" fmla="*/ 1450972 w 1733550"/>
                <a:gd name="connsiteY2" fmla="*/ 0 h 876300"/>
                <a:gd name="connsiteX3" fmla="*/ 1438275 w 1733550"/>
                <a:gd name="connsiteY3" fmla="*/ 273053 h 876300"/>
                <a:gd name="connsiteX4" fmla="*/ 1733550 w 1733550"/>
                <a:gd name="connsiteY4" fmla="*/ 717547 h 876300"/>
                <a:gd name="connsiteX5" fmla="*/ 1574797 w 1733550"/>
                <a:gd name="connsiteY5" fmla="*/ 876300 h 876300"/>
                <a:gd name="connsiteX6" fmla="*/ 568328 w 1733550"/>
                <a:gd name="connsiteY6" fmla="*/ 676275 h 876300"/>
                <a:gd name="connsiteX7" fmla="*/ 0 w 1733550"/>
                <a:gd name="connsiteY7" fmla="*/ 803272 h 876300"/>
                <a:gd name="connsiteX8" fmla="*/ 190500 w 1733550"/>
                <a:gd name="connsiteY8" fmla="*/ 263528 h 876300"/>
                <a:gd name="connsiteX0" fmla="*/ 190500 w 1733550"/>
                <a:gd name="connsiteY0" fmla="*/ 215903 h 828675"/>
                <a:gd name="connsiteX1" fmla="*/ 454028 w 1733550"/>
                <a:gd name="connsiteY1" fmla="*/ 0 h 828675"/>
                <a:gd name="connsiteX2" fmla="*/ 1250947 w 1733550"/>
                <a:gd name="connsiteY2" fmla="*/ 47625 h 828675"/>
                <a:gd name="connsiteX3" fmla="*/ 1438275 w 1733550"/>
                <a:gd name="connsiteY3" fmla="*/ 225428 h 828675"/>
                <a:gd name="connsiteX4" fmla="*/ 1733550 w 1733550"/>
                <a:gd name="connsiteY4" fmla="*/ 669922 h 828675"/>
                <a:gd name="connsiteX5" fmla="*/ 1574797 w 1733550"/>
                <a:gd name="connsiteY5" fmla="*/ 828675 h 828675"/>
                <a:gd name="connsiteX6" fmla="*/ 568328 w 1733550"/>
                <a:gd name="connsiteY6" fmla="*/ 628650 h 828675"/>
                <a:gd name="connsiteX7" fmla="*/ 0 w 1733550"/>
                <a:gd name="connsiteY7" fmla="*/ 755647 h 828675"/>
                <a:gd name="connsiteX8" fmla="*/ 190500 w 1733550"/>
                <a:gd name="connsiteY8" fmla="*/ 215903 h 828675"/>
                <a:gd name="connsiteX0" fmla="*/ 190500 w 1733550"/>
                <a:gd name="connsiteY0" fmla="*/ 215903 h 923925"/>
                <a:gd name="connsiteX1" fmla="*/ 454028 w 1733550"/>
                <a:gd name="connsiteY1" fmla="*/ 0 h 923925"/>
                <a:gd name="connsiteX2" fmla="*/ 1250947 w 1733550"/>
                <a:gd name="connsiteY2" fmla="*/ 47625 h 923925"/>
                <a:gd name="connsiteX3" fmla="*/ 1438275 w 1733550"/>
                <a:gd name="connsiteY3" fmla="*/ 225428 h 923925"/>
                <a:gd name="connsiteX4" fmla="*/ 1733550 w 1733550"/>
                <a:gd name="connsiteY4" fmla="*/ 669922 h 923925"/>
                <a:gd name="connsiteX5" fmla="*/ 1279522 w 1733550"/>
                <a:gd name="connsiteY5" fmla="*/ 923925 h 923925"/>
                <a:gd name="connsiteX6" fmla="*/ 568328 w 1733550"/>
                <a:gd name="connsiteY6" fmla="*/ 628650 h 923925"/>
                <a:gd name="connsiteX7" fmla="*/ 0 w 1733550"/>
                <a:gd name="connsiteY7" fmla="*/ 755647 h 923925"/>
                <a:gd name="connsiteX8" fmla="*/ 190500 w 1733550"/>
                <a:gd name="connsiteY8" fmla="*/ 215903 h 923925"/>
                <a:gd name="connsiteX0" fmla="*/ 190500 w 1514475"/>
                <a:gd name="connsiteY0" fmla="*/ 215903 h 923925"/>
                <a:gd name="connsiteX1" fmla="*/ 454028 w 1514475"/>
                <a:gd name="connsiteY1" fmla="*/ 0 h 923925"/>
                <a:gd name="connsiteX2" fmla="*/ 1250947 w 1514475"/>
                <a:gd name="connsiteY2" fmla="*/ 47625 h 923925"/>
                <a:gd name="connsiteX3" fmla="*/ 1438275 w 1514475"/>
                <a:gd name="connsiteY3" fmla="*/ 225428 h 923925"/>
                <a:gd name="connsiteX4" fmla="*/ 1514475 w 1514475"/>
                <a:gd name="connsiteY4" fmla="*/ 603247 h 923925"/>
                <a:gd name="connsiteX5" fmla="*/ 1279522 w 1514475"/>
                <a:gd name="connsiteY5" fmla="*/ 923925 h 923925"/>
                <a:gd name="connsiteX6" fmla="*/ 568328 w 1514475"/>
                <a:gd name="connsiteY6" fmla="*/ 628650 h 923925"/>
                <a:gd name="connsiteX7" fmla="*/ 0 w 1514475"/>
                <a:gd name="connsiteY7" fmla="*/ 755647 h 923925"/>
                <a:gd name="connsiteX8" fmla="*/ 190500 w 1514475"/>
                <a:gd name="connsiteY8" fmla="*/ 215903 h 923925"/>
                <a:gd name="connsiteX0" fmla="*/ 190500 w 1514475"/>
                <a:gd name="connsiteY0" fmla="*/ 215903 h 923925"/>
                <a:gd name="connsiteX1" fmla="*/ 454028 w 1514475"/>
                <a:gd name="connsiteY1" fmla="*/ 0 h 923925"/>
                <a:gd name="connsiteX2" fmla="*/ 1250947 w 1514475"/>
                <a:gd name="connsiteY2" fmla="*/ 47625 h 923925"/>
                <a:gd name="connsiteX3" fmla="*/ 1438275 w 1514475"/>
                <a:gd name="connsiteY3" fmla="*/ 225428 h 923925"/>
                <a:gd name="connsiteX4" fmla="*/ 1514475 w 1514475"/>
                <a:gd name="connsiteY4" fmla="*/ 603247 h 923925"/>
                <a:gd name="connsiteX5" fmla="*/ 1279522 w 1514475"/>
                <a:gd name="connsiteY5" fmla="*/ 923925 h 923925"/>
                <a:gd name="connsiteX6" fmla="*/ 549278 w 1514475"/>
                <a:gd name="connsiteY6" fmla="*/ 685800 h 923925"/>
                <a:gd name="connsiteX7" fmla="*/ 0 w 1514475"/>
                <a:gd name="connsiteY7" fmla="*/ 755647 h 923925"/>
                <a:gd name="connsiteX8" fmla="*/ 190500 w 1514475"/>
                <a:gd name="connsiteY8" fmla="*/ 215903 h 923925"/>
                <a:gd name="connsiteX0" fmla="*/ 123825 w 1447800"/>
                <a:gd name="connsiteY0" fmla="*/ 215903 h 923925"/>
                <a:gd name="connsiteX1" fmla="*/ 387353 w 1447800"/>
                <a:gd name="connsiteY1" fmla="*/ 0 h 923925"/>
                <a:gd name="connsiteX2" fmla="*/ 1184272 w 1447800"/>
                <a:gd name="connsiteY2" fmla="*/ 47625 h 923925"/>
                <a:gd name="connsiteX3" fmla="*/ 1371600 w 1447800"/>
                <a:gd name="connsiteY3" fmla="*/ 225428 h 923925"/>
                <a:gd name="connsiteX4" fmla="*/ 1447800 w 1447800"/>
                <a:gd name="connsiteY4" fmla="*/ 603247 h 923925"/>
                <a:gd name="connsiteX5" fmla="*/ 1212847 w 1447800"/>
                <a:gd name="connsiteY5" fmla="*/ 923925 h 923925"/>
                <a:gd name="connsiteX6" fmla="*/ 482603 w 1447800"/>
                <a:gd name="connsiteY6" fmla="*/ 685800 h 923925"/>
                <a:gd name="connsiteX7" fmla="*/ 0 w 1447800"/>
                <a:gd name="connsiteY7" fmla="*/ 612772 h 923925"/>
                <a:gd name="connsiteX8" fmla="*/ 123825 w 1447800"/>
                <a:gd name="connsiteY8" fmla="*/ 215903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00" h="923925">
                  <a:moveTo>
                    <a:pt x="123825" y="215903"/>
                  </a:moveTo>
                  <a:cubicBezTo>
                    <a:pt x="123825" y="128226"/>
                    <a:pt x="299676" y="0"/>
                    <a:pt x="387353" y="0"/>
                  </a:cubicBezTo>
                  <a:lnTo>
                    <a:pt x="1184272" y="47625"/>
                  </a:lnTo>
                  <a:cubicBezTo>
                    <a:pt x="1271949" y="47625"/>
                    <a:pt x="1371600" y="137751"/>
                    <a:pt x="1371600" y="225428"/>
                  </a:cubicBezTo>
                  <a:lnTo>
                    <a:pt x="1447800" y="603247"/>
                  </a:lnTo>
                  <a:cubicBezTo>
                    <a:pt x="1447800" y="690924"/>
                    <a:pt x="1300524" y="923925"/>
                    <a:pt x="1212847" y="923925"/>
                  </a:cubicBezTo>
                  <a:cubicBezTo>
                    <a:pt x="731307" y="923925"/>
                    <a:pt x="1297518" y="685800"/>
                    <a:pt x="482603" y="685800"/>
                  </a:cubicBezTo>
                  <a:cubicBezTo>
                    <a:pt x="394926" y="685800"/>
                    <a:pt x="0" y="700449"/>
                    <a:pt x="0" y="612772"/>
                  </a:cubicBezTo>
                  <a:lnTo>
                    <a:pt x="123825" y="215903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400" dirty="0"/>
                <a:t>RNA Pol II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6224862" y="1766614"/>
              <a:ext cx="362553" cy="447086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7016453" y="1859694"/>
              <a:ext cx="1802573" cy="20793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Block Arc 45"/>
            <p:cNvSpPr/>
            <p:nvPr/>
          </p:nvSpPr>
          <p:spPr>
            <a:xfrm rot="16200000">
              <a:off x="6226560" y="1769648"/>
              <a:ext cx="1674644" cy="1859497"/>
            </a:xfrm>
            <a:prstGeom prst="blockArc">
              <a:avLst>
                <a:gd name="adj1" fmla="val 16844312"/>
                <a:gd name="adj2" fmla="val 21404827"/>
                <a:gd name="adj3" fmla="val 12563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6826820" y="2556350"/>
              <a:ext cx="1654167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7515352" y="142207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RNA</a:t>
              </a:r>
            </a:p>
          </p:txBody>
        </p:sp>
        <p:sp>
          <p:nvSpPr>
            <p:cNvPr id="235" name="Freeform 234"/>
            <p:cNvSpPr/>
            <p:nvPr/>
          </p:nvSpPr>
          <p:spPr>
            <a:xfrm>
              <a:off x="6072550" y="2487391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 smtClean="0"/>
              <a:t>How Enhancers Regulate?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1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lock Arc 189"/>
          <p:cNvSpPr/>
          <p:nvPr/>
        </p:nvSpPr>
        <p:spPr>
          <a:xfrm rot="16200000">
            <a:off x="3112908" y="2225038"/>
            <a:ext cx="1674644" cy="1859497"/>
          </a:xfrm>
          <a:prstGeom prst="blockArc">
            <a:avLst>
              <a:gd name="adj1" fmla="val 10800000"/>
              <a:gd name="adj2" fmla="val 45021"/>
              <a:gd name="adj3" fmla="val 2101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1" name="Rectangle 190"/>
          <p:cNvSpPr/>
          <p:nvPr/>
        </p:nvSpPr>
        <p:spPr>
          <a:xfrm>
            <a:off x="3981460" y="2316478"/>
            <a:ext cx="4208753" cy="351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2" name="Rectangle 191"/>
          <p:cNvSpPr/>
          <p:nvPr/>
        </p:nvSpPr>
        <p:spPr>
          <a:xfrm>
            <a:off x="4947234" y="2316478"/>
            <a:ext cx="3237420" cy="349588"/>
          </a:xfrm>
          <a:prstGeom prst="rect">
            <a:avLst/>
          </a:prstGeom>
          <a:ln>
            <a:solidFill>
              <a:srgbClr val="41719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3" name="Rectangle 192"/>
          <p:cNvSpPr/>
          <p:nvPr/>
        </p:nvSpPr>
        <p:spPr>
          <a:xfrm>
            <a:off x="4952104" y="2316478"/>
            <a:ext cx="84033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4" name="Rectangle 193"/>
          <p:cNvSpPr/>
          <p:nvPr/>
        </p:nvSpPr>
        <p:spPr>
          <a:xfrm>
            <a:off x="5033809" y="2316478"/>
            <a:ext cx="16466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5" name="Rectangle 194"/>
          <p:cNvSpPr/>
          <p:nvPr/>
        </p:nvSpPr>
        <p:spPr>
          <a:xfrm>
            <a:off x="5519960" y="2316478"/>
            <a:ext cx="161710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6" name="Rounded Rectangle 195"/>
          <p:cNvSpPr/>
          <p:nvPr/>
        </p:nvSpPr>
        <p:spPr>
          <a:xfrm>
            <a:off x="5531963" y="2731830"/>
            <a:ext cx="299195" cy="51477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7" name="Rectangle 196"/>
          <p:cNvSpPr/>
          <p:nvPr/>
        </p:nvSpPr>
        <p:spPr>
          <a:xfrm>
            <a:off x="6007188" y="3641339"/>
            <a:ext cx="259225" cy="349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8" name="Rectangle 197"/>
          <p:cNvSpPr/>
          <p:nvPr/>
        </p:nvSpPr>
        <p:spPr>
          <a:xfrm>
            <a:off x="3981459" y="3642358"/>
            <a:ext cx="4208753" cy="349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9" name="Rounded Rectangle 198"/>
          <p:cNvSpPr/>
          <p:nvPr/>
        </p:nvSpPr>
        <p:spPr>
          <a:xfrm>
            <a:off x="3942280" y="2323213"/>
            <a:ext cx="51594" cy="3401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0" name="Rounded Rectangle 199"/>
          <p:cNvSpPr/>
          <p:nvPr/>
        </p:nvSpPr>
        <p:spPr>
          <a:xfrm>
            <a:off x="3933783" y="3648135"/>
            <a:ext cx="60650" cy="339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01" name="Straight Connector 200"/>
          <p:cNvCxnSpPr/>
          <p:nvPr/>
        </p:nvCxnSpPr>
        <p:spPr>
          <a:xfrm flipH="1">
            <a:off x="3944829" y="2316281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>
            <a:off x="3948777" y="2669195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942280" y="3643244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3946757" y="3992083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4789048" y="2504860"/>
            <a:ext cx="1719275" cy="1217946"/>
            <a:chOff x="7652321" y="3663102"/>
            <a:chExt cx="1719275" cy="1217946"/>
          </a:xfrm>
        </p:grpSpPr>
        <p:sp>
          <p:nvSpPr>
            <p:cNvPr id="206" name="Rounded Rectangle 205"/>
            <p:cNvSpPr/>
            <p:nvPr/>
          </p:nvSpPr>
          <p:spPr>
            <a:xfrm>
              <a:off x="7818441" y="3663102"/>
              <a:ext cx="1090342" cy="492042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400" dirty="0"/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7652321" y="4377964"/>
              <a:ext cx="793392" cy="36109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8234450" y="4514104"/>
              <a:ext cx="1050223" cy="36694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9" name="Rounded Rectangle 208"/>
            <p:cNvSpPr/>
            <p:nvPr/>
          </p:nvSpPr>
          <p:spPr>
            <a:xfrm>
              <a:off x="8036143" y="4013637"/>
              <a:ext cx="1335453" cy="51899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p300/CBP</a:t>
              </a:r>
            </a:p>
          </p:txBody>
        </p:sp>
      </p:grpSp>
      <p:sp>
        <p:nvSpPr>
          <p:cNvPr id="210" name="Rectangle 209"/>
          <p:cNvSpPr/>
          <p:nvPr/>
        </p:nvSpPr>
        <p:spPr>
          <a:xfrm>
            <a:off x="4628803" y="3642358"/>
            <a:ext cx="1957574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1" name="Rectangle 210"/>
          <p:cNvSpPr/>
          <p:nvPr/>
        </p:nvSpPr>
        <p:spPr>
          <a:xfrm>
            <a:off x="4987599" y="3642358"/>
            <a:ext cx="191002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2" name="Rectangle 211"/>
          <p:cNvSpPr/>
          <p:nvPr/>
        </p:nvSpPr>
        <p:spPr>
          <a:xfrm>
            <a:off x="5542755" y="3642358"/>
            <a:ext cx="16466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3" name="Rectangle 212"/>
          <p:cNvSpPr/>
          <p:nvPr/>
        </p:nvSpPr>
        <p:spPr>
          <a:xfrm>
            <a:off x="6002403" y="3642358"/>
            <a:ext cx="26043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4" name="Isosceles Triangle 213"/>
          <p:cNvSpPr/>
          <p:nvPr/>
        </p:nvSpPr>
        <p:spPr>
          <a:xfrm>
            <a:off x="5316942" y="3183357"/>
            <a:ext cx="662107" cy="59549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5" name="TextBox 214"/>
          <p:cNvSpPr txBox="1"/>
          <p:nvPr/>
        </p:nvSpPr>
        <p:spPr>
          <a:xfrm>
            <a:off x="5425113" y="3366335"/>
            <a:ext cx="619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4698505" y="3343915"/>
            <a:ext cx="824261" cy="461665"/>
            <a:chOff x="7706558" y="4532637"/>
            <a:chExt cx="824261" cy="461665"/>
          </a:xfrm>
        </p:grpSpPr>
        <p:sp>
          <p:nvSpPr>
            <p:cNvPr id="217" name="Oval 216"/>
            <p:cNvSpPr/>
            <p:nvPr/>
          </p:nvSpPr>
          <p:spPr>
            <a:xfrm>
              <a:off x="7706558" y="4565138"/>
              <a:ext cx="651576" cy="39933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804941" y="4532637"/>
              <a:ext cx="725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5960594" y="3365916"/>
            <a:ext cx="683949" cy="461665"/>
            <a:chOff x="8823867" y="4524158"/>
            <a:chExt cx="683949" cy="461665"/>
          </a:xfrm>
        </p:grpSpPr>
        <p:sp>
          <p:nvSpPr>
            <p:cNvPr id="220" name="Trapezoid 219"/>
            <p:cNvSpPr/>
            <p:nvPr/>
          </p:nvSpPr>
          <p:spPr>
            <a:xfrm>
              <a:off x="8823867" y="4569859"/>
              <a:ext cx="628424" cy="397889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911574" y="4524158"/>
              <a:ext cx="596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5044572" y="2273539"/>
            <a:ext cx="878875" cy="728889"/>
            <a:chOff x="7907845" y="3431781"/>
            <a:chExt cx="878875" cy="728889"/>
          </a:xfrm>
        </p:grpSpPr>
        <p:sp>
          <p:nvSpPr>
            <p:cNvPr id="225" name="Rounded Rectangle 224"/>
            <p:cNvSpPr/>
            <p:nvPr/>
          </p:nvSpPr>
          <p:spPr>
            <a:xfrm>
              <a:off x="7907845" y="3581737"/>
              <a:ext cx="418741" cy="29660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TF</a:t>
              </a: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8120051" y="3431781"/>
              <a:ext cx="426617" cy="556708"/>
              <a:chOff x="8120051" y="3431781"/>
              <a:chExt cx="426617" cy="556708"/>
            </a:xfrm>
          </p:grpSpPr>
          <p:sp>
            <p:nvSpPr>
              <p:cNvPr id="230" name="Rounded Rectangle 229"/>
              <p:cNvSpPr/>
              <p:nvPr/>
            </p:nvSpPr>
            <p:spPr>
              <a:xfrm>
                <a:off x="8154691" y="3497086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8120051" y="3431781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TF</a:t>
                </a:r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8360103" y="3603962"/>
              <a:ext cx="426617" cy="556708"/>
              <a:chOff x="8360103" y="3603962"/>
              <a:chExt cx="426617" cy="556708"/>
            </a:xfrm>
          </p:grpSpPr>
          <p:sp>
            <p:nvSpPr>
              <p:cNvPr id="228" name="Rounded Rectangle 227"/>
              <p:cNvSpPr/>
              <p:nvPr/>
            </p:nvSpPr>
            <p:spPr>
              <a:xfrm>
                <a:off x="8411336" y="3629796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8360103" y="3603962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TF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6625399" y="1421748"/>
            <a:ext cx="3077059" cy="2114647"/>
            <a:chOff x="5741967" y="1422072"/>
            <a:chExt cx="3077059" cy="2114647"/>
          </a:xfrm>
        </p:grpSpPr>
        <p:sp>
          <p:nvSpPr>
            <p:cNvPr id="232" name="Rounded Rectangle 2"/>
            <p:cNvSpPr/>
            <p:nvPr/>
          </p:nvSpPr>
          <p:spPr>
            <a:xfrm>
              <a:off x="5741967" y="2338872"/>
              <a:ext cx="1447800" cy="923925"/>
            </a:xfrm>
            <a:custGeom>
              <a:avLst/>
              <a:gdLst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158753 w 1762125"/>
                <a:gd name="connsiteY6" fmla="*/ 952500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28575 w 1762125"/>
                <a:gd name="connsiteY7" fmla="*/ 879472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28575 w 1762125"/>
                <a:gd name="connsiteY7" fmla="*/ 879472 h 952500"/>
                <a:gd name="connsiteX8" fmla="*/ 0 w 1762125"/>
                <a:gd name="connsiteY8" fmla="*/ 158753 h 952500"/>
                <a:gd name="connsiteX0" fmla="*/ 190500 w 1733550"/>
                <a:gd name="connsiteY0" fmla="*/ 339728 h 952500"/>
                <a:gd name="connsiteX1" fmla="*/ 130178 w 1733550"/>
                <a:gd name="connsiteY1" fmla="*/ 0 h 952500"/>
                <a:gd name="connsiteX2" fmla="*/ 1574797 w 1733550"/>
                <a:gd name="connsiteY2" fmla="*/ 0 h 952500"/>
                <a:gd name="connsiteX3" fmla="*/ 1733550 w 1733550"/>
                <a:gd name="connsiteY3" fmla="*/ 158753 h 952500"/>
                <a:gd name="connsiteX4" fmla="*/ 1733550 w 1733550"/>
                <a:gd name="connsiteY4" fmla="*/ 793747 h 952500"/>
                <a:gd name="connsiteX5" fmla="*/ 1574797 w 1733550"/>
                <a:gd name="connsiteY5" fmla="*/ 952500 h 952500"/>
                <a:gd name="connsiteX6" fmla="*/ 568328 w 1733550"/>
                <a:gd name="connsiteY6" fmla="*/ 752475 h 952500"/>
                <a:gd name="connsiteX7" fmla="*/ 0 w 1733550"/>
                <a:gd name="connsiteY7" fmla="*/ 879472 h 952500"/>
                <a:gd name="connsiteX8" fmla="*/ 190500 w 1733550"/>
                <a:gd name="connsiteY8" fmla="*/ 339728 h 952500"/>
                <a:gd name="connsiteX0" fmla="*/ 190500 w 1733550"/>
                <a:gd name="connsiteY0" fmla="*/ 339728 h 952500"/>
                <a:gd name="connsiteX1" fmla="*/ 454028 w 1733550"/>
                <a:gd name="connsiteY1" fmla="*/ 123825 h 952500"/>
                <a:gd name="connsiteX2" fmla="*/ 1574797 w 1733550"/>
                <a:gd name="connsiteY2" fmla="*/ 0 h 952500"/>
                <a:gd name="connsiteX3" fmla="*/ 1733550 w 1733550"/>
                <a:gd name="connsiteY3" fmla="*/ 158753 h 952500"/>
                <a:gd name="connsiteX4" fmla="*/ 1733550 w 1733550"/>
                <a:gd name="connsiteY4" fmla="*/ 793747 h 952500"/>
                <a:gd name="connsiteX5" fmla="*/ 1574797 w 1733550"/>
                <a:gd name="connsiteY5" fmla="*/ 952500 h 952500"/>
                <a:gd name="connsiteX6" fmla="*/ 568328 w 1733550"/>
                <a:gd name="connsiteY6" fmla="*/ 752475 h 952500"/>
                <a:gd name="connsiteX7" fmla="*/ 0 w 1733550"/>
                <a:gd name="connsiteY7" fmla="*/ 879472 h 952500"/>
                <a:gd name="connsiteX8" fmla="*/ 190500 w 1733550"/>
                <a:gd name="connsiteY8" fmla="*/ 339728 h 952500"/>
                <a:gd name="connsiteX0" fmla="*/ 190500 w 1733550"/>
                <a:gd name="connsiteY0" fmla="*/ 263585 h 876357"/>
                <a:gd name="connsiteX1" fmla="*/ 454028 w 1733550"/>
                <a:gd name="connsiteY1" fmla="*/ 47682 h 876357"/>
                <a:gd name="connsiteX2" fmla="*/ 1450972 w 1733550"/>
                <a:gd name="connsiteY2" fmla="*/ 57 h 876357"/>
                <a:gd name="connsiteX3" fmla="*/ 1733550 w 1733550"/>
                <a:gd name="connsiteY3" fmla="*/ 82610 h 876357"/>
                <a:gd name="connsiteX4" fmla="*/ 1733550 w 1733550"/>
                <a:gd name="connsiteY4" fmla="*/ 717604 h 876357"/>
                <a:gd name="connsiteX5" fmla="*/ 1574797 w 1733550"/>
                <a:gd name="connsiteY5" fmla="*/ 876357 h 876357"/>
                <a:gd name="connsiteX6" fmla="*/ 568328 w 1733550"/>
                <a:gd name="connsiteY6" fmla="*/ 676332 h 876357"/>
                <a:gd name="connsiteX7" fmla="*/ 0 w 1733550"/>
                <a:gd name="connsiteY7" fmla="*/ 803329 h 876357"/>
                <a:gd name="connsiteX8" fmla="*/ 190500 w 1733550"/>
                <a:gd name="connsiteY8" fmla="*/ 263585 h 876357"/>
                <a:gd name="connsiteX0" fmla="*/ 190500 w 1733550"/>
                <a:gd name="connsiteY0" fmla="*/ 263528 h 876300"/>
                <a:gd name="connsiteX1" fmla="*/ 454028 w 1733550"/>
                <a:gd name="connsiteY1" fmla="*/ 47625 h 876300"/>
                <a:gd name="connsiteX2" fmla="*/ 1450972 w 1733550"/>
                <a:gd name="connsiteY2" fmla="*/ 0 h 876300"/>
                <a:gd name="connsiteX3" fmla="*/ 1438275 w 1733550"/>
                <a:gd name="connsiteY3" fmla="*/ 273053 h 876300"/>
                <a:gd name="connsiteX4" fmla="*/ 1733550 w 1733550"/>
                <a:gd name="connsiteY4" fmla="*/ 717547 h 876300"/>
                <a:gd name="connsiteX5" fmla="*/ 1574797 w 1733550"/>
                <a:gd name="connsiteY5" fmla="*/ 876300 h 876300"/>
                <a:gd name="connsiteX6" fmla="*/ 568328 w 1733550"/>
                <a:gd name="connsiteY6" fmla="*/ 676275 h 876300"/>
                <a:gd name="connsiteX7" fmla="*/ 0 w 1733550"/>
                <a:gd name="connsiteY7" fmla="*/ 803272 h 876300"/>
                <a:gd name="connsiteX8" fmla="*/ 190500 w 1733550"/>
                <a:gd name="connsiteY8" fmla="*/ 263528 h 876300"/>
                <a:gd name="connsiteX0" fmla="*/ 190500 w 1733550"/>
                <a:gd name="connsiteY0" fmla="*/ 215903 h 828675"/>
                <a:gd name="connsiteX1" fmla="*/ 454028 w 1733550"/>
                <a:gd name="connsiteY1" fmla="*/ 0 h 828675"/>
                <a:gd name="connsiteX2" fmla="*/ 1250947 w 1733550"/>
                <a:gd name="connsiteY2" fmla="*/ 47625 h 828675"/>
                <a:gd name="connsiteX3" fmla="*/ 1438275 w 1733550"/>
                <a:gd name="connsiteY3" fmla="*/ 225428 h 828675"/>
                <a:gd name="connsiteX4" fmla="*/ 1733550 w 1733550"/>
                <a:gd name="connsiteY4" fmla="*/ 669922 h 828675"/>
                <a:gd name="connsiteX5" fmla="*/ 1574797 w 1733550"/>
                <a:gd name="connsiteY5" fmla="*/ 828675 h 828675"/>
                <a:gd name="connsiteX6" fmla="*/ 568328 w 1733550"/>
                <a:gd name="connsiteY6" fmla="*/ 628650 h 828675"/>
                <a:gd name="connsiteX7" fmla="*/ 0 w 1733550"/>
                <a:gd name="connsiteY7" fmla="*/ 755647 h 828675"/>
                <a:gd name="connsiteX8" fmla="*/ 190500 w 1733550"/>
                <a:gd name="connsiteY8" fmla="*/ 215903 h 828675"/>
                <a:gd name="connsiteX0" fmla="*/ 190500 w 1733550"/>
                <a:gd name="connsiteY0" fmla="*/ 215903 h 923925"/>
                <a:gd name="connsiteX1" fmla="*/ 454028 w 1733550"/>
                <a:gd name="connsiteY1" fmla="*/ 0 h 923925"/>
                <a:gd name="connsiteX2" fmla="*/ 1250947 w 1733550"/>
                <a:gd name="connsiteY2" fmla="*/ 47625 h 923925"/>
                <a:gd name="connsiteX3" fmla="*/ 1438275 w 1733550"/>
                <a:gd name="connsiteY3" fmla="*/ 225428 h 923925"/>
                <a:gd name="connsiteX4" fmla="*/ 1733550 w 1733550"/>
                <a:gd name="connsiteY4" fmla="*/ 669922 h 923925"/>
                <a:gd name="connsiteX5" fmla="*/ 1279522 w 1733550"/>
                <a:gd name="connsiteY5" fmla="*/ 923925 h 923925"/>
                <a:gd name="connsiteX6" fmla="*/ 568328 w 1733550"/>
                <a:gd name="connsiteY6" fmla="*/ 628650 h 923925"/>
                <a:gd name="connsiteX7" fmla="*/ 0 w 1733550"/>
                <a:gd name="connsiteY7" fmla="*/ 755647 h 923925"/>
                <a:gd name="connsiteX8" fmla="*/ 190500 w 1733550"/>
                <a:gd name="connsiteY8" fmla="*/ 215903 h 923925"/>
                <a:gd name="connsiteX0" fmla="*/ 190500 w 1514475"/>
                <a:gd name="connsiteY0" fmla="*/ 215903 h 923925"/>
                <a:gd name="connsiteX1" fmla="*/ 454028 w 1514475"/>
                <a:gd name="connsiteY1" fmla="*/ 0 h 923925"/>
                <a:gd name="connsiteX2" fmla="*/ 1250947 w 1514475"/>
                <a:gd name="connsiteY2" fmla="*/ 47625 h 923925"/>
                <a:gd name="connsiteX3" fmla="*/ 1438275 w 1514475"/>
                <a:gd name="connsiteY3" fmla="*/ 225428 h 923925"/>
                <a:gd name="connsiteX4" fmla="*/ 1514475 w 1514475"/>
                <a:gd name="connsiteY4" fmla="*/ 603247 h 923925"/>
                <a:gd name="connsiteX5" fmla="*/ 1279522 w 1514475"/>
                <a:gd name="connsiteY5" fmla="*/ 923925 h 923925"/>
                <a:gd name="connsiteX6" fmla="*/ 568328 w 1514475"/>
                <a:gd name="connsiteY6" fmla="*/ 628650 h 923925"/>
                <a:gd name="connsiteX7" fmla="*/ 0 w 1514475"/>
                <a:gd name="connsiteY7" fmla="*/ 755647 h 923925"/>
                <a:gd name="connsiteX8" fmla="*/ 190500 w 1514475"/>
                <a:gd name="connsiteY8" fmla="*/ 215903 h 923925"/>
                <a:gd name="connsiteX0" fmla="*/ 190500 w 1514475"/>
                <a:gd name="connsiteY0" fmla="*/ 215903 h 923925"/>
                <a:gd name="connsiteX1" fmla="*/ 454028 w 1514475"/>
                <a:gd name="connsiteY1" fmla="*/ 0 h 923925"/>
                <a:gd name="connsiteX2" fmla="*/ 1250947 w 1514475"/>
                <a:gd name="connsiteY2" fmla="*/ 47625 h 923925"/>
                <a:gd name="connsiteX3" fmla="*/ 1438275 w 1514475"/>
                <a:gd name="connsiteY3" fmla="*/ 225428 h 923925"/>
                <a:gd name="connsiteX4" fmla="*/ 1514475 w 1514475"/>
                <a:gd name="connsiteY4" fmla="*/ 603247 h 923925"/>
                <a:gd name="connsiteX5" fmla="*/ 1279522 w 1514475"/>
                <a:gd name="connsiteY5" fmla="*/ 923925 h 923925"/>
                <a:gd name="connsiteX6" fmla="*/ 549278 w 1514475"/>
                <a:gd name="connsiteY6" fmla="*/ 685800 h 923925"/>
                <a:gd name="connsiteX7" fmla="*/ 0 w 1514475"/>
                <a:gd name="connsiteY7" fmla="*/ 755647 h 923925"/>
                <a:gd name="connsiteX8" fmla="*/ 190500 w 1514475"/>
                <a:gd name="connsiteY8" fmla="*/ 215903 h 923925"/>
                <a:gd name="connsiteX0" fmla="*/ 123825 w 1447800"/>
                <a:gd name="connsiteY0" fmla="*/ 215903 h 923925"/>
                <a:gd name="connsiteX1" fmla="*/ 387353 w 1447800"/>
                <a:gd name="connsiteY1" fmla="*/ 0 h 923925"/>
                <a:gd name="connsiteX2" fmla="*/ 1184272 w 1447800"/>
                <a:gd name="connsiteY2" fmla="*/ 47625 h 923925"/>
                <a:gd name="connsiteX3" fmla="*/ 1371600 w 1447800"/>
                <a:gd name="connsiteY3" fmla="*/ 225428 h 923925"/>
                <a:gd name="connsiteX4" fmla="*/ 1447800 w 1447800"/>
                <a:gd name="connsiteY4" fmla="*/ 603247 h 923925"/>
                <a:gd name="connsiteX5" fmla="*/ 1212847 w 1447800"/>
                <a:gd name="connsiteY5" fmla="*/ 923925 h 923925"/>
                <a:gd name="connsiteX6" fmla="*/ 482603 w 1447800"/>
                <a:gd name="connsiteY6" fmla="*/ 685800 h 923925"/>
                <a:gd name="connsiteX7" fmla="*/ 0 w 1447800"/>
                <a:gd name="connsiteY7" fmla="*/ 612772 h 923925"/>
                <a:gd name="connsiteX8" fmla="*/ 123825 w 1447800"/>
                <a:gd name="connsiteY8" fmla="*/ 215903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00" h="923925">
                  <a:moveTo>
                    <a:pt x="123825" y="215903"/>
                  </a:moveTo>
                  <a:cubicBezTo>
                    <a:pt x="123825" y="128226"/>
                    <a:pt x="299676" y="0"/>
                    <a:pt x="387353" y="0"/>
                  </a:cubicBezTo>
                  <a:lnTo>
                    <a:pt x="1184272" y="47625"/>
                  </a:lnTo>
                  <a:cubicBezTo>
                    <a:pt x="1271949" y="47625"/>
                    <a:pt x="1371600" y="137751"/>
                    <a:pt x="1371600" y="225428"/>
                  </a:cubicBezTo>
                  <a:lnTo>
                    <a:pt x="1447800" y="603247"/>
                  </a:lnTo>
                  <a:cubicBezTo>
                    <a:pt x="1447800" y="690924"/>
                    <a:pt x="1300524" y="923925"/>
                    <a:pt x="1212847" y="923925"/>
                  </a:cubicBezTo>
                  <a:cubicBezTo>
                    <a:pt x="731307" y="923925"/>
                    <a:pt x="1297518" y="685800"/>
                    <a:pt x="482603" y="685800"/>
                  </a:cubicBezTo>
                  <a:cubicBezTo>
                    <a:pt x="394926" y="685800"/>
                    <a:pt x="0" y="700449"/>
                    <a:pt x="0" y="612772"/>
                  </a:cubicBezTo>
                  <a:lnTo>
                    <a:pt x="123825" y="215903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400" dirty="0"/>
                <a:t>RNA Pol II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6224862" y="1766614"/>
              <a:ext cx="362553" cy="447086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7016453" y="1859694"/>
              <a:ext cx="1802573" cy="20793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Block Arc 45"/>
            <p:cNvSpPr/>
            <p:nvPr/>
          </p:nvSpPr>
          <p:spPr>
            <a:xfrm rot="16200000">
              <a:off x="6226560" y="1769648"/>
              <a:ext cx="1674644" cy="1859497"/>
            </a:xfrm>
            <a:prstGeom prst="blockArc">
              <a:avLst>
                <a:gd name="adj1" fmla="val 16844312"/>
                <a:gd name="adj2" fmla="val 21404827"/>
                <a:gd name="adj3" fmla="val 12563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6826820" y="2556350"/>
              <a:ext cx="1654167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7515352" y="142207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RNA</a:t>
              </a:r>
            </a:p>
          </p:txBody>
        </p:sp>
        <p:sp>
          <p:nvSpPr>
            <p:cNvPr id="235" name="Freeform 234"/>
            <p:cNvSpPr/>
            <p:nvPr/>
          </p:nvSpPr>
          <p:spPr>
            <a:xfrm>
              <a:off x="6072550" y="2487391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 smtClean="0"/>
              <a:t>How Enhancers Regulate?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7638" y="4483751"/>
            <a:ext cx="4279596" cy="2084422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</a:rPr>
              <a:t>Enhancers act only when their matching TFs are present in the cell</a:t>
            </a:r>
            <a:endParaRPr lang="en-US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-231098" y="3817659"/>
            <a:ext cx="17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*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238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/>
              <a:t>What’s in Our Genome?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7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Enhancers regulate genes</a:t>
            </a:r>
          </a:p>
          <a:p>
            <a:r>
              <a:rPr lang="en-US" dirty="0" smtClean="0"/>
              <a:t>Enhancers are important</a:t>
            </a:r>
          </a:p>
        </p:txBody>
      </p:sp>
    </p:spTree>
    <p:extLst>
      <p:ext uri="{BB962C8B-B14F-4D97-AF65-F5344CB8AC3E}">
        <p14:creationId xmlns:p14="http://schemas.microsoft.com/office/powerpoint/2010/main" val="19649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Enhancers regulate genes</a:t>
            </a:r>
          </a:p>
          <a:p>
            <a:r>
              <a:rPr lang="en-US" dirty="0" smtClean="0"/>
              <a:t>Enhancers are important</a:t>
            </a:r>
          </a:p>
          <a:p>
            <a:r>
              <a:rPr lang="en-US" b="1" dirty="0" smtClean="0"/>
              <a:t>How do we find them?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07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Epigenetic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9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Epigenetic Way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9" y="1535359"/>
            <a:ext cx="3521104" cy="2296372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22570" y="4795736"/>
            <a:ext cx="642026" cy="185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29574" y="4931923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58174" y="6284068"/>
            <a:ext cx="238328" cy="1037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46533" y="5579489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34374" y="5236723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34957" y="5888476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29574" y="5358319"/>
            <a:ext cx="105383" cy="1329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81974" y="5510719"/>
            <a:ext cx="105383" cy="1329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06001" y="5042171"/>
            <a:ext cx="105383" cy="1329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25520" y="6387830"/>
            <a:ext cx="232654" cy="128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84519" y="6056280"/>
            <a:ext cx="232654" cy="128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82555" y="5684207"/>
            <a:ext cx="232654" cy="128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9166" y="4301090"/>
            <a:ext cx="1138016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Biopsy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725520" y="3939548"/>
            <a:ext cx="470982" cy="35845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64662" y="6159230"/>
            <a:ext cx="168613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5761" y="4871126"/>
            <a:ext cx="168613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28436" y="5223397"/>
            <a:ext cx="168613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58174" y="5896583"/>
            <a:ext cx="181583" cy="140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31159" y="4861626"/>
            <a:ext cx="181583" cy="140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997049" y="6446498"/>
            <a:ext cx="181583" cy="140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Epigenetic Way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9" y="1535359"/>
            <a:ext cx="3521104" cy="2296372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22570" y="4795736"/>
            <a:ext cx="642026" cy="185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29574" y="4931923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58174" y="6284068"/>
            <a:ext cx="238328" cy="1037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46533" y="5579489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34374" y="5236723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34957" y="5888476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29574" y="5358319"/>
            <a:ext cx="105383" cy="1329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81974" y="5510719"/>
            <a:ext cx="105383" cy="1329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06001" y="5042171"/>
            <a:ext cx="105383" cy="1329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25520" y="6387830"/>
            <a:ext cx="232654" cy="128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84519" y="6056280"/>
            <a:ext cx="232654" cy="128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82555" y="5684207"/>
            <a:ext cx="232654" cy="128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9166" y="4301090"/>
            <a:ext cx="1138016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Biopsy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937693" y="4737522"/>
            <a:ext cx="642026" cy="185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44697" y="4873709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96805" y="6342736"/>
            <a:ext cx="238328" cy="1037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61656" y="5521275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76127" y="4972322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150080" y="5830262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43405" y="5018507"/>
            <a:ext cx="1880621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Cell Separation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725520" y="3939548"/>
            <a:ext cx="470982" cy="35845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6200000">
            <a:off x="1848224" y="5630178"/>
            <a:ext cx="470982" cy="65183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64662" y="6159230"/>
            <a:ext cx="168613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5761" y="4871126"/>
            <a:ext cx="168613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28436" y="5223397"/>
            <a:ext cx="168613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58174" y="5896583"/>
            <a:ext cx="181583" cy="140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31159" y="4861626"/>
            <a:ext cx="181583" cy="140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997049" y="6446498"/>
            <a:ext cx="181583" cy="140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95767" y="5327665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008969" y="6317915"/>
            <a:ext cx="195424" cy="1052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243243" y="6064386"/>
            <a:ext cx="238328" cy="1037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315307" y="5241441"/>
            <a:ext cx="92697" cy="1308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Epigenetic Way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9" y="1535359"/>
            <a:ext cx="3521104" cy="22963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870744" y="6446498"/>
            <a:ext cx="5977883" cy="265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622570" y="4795736"/>
            <a:ext cx="642026" cy="185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29574" y="4931923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58174" y="6284068"/>
            <a:ext cx="238328" cy="1037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46533" y="5579489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34374" y="5236723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34957" y="5888476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29574" y="5358319"/>
            <a:ext cx="105383" cy="1329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81974" y="5510719"/>
            <a:ext cx="105383" cy="1329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06001" y="5042171"/>
            <a:ext cx="105383" cy="1329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25520" y="6387830"/>
            <a:ext cx="232654" cy="128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84519" y="6056280"/>
            <a:ext cx="232654" cy="128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82555" y="5684207"/>
            <a:ext cx="232654" cy="128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9166" y="4301090"/>
            <a:ext cx="1138016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Biopsy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937693" y="4737522"/>
            <a:ext cx="642026" cy="185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44697" y="4873709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96805" y="6342736"/>
            <a:ext cx="238328" cy="1037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61656" y="5521275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76127" y="4972322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150080" y="5830262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43405" y="5018507"/>
            <a:ext cx="1880621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Cell Separation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725520" y="3939548"/>
            <a:ext cx="470982" cy="35845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6200000">
            <a:off x="1848224" y="5630178"/>
            <a:ext cx="470982" cy="65183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64662" y="6159230"/>
            <a:ext cx="168613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5761" y="4871126"/>
            <a:ext cx="168613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28436" y="5223397"/>
            <a:ext cx="168613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58174" y="5896583"/>
            <a:ext cx="181583" cy="140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31159" y="4861626"/>
            <a:ext cx="181583" cy="140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997049" y="6446498"/>
            <a:ext cx="181583" cy="140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95767" y="5327665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008969" y="6317915"/>
            <a:ext cx="195424" cy="1052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243243" y="6064386"/>
            <a:ext cx="238328" cy="1037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315307" y="5241441"/>
            <a:ext cx="92697" cy="1308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651460" y="4442069"/>
            <a:ext cx="1880621" cy="109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ChIP-seq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DNase-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seq</a:t>
            </a:r>
            <a:endParaRPr lang="en-US" sz="2400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RNA-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seq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6200000">
            <a:off x="4356279" y="5630400"/>
            <a:ext cx="470982" cy="65183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51" y="4176174"/>
            <a:ext cx="6306734" cy="2141076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4765296" y="6360964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677717" y="3331248"/>
            <a:ext cx="2520190" cy="109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Epigenetic Data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5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Epigenetic Way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9" y="1535359"/>
            <a:ext cx="3521104" cy="22963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870744" y="6446498"/>
            <a:ext cx="5977883" cy="265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622570" y="4795736"/>
            <a:ext cx="642026" cy="185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29574" y="4931923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58174" y="6284068"/>
            <a:ext cx="238328" cy="1037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46533" y="5579489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34374" y="5236723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34957" y="5888476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29574" y="5358319"/>
            <a:ext cx="105383" cy="1329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81974" y="5510719"/>
            <a:ext cx="105383" cy="1329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06001" y="5042171"/>
            <a:ext cx="105383" cy="1329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25520" y="6387830"/>
            <a:ext cx="232654" cy="128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84519" y="6056280"/>
            <a:ext cx="232654" cy="128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82555" y="5684207"/>
            <a:ext cx="232654" cy="128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9166" y="4301090"/>
            <a:ext cx="1138016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Biopsy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937693" y="4737522"/>
            <a:ext cx="642026" cy="185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44697" y="4873709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96805" y="6342736"/>
            <a:ext cx="238328" cy="1037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61656" y="5521275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76127" y="4972322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150080" y="5830262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43405" y="5018507"/>
            <a:ext cx="1880621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Cell Separation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725520" y="3939548"/>
            <a:ext cx="470982" cy="35845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6200000">
            <a:off x="1848224" y="5630178"/>
            <a:ext cx="470982" cy="65183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64662" y="6159230"/>
            <a:ext cx="168613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5761" y="4871126"/>
            <a:ext cx="168613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28436" y="5223397"/>
            <a:ext cx="168613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58174" y="5896583"/>
            <a:ext cx="181583" cy="140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31159" y="4861626"/>
            <a:ext cx="181583" cy="140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997049" y="6446498"/>
            <a:ext cx="181583" cy="140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95767" y="5327665"/>
            <a:ext cx="108626" cy="243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008969" y="6317915"/>
            <a:ext cx="195424" cy="1052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243243" y="6064386"/>
            <a:ext cx="238328" cy="1037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315307" y="5241441"/>
            <a:ext cx="92697" cy="1308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651460" y="4442069"/>
            <a:ext cx="1880621" cy="109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ChIP-seq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DNase-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seq</a:t>
            </a:r>
            <a:endParaRPr lang="en-US" sz="2400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RNA-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seq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7" name="Down Arrow 56"/>
          <p:cNvSpPr/>
          <p:nvPr/>
        </p:nvSpPr>
        <p:spPr>
          <a:xfrm rot="16200000">
            <a:off x="4356279" y="5630400"/>
            <a:ext cx="470982" cy="65183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51" y="4176174"/>
            <a:ext cx="6306734" cy="2141076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4765296" y="6360964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61" name="Down Arrow 60"/>
          <p:cNvSpPr/>
          <p:nvPr/>
        </p:nvSpPr>
        <p:spPr>
          <a:xfrm rot="10800000">
            <a:off x="8698224" y="3376245"/>
            <a:ext cx="470982" cy="65183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817603" y="3503116"/>
            <a:ext cx="1880621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ChromHMM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884" y="1734491"/>
            <a:ext cx="6312301" cy="1467509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5870743" y="961170"/>
            <a:ext cx="5977883" cy="265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4765296" y="874161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80897" y="959996"/>
            <a:ext cx="1957574" cy="26476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7545553" y="461013"/>
            <a:ext cx="2684961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Heart Enhancer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230843" y="959996"/>
            <a:ext cx="1880621" cy="109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Annotation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677717" y="3331248"/>
            <a:ext cx="2520190" cy="109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Epigenetic Data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870744" y="6446498"/>
            <a:ext cx="5977883" cy="265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765296" y="6320272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Analysis </a:t>
            </a:r>
            <a:r>
              <a:rPr lang="en-US" dirty="0" smtClean="0"/>
              <a:t>Way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870744" y="6446498"/>
            <a:ext cx="5977883" cy="265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765296" y="6320272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61" name="Down Arrow 60"/>
          <p:cNvSpPr/>
          <p:nvPr/>
        </p:nvSpPr>
        <p:spPr>
          <a:xfrm rot="10800000">
            <a:off x="8509877" y="5497049"/>
            <a:ext cx="470982" cy="65183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920043" y="2419193"/>
            <a:ext cx="3271957" cy="683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Epigenetic </a:t>
            </a:r>
            <a:r>
              <a:rPr lang="en-US" sz="24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Prediction</a:t>
            </a:r>
            <a:endParaRPr lang="en-US" sz="2400" b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533" y="3058354"/>
            <a:ext cx="6306734" cy="2141076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5870744" y="5570696"/>
            <a:ext cx="2566277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Machine Learning Model</a:t>
            </a:r>
            <a:endParaRPr lang="en-US" sz="2400" b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Analysis </a:t>
            </a:r>
            <a:r>
              <a:rPr lang="en-US" dirty="0" smtClean="0"/>
              <a:t>Way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870744" y="6446498"/>
            <a:ext cx="5977883" cy="265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765296" y="6320272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61" name="Down Arrow 60"/>
          <p:cNvSpPr/>
          <p:nvPr/>
        </p:nvSpPr>
        <p:spPr>
          <a:xfrm rot="10800000">
            <a:off x="8509877" y="5497049"/>
            <a:ext cx="470982" cy="65183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816488" y="2812600"/>
            <a:ext cx="3363397" cy="683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Annotation </a:t>
            </a:r>
            <a:r>
              <a:rPr lang="en-US" sz="24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Prediction</a:t>
            </a:r>
            <a:endParaRPr lang="en-US" sz="2400" b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870744" y="5570696"/>
            <a:ext cx="2566277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Machine Learning Model</a:t>
            </a:r>
            <a:endParaRPr lang="en-US" sz="2400" b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Analysis </a:t>
            </a:r>
            <a:r>
              <a:rPr lang="en-US" dirty="0" smtClean="0"/>
              <a:t>Way II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534" y="3540526"/>
            <a:ext cx="6312301" cy="146750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27547" y="2366563"/>
            <a:ext cx="5977883" cy="265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722100" y="2279554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37701" y="2365389"/>
            <a:ext cx="1957574" cy="26476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502357" y="1866406"/>
            <a:ext cx="2684961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Heart Enhancer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79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/>
              <a:t>What’s in Our Genome?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80" y="1451681"/>
            <a:ext cx="7507147" cy="435133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b="1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TTACAGAGATAACGAGCTACTTTATTAAGACATTACGTTACAGAGACGATCTTTATTTACATAAGACGACATACATTACGTTACATACATCTGTGTACGTTACTTTATTAATACGCGTATAAGACATCTTTATTATGACATACATTACGATCTTTATTTACATAAGACGACATACATTACGTTACATACATCTGTGTACG</a:t>
            </a:r>
            <a:endParaRPr lang="en-US" sz="2700" b="1" dirty="0"/>
          </a:p>
        </p:txBody>
      </p:sp>
      <p:sp>
        <p:nvSpPr>
          <p:cNvPr id="8" name="Rectangle 7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870744" y="6446498"/>
            <a:ext cx="5977883" cy="265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765296" y="6320272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61" name="Down Arrow 60"/>
          <p:cNvSpPr/>
          <p:nvPr/>
        </p:nvSpPr>
        <p:spPr>
          <a:xfrm rot="10800000">
            <a:off x="8509877" y="5497049"/>
            <a:ext cx="470982" cy="65183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816488" y="2812600"/>
            <a:ext cx="3363397" cy="683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Annotation </a:t>
            </a:r>
            <a:r>
              <a:rPr lang="en-US" sz="24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Prediction</a:t>
            </a:r>
            <a:endParaRPr lang="en-US" sz="2400" b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870744" y="5570696"/>
            <a:ext cx="2566277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Machine Learning Model</a:t>
            </a:r>
            <a:endParaRPr lang="en-US" sz="2400" b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Analysis </a:t>
            </a:r>
            <a:r>
              <a:rPr lang="en-US" dirty="0" smtClean="0"/>
              <a:t>Way II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534" y="3540526"/>
            <a:ext cx="6312301" cy="146750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27547" y="2366563"/>
            <a:ext cx="5977883" cy="265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722100" y="2279554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37701" y="2365389"/>
            <a:ext cx="1957574" cy="26476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502357" y="1866406"/>
            <a:ext cx="2684961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Heart Enhancer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1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r" rtl="1"/>
            <a:r>
              <a:rPr lang="he-IL" dirty="0"/>
              <a:t>ההקדמה קקה. מה המוטיבציה? למה שיהיה לנו אכפת?</a:t>
            </a:r>
          </a:p>
          <a:p>
            <a:pPr algn="r" rtl="1"/>
            <a:r>
              <a:rPr lang="he-IL" dirty="0"/>
              <a:t>מודלים קיי-מרים - מבוסס על רצף</a:t>
            </a:r>
          </a:p>
          <a:p>
            <a:pPr algn="r" rtl="1"/>
            <a:r>
              <a:rPr lang="he-IL" dirty="0"/>
              <a:t>דיפ-סי מבוסס בעיקר על כרומטין</a:t>
            </a:r>
          </a:p>
          <a:p>
            <a:pPr algn="r" rtl="1"/>
            <a:r>
              <a:rPr lang="he-IL" dirty="0"/>
              <a:t>אלכס סטארק - התפלגות זוגות באנהנסרים</a:t>
            </a:r>
          </a:p>
          <a:p>
            <a:pPr algn="r" rtl="1"/>
            <a:r>
              <a:rPr lang="he-IL" dirty="0"/>
              <a:t>המוטיבציה ל-</a:t>
            </a:r>
            <a:r>
              <a:rPr lang="en-US" dirty="0"/>
              <a:t>PWM </a:t>
            </a:r>
            <a:r>
              <a:rPr lang="he-IL" dirty="0"/>
              <a:t>עוברת דרך עימוד. חושף אותך לכיוונים לא רצויים.</a:t>
            </a:r>
          </a:p>
          <a:p>
            <a:pPr algn="r" rtl="1"/>
            <a:r>
              <a:rPr lang="he-IL" dirty="0"/>
              <a:t>״ההסתברות שהרצף הזה הוא ביינדינג סייט״??</a:t>
            </a:r>
          </a:p>
          <a:p>
            <a:pPr algn="r" rtl="1"/>
            <a:r>
              <a:rPr lang="he-IL" dirty="0"/>
              <a:t/>
            </a:r>
            <a:br>
              <a:rPr lang="he-IL" dirty="0"/>
            </a:br>
            <a:endParaRPr lang="he-IL" dirty="0"/>
          </a:p>
          <a:p>
            <a:pPr algn="r" rtl="1"/>
            <a:r>
              <a:rPr lang="he-IL" dirty="0"/>
              <a:t>אז איך נעשה את זה?</a:t>
            </a:r>
          </a:p>
          <a:p>
            <a:pPr algn="r" rtl="1"/>
            <a:r>
              <a:rPr lang="he-IL" dirty="0"/>
              <a:t>דרך מקובלת לתאר רצפים היא באמצעות מודלים מרקוביים, שנרצה לשנות כדי לתאר את הסיטואציה שלנו.</a:t>
            </a:r>
            <a:br>
              <a:rPr lang="he-IL" dirty="0"/>
            </a:br>
            <a:endParaRPr lang="he-IL" dirty="0"/>
          </a:p>
          <a:p>
            <a:pPr algn="r" rtl="1"/>
            <a:r>
              <a:rPr lang="he-IL" dirty="0"/>
              <a:t>מה מבדיל בין אנהנסרים לרקמות שונות?</a:t>
            </a:r>
          </a:p>
          <a:p>
            <a:pPr algn="r" rtl="1"/>
            <a:r>
              <a:rPr lang="he-IL" dirty="0"/>
              <a:t>מה מבדיל בין אנהנסרים ללא אנהנסרים</a:t>
            </a:r>
            <a:r>
              <a:rPr lang="he-IL" dirty="0" smtClean="0"/>
              <a:t>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6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r" rtl="1"/>
            <a:r>
              <a:rPr lang="he-IL" dirty="0"/>
              <a:t/>
            </a:r>
            <a:br>
              <a:rPr lang="he-IL" dirty="0"/>
            </a:br>
            <a:endParaRPr lang="he-IL" dirty="0"/>
          </a:p>
          <a:p>
            <a:pPr algn="r" rtl="1"/>
            <a:r>
              <a:rPr lang="he-IL" dirty="0"/>
              <a:t>תיקון מכנה בחישוב הפוסטריור</a:t>
            </a:r>
          </a:p>
          <a:p>
            <a:pPr algn="r" rtl="1"/>
            <a:r>
              <a:rPr lang="he-IL" dirty="0"/>
              <a:t>לא ברור מה מבנה ההרצאה. מה ההגיון הפנימי שלה. למה סדר השקפים הוא כזה ולא אחר.</a:t>
            </a:r>
          </a:p>
          <a:p>
            <a:pPr algn="r" rtl="1"/>
            <a:r>
              <a:rPr lang="he-IL" dirty="0"/>
              <a:t>למשל קודם לשערך פרמטרים כשחבוי נצפה, ורק אז לדבר על שערוך מדאטה חלקי.</a:t>
            </a:r>
          </a:p>
          <a:p>
            <a:pPr algn="r" rtl="1"/>
            <a:r>
              <a:rPr lang="he-IL" dirty="0"/>
              <a:t/>
            </a:r>
            <a:br>
              <a:rPr lang="he-IL" dirty="0"/>
            </a:br>
            <a:endParaRPr lang="he-IL" dirty="0"/>
          </a:p>
          <a:p>
            <a:pPr algn="r" rtl="1"/>
            <a:r>
              <a:rPr lang="he-IL" dirty="0"/>
              <a:t>מה גודל המודל מלא (אם היית פורש אותו)? כמה פרמטרים? כמה מהם אתה לומד?</a:t>
            </a:r>
          </a:p>
          <a:p>
            <a:pPr algn="r" rtl="1"/>
            <a:r>
              <a:rPr lang="he-IL" dirty="0"/>
              <a:t>במקום </a:t>
            </a:r>
            <a:r>
              <a:rPr lang="en-US" dirty="0"/>
              <a:t>Error </a:t>
            </a:r>
            <a:r>
              <a:rPr lang="he-IL" dirty="0"/>
              <a:t>לכתוב </a:t>
            </a:r>
            <a:r>
              <a:rPr lang="en-US" dirty="0"/>
              <a:t>Misclassification </a:t>
            </a:r>
            <a:r>
              <a:rPr lang="he-IL" dirty="0"/>
              <a:t>או </a:t>
            </a:r>
            <a:r>
              <a:rPr lang="en-US" dirty="0"/>
              <a:t>False</a:t>
            </a:r>
          </a:p>
          <a:p>
            <a:pPr algn="r" rtl="1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r" rtl="1"/>
            <a:r>
              <a:rPr lang="he-IL" dirty="0"/>
              <a:t>תיאור הדאטה (סינתטי ואמיתי) - כמה רצפים? אורך?</a:t>
            </a:r>
          </a:p>
          <a:p>
            <a:pPr algn="r" rtl="1"/>
            <a:r>
              <a:rPr lang="he-IL" dirty="0"/>
              <a:t>האם המוטיבים מתאימים לביולוגיה?</a:t>
            </a:r>
          </a:p>
          <a:p>
            <a:pPr algn="r" rtl="1"/>
            <a:r>
              <a:rPr lang="he-IL" dirty="0"/>
              <a:t>למה אומר ש״לא עובד״ על דאטה אמיתי?</a:t>
            </a:r>
          </a:p>
          <a:p>
            <a:pPr algn="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1911127" y="3429000"/>
            <a:ext cx="5393913" cy="347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4" name="Rectangle 143"/>
          <p:cNvSpPr/>
          <p:nvPr/>
        </p:nvSpPr>
        <p:spPr>
          <a:xfrm>
            <a:off x="2316987" y="3429000"/>
            <a:ext cx="1957574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5" name="Rectangle 144"/>
          <p:cNvSpPr/>
          <p:nvPr/>
        </p:nvSpPr>
        <p:spPr>
          <a:xfrm>
            <a:off x="2675783" y="3429000"/>
            <a:ext cx="191002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6" name="Rectangle 145"/>
          <p:cNvSpPr/>
          <p:nvPr/>
        </p:nvSpPr>
        <p:spPr>
          <a:xfrm>
            <a:off x="3230939" y="3429000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7" name="Rectangle 146"/>
          <p:cNvSpPr/>
          <p:nvPr/>
        </p:nvSpPr>
        <p:spPr>
          <a:xfrm>
            <a:off x="3717090" y="3429000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3" name="Rectangle 152"/>
          <p:cNvSpPr/>
          <p:nvPr/>
        </p:nvSpPr>
        <p:spPr>
          <a:xfrm>
            <a:off x="859686" y="3366416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725458" y="4294139"/>
            <a:ext cx="3229006" cy="624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Transcription Factor</a:t>
            </a:r>
            <a:r>
              <a:rPr lang="he-IL" sz="2400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Binding Sites</a:t>
            </a:r>
          </a:p>
        </p:txBody>
      </p:sp>
      <p:cxnSp>
        <p:nvCxnSpPr>
          <p:cNvPr id="157" name="Straight Arrow Connector 156"/>
          <p:cNvCxnSpPr/>
          <p:nvPr/>
        </p:nvCxnSpPr>
        <p:spPr>
          <a:xfrm flipV="1">
            <a:off x="3797945" y="3836458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490547" y="4041289"/>
            <a:ext cx="7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166" name="TextBox 165"/>
          <p:cNvSpPr txBox="1"/>
          <p:nvPr/>
        </p:nvSpPr>
        <p:spPr>
          <a:xfrm rot="1305007">
            <a:off x="4527811" y="4124939"/>
            <a:ext cx="59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6467" y="2981784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Enhancer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313272" y="3836458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777476" y="3835718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</p:spTree>
    <p:extLst>
      <p:ext uri="{BB962C8B-B14F-4D97-AF65-F5344CB8AC3E}">
        <p14:creationId xmlns:p14="http://schemas.microsoft.com/office/powerpoint/2010/main" val="3733063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1911127" y="3429000"/>
            <a:ext cx="5393913" cy="347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4" name="Rectangle 143"/>
          <p:cNvSpPr/>
          <p:nvPr/>
        </p:nvSpPr>
        <p:spPr>
          <a:xfrm>
            <a:off x="2316987" y="3429000"/>
            <a:ext cx="1957574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5" name="Rectangle 144"/>
          <p:cNvSpPr/>
          <p:nvPr/>
        </p:nvSpPr>
        <p:spPr>
          <a:xfrm>
            <a:off x="2675783" y="3429000"/>
            <a:ext cx="191002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6" name="Rectangle 145"/>
          <p:cNvSpPr/>
          <p:nvPr/>
        </p:nvSpPr>
        <p:spPr>
          <a:xfrm>
            <a:off x="3230939" y="3429000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7" name="Rectangle 146"/>
          <p:cNvSpPr/>
          <p:nvPr/>
        </p:nvSpPr>
        <p:spPr>
          <a:xfrm>
            <a:off x="3717090" y="3429000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3" name="Rectangle 152"/>
          <p:cNvSpPr/>
          <p:nvPr/>
        </p:nvSpPr>
        <p:spPr>
          <a:xfrm>
            <a:off x="859686" y="3366416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725458" y="4294139"/>
            <a:ext cx="3229006" cy="624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Transcription Factor</a:t>
            </a:r>
            <a:r>
              <a:rPr lang="he-IL" sz="2400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Binding Sites</a:t>
            </a:r>
          </a:p>
        </p:txBody>
      </p:sp>
      <p:cxnSp>
        <p:nvCxnSpPr>
          <p:cNvPr id="157" name="Straight Arrow Connector 156"/>
          <p:cNvCxnSpPr/>
          <p:nvPr/>
        </p:nvCxnSpPr>
        <p:spPr>
          <a:xfrm flipV="1">
            <a:off x="3797945" y="3836458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490547" y="4041289"/>
            <a:ext cx="7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166" name="TextBox 165"/>
          <p:cNvSpPr txBox="1"/>
          <p:nvPr/>
        </p:nvSpPr>
        <p:spPr>
          <a:xfrm rot="1305007">
            <a:off x="4527811" y="4124939"/>
            <a:ext cx="59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6467" y="2981784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Enhancer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313272" y="3836458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777476" y="3835718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25808" y="1465340"/>
            <a:ext cx="11682613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ATTAAGACATTA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CGTTACA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GAGATAA…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698644" y="1953927"/>
            <a:ext cx="1412463" cy="147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3" idx="0"/>
          </p:cNvCxnSpPr>
          <p:nvPr/>
        </p:nvCxnSpPr>
        <p:spPr>
          <a:xfrm flipV="1">
            <a:off x="4608084" y="1953927"/>
            <a:ext cx="6506662" cy="147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</p:spTree>
    <p:extLst>
      <p:ext uri="{BB962C8B-B14F-4D97-AF65-F5344CB8AC3E}">
        <p14:creationId xmlns:p14="http://schemas.microsoft.com/office/powerpoint/2010/main" val="2791044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5808" y="1465340"/>
            <a:ext cx="11682613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ATTAAGACATTACGTTACAGAGATAA…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75001" y="2180350"/>
                <a:ext cx="646611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 b="1" spc="60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GCTACTTT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" sz="28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001" y="2180350"/>
                <a:ext cx="6466115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0939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5808" y="1465340"/>
            <a:ext cx="11682613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ATTAAGACATTACGTTACAGAGATAA…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75001" y="2180350"/>
                <a:ext cx="646611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 b="1" spc="60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GCTACTTT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" sz="28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001" y="2180350"/>
                <a:ext cx="6466115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0" y="3518704"/>
            <a:ext cx="3136739" cy="311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ACTACTTT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CCGACTTT</a:t>
            </a: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GTAACTCA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GGGAGGCT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GTGGCGCT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GGAACGTG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90700" y="2552489"/>
            <a:ext cx="3318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other binding sites </a:t>
            </a:r>
          </a:p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ChIP-seq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2283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5808" y="1465340"/>
            <a:ext cx="11682613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ATTAAGACATTACGTTACAGAGATAA…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75001" y="2180350"/>
                <a:ext cx="646611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 b="1" spc="60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GCTACTTT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" sz="28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001" y="2180350"/>
                <a:ext cx="6466115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0" y="3518704"/>
            <a:ext cx="3136739" cy="311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ACTACTTT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CCGACTTT</a:t>
            </a: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GTAACTCA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GGGAGGCT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GTGGCGCT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GGAACGTG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129" y="3294569"/>
            <a:ext cx="3142805" cy="311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A:1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" sz="2800" b="1" spc="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C:13306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endParaRPr lang="" sz="2800" b="1" spc="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G:520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" sz="2800" b="1" spc="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T: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0700" y="2552489"/>
            <a:ext cx="3318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other binding sites </a:t>
            </a:r>
          </a:p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ChIP-seq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1555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5808" y="1465340"/>
            <a:ext cx="11682613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ATTAAGACATTACGTTACAGAGATAA…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75001" y="2180350"/>
                <a:ext cx="646611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 b="1" spc="60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GCTACTTT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" sz="28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001" y="2180350"/>
                <a:ext cx="6466115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0" y="3518704"/>
            <a:ext cx="3136739" cy="311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ACTACTTT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CCGACTTT</a:t>
            </a: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GTAACTCA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GGGAGGCT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GTGGCGCT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GGAACGTG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129" y="3294569"/>
            <a:ext cx="3142805" cy="311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A:1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" sz="2800" b="1" spc="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C:13306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endParaRPr lang="" sz="2800" b="1" spc="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G:520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" sz="2800" b="1" spc="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T: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49" y="3717308"/>
            <a:ext cx="4691271" cy="22869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90700" y="2552489"/>
            <a:ext cx="3318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other binding sites </a:t>
            </a:r>
          </a:p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ChIP-seq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933646" y="4545918"/>
            <a:ext cx="814074" cy="6108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82777" y="3105356"/>
            <a:ext cx="1890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PWM (W)</a:t>
            </a:r>
          </a:p>
        </p:txBody>
      </p:sp>
    </p:spTree>
    <p:extLst>
      <p:ext uri="{BB962C8B-B14F-4D97-AF65-F5344CB8AC3E}">
        <p14:creationId xmlns:p14="http://schemas.microsoft.com/office/powerpoint/2010/main" val="6504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5808" y="1465340"/>
            <a:ext cx="11682613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ATTAAGACATTACGTTACAGAGATAA…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49" y="3717308"/>
            <a:ext cx="4691271" cy="22869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82777" y="3105356"/>
            <a:ext cx="1890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PWM 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6334" y="2272972"/>
                <a:ext cx="64661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800" b="1" spc="600" dirty="0">
                            <a:solidFill>
                              <a:srgbClr val="C000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GCTACTTT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𝑏𝑖𝑛𝑑𝑖𝑛𝑔</m:t>
                        </m:r>
                      </m:e>
                    </m:d>
                  </m:oMath>
                </a14:m>
                <a:r>
                  <a:rPr lang="" sz="2800" dirty="0">
                    <a:latin typeface="Cambria Math" panose="02040503050406030204" pitchFamily="18" charset="0"/>
                  </a:rPr>
                  <a:t>=</a:t>
                </a:r>
                <a:r>
                  <a:rPr lang="en-US" sz="2800" dirty="0">
                    <a:latin typeface="Cambria Math" panose="02040503050406030204" pitchFamily="18" charset="0"/>
                  </a:rPr>
                  <a:t>?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4" y="2272972"/>
                <a:ext cx="6466115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5116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27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/>
              <a:t>What’s in Our Genome?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80" y="1451681"/>
            <a:ext cx="7507147" cy="435133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b="1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TTACAGAGATAACGAGCTACTTTATTAAGACATTACGTTACAGAGACGATCTTTATTTACATAAGACGACATACATTACGTTACATACATCTGTGTACGTTACTTTATTAATACGCGTATAAGACATCTTTATTATGACATACATTACGATCTTTATTTACATAAGACGACATACATTACGTTACATACATCTGTGTACG</a:t>
            </a:r>
            <a:endParaRPr lang="en-US" sz="2700" b="1" dirty="0"/>
          </a:p>
        </p:txBody>
      </p:sp>
      <p:sp>
        <p:nvSpPr>
          <p:cNvPr id="8" name="Rectangle 7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70714" y="505038"/>
            <a:ext cx="3716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Total length: 3 </a:t>
            </a:r>
            <a:r>
              <a:rPr lang="en-US" sz="3600" dirty="0" err="1"/>
              <a:t>Gbp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97420" y="6229835"/>
            <a:ext cx="4558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222222"/>
                </a:solidFill>
              </a:rPr>
              <a:t>Sakharkar</a:t>
            </a:r>
            <a:r>
              <a:rPr lang="en-US" sz="2400" dirty="0">
                <a:solidFill>
                  <a:srgbClr val="222222"/>
                </a:solidFill>
              </a:rPr>
              <a:t> et al., 2004</a:t>
            </a:r>
          </a:p>
        </p:txBody>
      </p:sp>
    </p:spTree>
    <p:extLst>
      <p:ext uri="{BB962C8B-B14F-4D97-AF65-F5344CB8AC3E}">
        <p14:creationId xmlns:p14="http://schemas.microsoft.com/office/powerpoint/2010/main" val="25024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5808" y="1465340"/>
            <a:ext cx="11682613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ATTAAGACATTACGTTACAGAGATAA…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6334" y="2272972"/>
                <a:ext cx="6466115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800" b="1" spc="600" dirty="0">
                            <a:solidFill>
                              <a:srgbClr val="C000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GCTACTTT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𝑏𝑖𝑛𝑑𝑖𝑛𝑔</m:t>
                        </m:r>
                      </m:e>
                    </m:d>
                  </m:oMath>
                </a14:m>
                <a:r>
                  <a:rPr lang="" sz="2800" dirty="0">
                    <a:latin typeface="Cambria Math" panose="02040503050406030204" pitchFamily="18" charset="0"/>
                  </a:rPr>
                  <a:t>=</a:t>
                </a:r>
                <a:endParaRPr lang="en-US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 b="1" spc="60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G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" sz="2800" b="1" i="0" spc="60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C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" sz="2800" b="1" i="0" spc="60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T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" sz="2800" b="1" i="0" spc="60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A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" sz="2800" b="1" i="0" spc="60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C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 b="1" i="0" spc="60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T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 b="1" i="0" spc="60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T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 b="1" i="0" spc="60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T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4" y="2272972"/>
                <a:ext cx="6466115" cy="4401205"/>
              </a:xfrm>
              <a:prstGeom prst="rect">
                <a:avLst/>
              </a:prstGeom>
              <a:blipFill rotWithShape="0">
                <a:blip r:embed="rId2"/>
                <a:stretch>
                  <a:fillRect t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49" y="3717308"/>
            <a:ext cx="4691271" cy="22869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82777" y="3105356"/>
            <a:ext cx="1890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PWM (W)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8976" y="3105356"/>
            <a:ext cx="2405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positional independence assumption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86400" y="2727960"/>
            <a:ext cx="0" cy="377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5765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5808" y="1465340"/>
            <a:ext cx="11682613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ATTAAGACATTACGTTACAGAGATAA…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6334" y="2272972"/>
                <a:ext cx="646611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800" b="1" spc="600" dirty="0">
                            <a:solidFill>
                              <a:srgbClr val="C000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GCTACTTT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𝑏𝑖𝑛𝑑𝑖𝑛𝑔</m:t>
                        </m:r>
                      </m:e>
                    </m:d>
                  </m:oMath>
                </a14:m>
                <a:r>
                  <a:rPr lang="" sz="2800" dirty="0">
                    <a:latin typeface="Cambria Math" panose="02040503050406030204" pitchFamily="18" charset="0"/>
                  </a:rPr>
                  <a:t>=</a:t>
                </a:r>
                <a:endParaRPr lang="en-US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58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38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47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47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46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001079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4" y="2272972"/>
                <a:ext cx="6466115" cy="3539430"/>
              </a:xfrm>
              <a:prstGeom prst="rect">
                <a:avLst/>
              </a:prstGeom>
              <a:blipFill rotWithShape="0">
                <a:blip r:embed="rId2"/>
                <a:stretch>
                  <a:fillRect t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49" y="3717308"/>
            <a:ext cx="4691271" cy="22869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82777" y="3105356"/>
            <a:ext cx="1890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PWM (W)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299770" y="5405216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0839125" y="5404256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760415" y="5405201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225171" y="4325961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683911" y="3789484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144556" y="5400678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073934" y="4864204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614340" y="4328501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498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980F84-2174-4EC0-89A0-0C314021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4" y="8283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Hidden</a:t>
            </a:r>
            <a:r>
              <a:rPr lang="en-US" dirty="0"/>
              <a:t> Markov Model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23DBC4B-7829-4EA2-8305-DB459A08633B}"/>
              </a:ext>
            </a:extLst>
          </p:cNvPr>
          <p:cNvSpPr txBox="1"/>
          <p:nvPr/>
        </p:nvSpPr>
        <p:spPr>
          <a:xfrm>
            <a:off x="9715357" y="4765422"/>
            <a:ext cx="19385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3F78C504-B1EB-45BF-A316-9E0504F9A53A}"/>
                  </a:ext>
                </a:extLst>
              </p:cNvPr>
              <p:cNvSpPr/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78C504-B1EB-45BF-A316-9E0504F9A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C00E0A44-3EFA-4520-BF83-A071D70723D3}"/>
                  </a:ext>
                </a:extLst>
              </p:cNvPr>
              <p:cNvSpPr/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0E0A44-3EFA-4520-BF83-A071D7072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5B3F0CA-E348-4FD4-9BD3-C31376CE63B1}"/>
              </a:ext>
            </a:extLst>
          </p:cNvPr>
          <p:cNvSpPr txBox="1"/>
          <p:nvPr/>
        </p:nvSpPr>
        <p:spPr>
          <a:xfrm>
            <a:off x="564942" y="1619501"/>
            <a:ext cx="315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Markov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xmlns="" id="{2E0DD450-787F-4C10-8B57-949F39F0CF89}"/>
                  </a:ext>
                </a:extLst>
              </p:cNvPr>
              <p:cNvSpPr/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2E0DD450-787F-4C10-8B57-949F39F0C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blipFill>
                <a:blip r:embed="rId5"/>
                <a:stretch>
                  <a:fillRect/>
                </a:stretch>
              </a:blipFill>
              <a:ln w="28575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>
            <a:extLst>
              <a:ext uri="{FF2B5EF4-FFF2-40B4-BE49-F238E27FC236}">
                <a16:creationId xmlns:a16="http://schemas.microsoft.com/office/drawing/2014/main" xmlns="" id="{D029955A-947B-4C9B-BBDA-881913FC7165}"/>
              </a:ext>
            </a:extLst>
          </p:cNvPr>
          <p:cNvSpPr/>
          <p:nvPr/>
        </p:nvSpPr>
        <p:spPr>
          <a:xfrm rot="10800000">
            <a:off x="1686567" y="2747990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0E1E96C-F268-487B-BEF5-5CB87CEEFD14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08985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53B7FC0B-1A33-467D-BCCE-EACA18815EBB}"/>
                  </a:ext>
                </a:extLst>
              </p:cNvPr>
              <p:cNvSpPr/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B7FC0B-1A33-467D-BCCE-EACA18815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91253F55-554E-485F-B716-AF548982B09D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79089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3FD47C07-FBAA-4AAD-886B-22E8F20FC9A2}"/>
                  </a:ext>
                </a:extLst>
              </p:cNvPr>
              <p:cNvSpPr/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FD47C07-FBAA-4AAD-886B-22E8F20FC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BA647F95-74ED-4A65-BE78-136A2F02AD26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50031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D4960008-2871-4F47-9829-2DC751C37AF6}"/>
                  </a:ext>
                </a:extLst>
              </p:cNvPr>
              <p:cNvSpPr/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960008-2871-4F47-9829-2DC751C37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D09E1763-4CF9-4C00-A845-BEDDC0E53D71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20135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4C9443C0-048F-4E6D-A434-D012C0795AFE}"/>
                  </a:ext>
                </a:extLst>
              </p:cNvPr>
              <p:cNvSpPr/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443C0-048F-4E6D-A434-D012C0795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D61591D7-64D9-47DB-9F3E-6AA11239267E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05405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91FCEDAA-5255-4B18-967A-C613ADDE024B}"/>
                  </a:ext>
                </a:extLst>
              </p:cNvPr>
              <p:cNvSpPr/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FCEDAA-5255-4B18-967A-C613ADDE0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ECAA9AD0-74F3-4844-9D46-01A37C0FA09C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4609454" y="4995808"/>
            <a:ext cx="210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9DF4AE09-7E5C-4808-9739-655BDC5B4E33}"/>
                  </a:ext>
                </a:extLst>
              </p:cNvPr>
              <p:cNvSpPr/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F4AE09-7E5C-4808-9739-655BDC5B4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177D94E9-34B2-4E2C-A4F6-96C112ED6439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5322901" y="4995808"/>
            <a:ext cx="1935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9F3B9D9A-1B15-4F25-ACD1-32E8C93B8CE1}"/>
                  </a:ext>
                </a:extLst>
              </p:cNvPr>
              <p:cNvSpPr/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B9D9A-1B15-4F25-ACD1-32E8C93B8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E9942E4C-45F3-4038-93B3-1FE11E2D8C99}"/>
              </a:ext>
            </a:extLst>
          </p:cNvPr>
          <p:cNvCxnSpPr>
            <a:cxnSpLocks/>
            <a:stCxn id="47" idx="3"/>
            <a:endCxn id="120" idx="1"/>
          </p:cNvCxnSpPr>
          <p:nvPr/>
        </p:nvCxnSpPr>
        <p:spPr>
          <a:xfrm>
            <a:off x="6019408" y="4995808"/>
            <a:ext cx="214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C8DD5124-82F7-43B3-87D8-354C2EF12401}"/>
                  </a:ext>
                </a:extLst>
              </p:cNvPr>
              <p:cNvSpPr/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DD5124-82F7-43B3-87D8-354C2EF1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F37942C7-08B6-4681-959F-C568F1388FF0}"/>
              </a:ext>
            </a:extLst>
          </p:cNvPr>
          <p:cNvCxnSpPr>
            <a:cxnSpLocks/>
            <a:stCxn id="120" idx="3"/>
            <a:endCxn id="52" idx="1"/>
          </p:cNvCxnSpPr>
          <p:nvPr/>
        </p:nvCxnSpPr>
        <p:spPr>
          <a:xfrm>
            <a:off x="6736859" y="4995808"/>
            <a:ext cx="1950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214D202D-9EE0-4FEF-8005-C9E6044936E1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7434856" y="4995808"/>
            <a:ext cx="2081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="" id="{EC408BD3-80A0-4580-9DF3-90236EB7A04F}"/>
                  </a:ext>
                </a:extLst>
              </p:cNvPr>
              <p:cNvSpPr/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408BD3-80A0-4580-9DF3-90236EB7A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62C584A9-AE48-4DED-94A0-0EF267E34D60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8145880" y="4995808"/>
            <a:ext cx="2065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xmlns="" id="{3E07BEC1-3001-45C4-B5B0-CE2D507D95D2}"/>
                  </a:ext>
                </a:extLst>
              </p:cNvPr>
              <p:cNvSpPr/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07BEC1-3001-45C4-B5B0-CE2D507D9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50C54BAF-C3FE-4066-968F-7C670FA6E0B1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855302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xmlns="" id="{C5538C6F-ACC1-4434-849A-8292B1D0E5EE}"/>
                  </a:ext>
                </a:extLst>
              </p:cNvPr>
              <p:cNvSpPr/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538C6F-ACC1-4434-849A-8292B1D0E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xmlns="" id="{A822A849-87B2-41C7-A090-0BA2D2992752}"/>
                  </a:ext>
                </a:extLst>
              </p:cNvPr>
              <p:cNvSpPr/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22A849-87B2-41C7-A090-0BA2D2992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104A89C0-FDAD-4692-B276-21D3BA884A75}"/>
              </a:ext>
            </a:extLst>
          </p:cNvPr>
          <p:cNvSpPr txBox="1"/>
          <p:nvPr/>
        </p:nvSpPr>
        <p:spPr>
          <a:xfrm>
            <a:off x="2762373" y="4182976"/>
            <a:ext cx="457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of a Generated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xmlns="" id="{FEBEF75B-E62A-48EC-A484-1EB268930EC1}"/>
                  </a:ext>
                </a:extLst>
              </p:cNvPr>
              <p:cNvSpPr/>
              <p:nvPr/>
            </p:nvSpPr>
            <p:spPr>
              <a:xfrm>
                <a:off x="1954986" y="3168821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BEF75B-E62A-48EC-A484-1EB268930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986" y="3168821"/>
                <a:ext cx="500457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xmlns="" id="{C3A319D4-C96B-4901-94AC-587A902F3B21}"/>
              </a:ext>
            </a:extLst>
          </p:cNvPr>
          <p:cNvSpPr/>
          <p:nvPr/>
        </p:nvSpPr>
        <p:spPr>
          <a:xfrm rot="5400000">
            <a:off x="2999357" y="2480650"/>
            <a:ext cx="315684" cy="476733"/>
          </a:xfrm>
          <a:prstGeom prst="arc">
            <a:avLst>
              <a:gd name="adj1" fmla="val 8739865"/>
              <a:gd name="adj2" fmla="val 2234594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xmlns="" id="{0CD692F8-0930-43B0-88B5-3688C6F2BCC6}"/>
                  </a:ext>
                </a:extLst>
              </p:cNvPr>
              <p:cNvSpPr/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D692F8-0930-43B0-88B5-3688C6F2B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xmlns="" id="{BBBC85FC-BE40-4840-835A-DD46C043B8C5}"/>
              </a:ext>
            </a:extLst>
          </p:cNvPr>
          <p:cNvSpPr/>
          <p:nvPr/>
        </p:nvSpPr>
        <p:spPr>
          <a:xfrm rot="16200000">
            <a:off x="1001751" y="2466340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80672FCA-824E-4FD4-8883-1A73F42F650E}"/>
                  </a:ext>
                </a:extLst>
              </p:cNvPr>
              <p:cNvSpPr/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672FCA-824E-4FD4-8883-1A73F42F6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F6B234F1-1383-4B8D-B6B3-3225D46E6D0C}"/>
              </a:ext>
            </a:extLst>
          </p:cNvPr>
          <p:cNvCxnSpPr/>
          <p:nvPr/>
        </p:nvCxnSpPr>
        <p:spPr>
          <a:xfrm>
            <a:off x="1141330" y="2216915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BA767023-862B-494D-B5BD-BCF41422F60B}"/>
                  </a:ext>
                </a:extLst>
              </p:cNvPr>
              <p:cNvSpPr/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767023-862B-494D-B5BD-BCF41422F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99C840B1-7230-4764-9AB1-CEC41EEAA607}"/>
              </a:ext>
            </a:extLst>
          </p:cNvPr>
          <p:cNvCxnSpPr/>
          <p:nvPr/>
        </p:nvCxnSpPr>
        <p:spPr>
          <a:xfrm flipH="1">
            <a:off x="2996051" y="2227438"/>
            <a:ext cx="225938" cy="22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xmlns="" id="{A17D639D-01D6-41C5-866C-5AB2379A4D59}"/>
                  </a:ext>
                </a:extLst>
              </p:cNvPr>
              <p:cNvSpPr/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D639D-01D6-41C5-866C-5AB2379A4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xmlns="" id="{39872B92-20BB-4522-B6AE-F545BC526CA4}"/>
                  </a:ext>
                </a:extLst>
              </p:cNvPr>
              <p:cNvSpPr/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9872B92-20BB-4522-B6AE-F545BC526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1471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980F84-2174-4EC0-89A0-0C314021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4" y="82839"/>
            <a:ext cx="10515600" cy="1325563"/>
          </a:xfrm>
        </p:spPr>
        <p:txBody>
          <a:bodyPr/>
          <a:lstStyle/>
          <a:p>
            <a:r>
              <a:rPr lang="en-US" dirty="0"/>
              <a:t>Hidden Markov Model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23DBC4B-7829-4EA2-8305-DB459A08633B}"/>
              </a:ext>
            </a:extLst>
          </p:cNvPr>
          <p:cNvSpPr txBox="1"/>
          <p:nvPr/>
        </p:nvSpPr>
        <p:spPr>
          <a:xfrm>
            <a:off x="9715357" y="4765422"/>
            <a:ext cx="19385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7F87E3D-0819-46C6-A7C1-527138C5ED7B}"/>
              </a:ext>
            </a:extLst>
          </p:cNvPr>
          <p:cNvSpPr txBox="1"/>
          <p:nvPr/>
        </p:nvSpPr>
        <p:spPr>
          <a:xfrm>
            <a:off x="9715357" y="5468445"/>
            <a:ext cx="19385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94981FD0-A290-4D4E-92FD-520935334AA3}"/>
                  </a:ext>
                </a:extLst>
              </p:cNvPr>
              <p:cNvSpPr/>
              <p:nvPr/>
            </p:nvSpPr>
            <p:spPr>
              <a:xfrm>
                <a:off x="58097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981FD0-A290-4D4E-92FD-520935334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79" y="5448578"/>
                <a:ext cx="502920" cy="502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3F78C504-B1EB-45BF-A316-9E0504F9A53A}"/>
                  </a:ext>
                </a:extLst>
              </p:cNvPr>
              <p:cNvSpPr/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78C504-B1EB-45BF-A316-9E0504F9A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C00E0A44-3EFA-4520-BF83-A071D70723D3}"/>
                  </a:ext>
                </a:extLst>
              </p:cNvPr>
              <p:cNvSpPr/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0E0A44-3EFA-4520-BF83-A071D7072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5B3F0CA-E348-4FD4-9BD3-C31376CE63B1}"/>
              </a:ext>
            </a:extLst>
          </p:cNvPr>
          <p:cNvSpPr txBox="1"/>
          <p:nvPr/>
        </p:nvSpPr>
        <p:spPr>
          <a:xfrm>
            <a:off x="564942" y="1619501"/>
            <a:ext cx="315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xmlns="" id="{2E0DD450-787F-4C10-8B57-949F39F0CF89}"/>
                  </a:ext>
                </a:extLst>
              </p:cNvPr>
              <p:cNvSpPr/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2E0DD450-787F-4C10-8B57-949F39F0C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blipFill>
                <a:blip r:embed="rId5"/>
                <a:stretch>
                  <a:fillRect/>
                </a:stretch>
              </a:blipFill>
              <a:ln w="28575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>
            <a:extLst>
              <a:ext uri="{FF2B5EF4-FFF2-40B4-BE49-F238E27FC236}">
                <a16:creationId xmlns:a16="http://schemas.microsoft.com/office/drawing/2014/main" xmlns="" id="{D029955A-947B-4C9B-BBDA-881913FC7165}"/>
              </a:ext>
            </a:extLst>
          </p:cNvPr>
          <p:cNvSpPr/>
          <p:nvPr/>
        </p:nvSpPr>
        <p:spPr>
          <a:xfrm rot="10800000">
            <a:off x="1686567" y="2747990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0E1E96C-F268-487B-BEF5-5CB87CEEFD14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08985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53B7FC0B-1A33-467D-BCCE-EACA18815EBB}"/>
                  </a:ext>
                </a:extLst>
              </p:cNvPr>
              <p:cNvSpPr/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B7FC0B-1A33-467D-BCCE-EACA18815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78D17431-3190-44DE-95AB-D79D90B7AA85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83839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91253F55-554E-485F-B716-AF548982B09D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79089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3FD47C07-FBAA-4AAD-886B-22E8F20FC9A2}"/>
                  </a:ext>
                </a:extLst>
              </p:cNvPr>
              <p:cNvSpPr/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FD47C07-FBAA-4AAD-886B-22E8F20FC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4E5C1949-4373-49B0-92D0-10A2A20747C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53943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BA647F95-74ED-4A65-BE78-136A2F02AD26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50031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D4960008-2871-4F47-9829-2DC751C37AF6}"/>
                  </a:ext>
                </a:extLst>
              </p:cNvPr>
              <p:cNvSpPr/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960008-2871-4F47-9829-2DC751C37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57C5638A-815C-47CD-BD49-93829BBDB3FF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24885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D09E1763-4CF9-4C00-A845-BEDDC0E53D71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20135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4C9443C0-048F-4E6D-A434-D012C0795AFE}"/>
                  </a:ext>
                </a:extLst>
              </p:cNvPr>
              <p:cNvSpPr/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443C0-048F-4E6D-A434-D012C0795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16C4C143-8E9F-4108-B00E-B062672E8AA2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94989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D61591D7-64D9-47DB-9F3E-6AA11239267E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05405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91FCEDAA-5255-4B18-967A-C613ADDE024B}"/>
                  </a:ext>
                </a:extLst>
              </p:cNvPr>
              <p:cNvSpPr/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FCEDAA-5255-4B18-967A-C613ADDE0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B45E719B-84DF-4852-A157-F99598FC565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653945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ECAA9AD0-74F3-4844-9D46-01A37C0FA09C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4609454" y="4995808"/>
            <a:ext cx="210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9DF4AE09-7E5C-4808-9739-655BDC5B4E33}"/>
                  </a:ext>
                </a:extLst>
              </p:cNvPr>
              <p:cNvSpPr/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F4AE09-7E5C-4808-9739-655BDC5B4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0382B8BC-27A5-439B-8248-9D625F90FEAF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35799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177D94E9-34B2-4E2C-A4F6-96C112ED6439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5322901" y="4995808"/>
            <a:ext cx="1935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9F3B9D9A-1B15-4F25-ACD1-32E8C93B8CE1}"/>
                  </a:ext>
                </a:extLst>
              </p:cNvPr>
              <p:cNvSpPr/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B9D9A-1B15-4F25-ACD1-32E8C93B8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4D624FA4-8750-4E95-A16F-0DF31018497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071441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E9942E4C-45F3-4038-93B3-1FE11E2D8C99}"/>
              </a:ext>
            </a:extLst>
          </p:cNvPr>
          <p:cNvCxnSpPr>
            <a:cxnSpLocks/>
            <a:stCxn id="47" idx="3"/>
            <a:endCxn id="120" idx="1"/>
          </p:cNvCxnSpPr>
          <p:nvPr/>
        </p:nvCxnSpPr>
        <p:spPr>
          <a:xfrm>
            <a:off x="6019408" y="4995808"/>
            <a:ext cx="214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C8DD5124-82F7-43B3-87D8-354C2EF12401}"/>
                  </a:ext>
                </a:extLst>
              </p:cNvPr>
              <p:cNvSpPr/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DD5124-82F7-43B3-87D8-354C2EF1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EBDB4B79-3396-411B-8C37-4917735D22E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767948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F37942C7-08B6-4681-959F-C568F1388FF0}"/>
              </a:ext>
            </a:extLst>
          </p:cNvPr>
          <p:cNvCxnSpPr>
            <a:cxnSpLocks/>
            <a:stCxn id="120" idx="3"/>
            <a:endCxn id="52" idx="1"/>
          </p:cNvCxnSpPr>
          <p:nvPr/>
        </p:nvCxnSpPr>
        <p:spPr>
          <a:xfrm>
            <a:off x="6736859" y="4995808"/>
            <a:ext cx="1950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3D79D9CC-E918-4199-8A3D-2A6C751346CC}"/>
              </a:ext>
            </a:extLst>
          </p:cNvPr>
          <p:cNvCxnSpPr/>
          <p:nvPr/>
        </p:nvCxnSpPr>
        <p:spPr>
          <a:xfrm>
            <a:off x="6481395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214D202D-9EE0-4FEF-8005-C9E6044936E1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7434856" y="4995808"/>
            <a:ext cx="2081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="" id="{EC408BD3-80A0-4580-9DF3-90236EB7A04F}"/>
                  </a:ext>
                </a:extLst>
              </p:cNvPr>
              <p:cNvSpPr/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408BD3-80A0-4580-9DF3-90236EB7A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A9AE5010-9B11-4FAF-806A-5166B55F61AE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718339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62C584A9-AE48-4DED-94A0-0EF267E34D60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8145880" y="4995808"/>
            <a:ext cx="2065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xmlns="" id="{3E07BEC1-3001-45C4-B5B0-CE2D507D95D2}"/>
                  </a:ext>
                </a:extLst>
              </p:cNvPr>
              <p:cNvSpPr/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07BEC1-3001-45C4-B5B0-CE2D507D9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0D1A508A-7AC7-4CC5-9D47-93C291C6576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7894420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50C54BAF-C3FE-4066-968F-7C670FA6E0B1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855302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xmlns="" id="{C5538C6F-ACC1-4434-849A-8292B1D0E5EE}"/>
                  </a:ext>
                </a:extLst>
              </p:cNvPr>
              <p:cNvSpPr/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538C6F-ACC1-4434-849A-8292B1D0E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A9FDDDE6-3484-4831-83AA-8A49CEBEB741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603842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xmlns="" id="{A822A849-87B2-41C7-A090-0BA2D2992752}"/>
                  </a:ext>
                </a:extLst>
              </p:cNvPr>
              <p:cNvSpPr/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22A849-87B2-41C7-A090-0BA2D2992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88B3D80B-6B49-4095-89BD-F9F5DA869C2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9304882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="" id="{336A72F4-A597-4BE8-8554-AC320DD61812}"/>
                  </a:ext>
                </a:extLst>
              </p:cNvPr>
              <p:cNvSpPr/>
              <p:nvPr/>
            </p:nvSpPr>
            <p:spPr>
              <a:xfrm>
                <a:off x="1289908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6A72F4-A597-4BE8-8554-AC320DD61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908" y="5448578"/>
                <a:ext cx="502920" cy="5029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F2D7ACCF-290D-486D-884A-92A1621F38D1}"/>
                  </a:ext>
                </a:extLst>
              </p:cNvPr>
              <p:cNvSpPr/>
              <p:nvPr/>
            </p:nvSpPr>
            <p:spPr>
              <a:xfrm>
                <a:off x="1995641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2D7ACCF-290D-486D-884A-92A1621F3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641" y="5448578"/>
                <a:ext cx="502920" cy="5029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xmlns="" id="{164D8FCA-EE51-4CA4-84A5-517F23FE0D4A}"/>
                  </a:ext>
                </a:extLst>
              </p:cNvPr>
              <p:cNvSpPr/>
              <p:nvPr/>
            </p:nvSpPr>
            <p:spPr>
              <a:xfrm>
                <a:off x="2698436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64D8FCA-EE51-4CA4-84A5-517F23FE0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5448578"/>
                <a:ext cx="502920" cy="5029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xmlns="" id="{07C5FD14-4C7B-40A0-9E21-2FCDF2E53188}"/>
                  </a:ext>
                </a:extLst>
              </p:cNvPr>
              <p:cNvSpPr/>
              <p:nvPr/>
            </p:nvSpPr>
            <p:spPr>
              <a:xfrm>
                <a:off x="3403325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C5FD14-4C7B-40A0-9E21-2FCDF2E53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325" y="5448578"/>
                <a:ext cx="502920" cy="5029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xmlns="" id="{29BF70D6-0DC3-4003-911D-5F8C64FEC328}"/>
                  </a:ext>
                </a:extLst>
              </p:cNvPr>
              <p:cNvSpPr/>
              <p:nvPr/>
            </p:nvSpPr>
            <p:spPr>
              <a:xfrm>
                <a:off x="4100792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9BF70D6-0DC3-4003-911D-5F8C64FEC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792" y="5448578"/>
                <a:ext cx="502920" cy="5029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xmlns="" id="{C0BC165D-B9E8-401F-8D66-ED05F2A4986B}"/>
                  </a:ext>
                </a:extLst>
              </p:cNvPr>
              <p:cNvSpPr/>
              <p:nvPr/>
            </p:nvSpPr>
            <p:spPr>
              <a:xfrm>
                <a:off x="481929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0BC165D-B9E8-401F-8D66-ED05F2A49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97" y="5448578"/>
                <a:ext cx="502920" cy="5029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xmlns="" id="{6371DA52-CC4C-4AB0-AB9B-8F058067D72C}"/>
                  </a:ext>
                </a:extLst>
              </p:cNvPr>
              <p:cNvSpPr/>
              <p:nvPr/>
            </p:nvSpPr>
            <p:spPr>
              <a:xfrm>
                <a:off x="551482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371DA52-CC4C-4AB0-AB9B-8F058067D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827" y="5448578"/>
                <a:ext cx="502920" cy="5029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D504A7A5-A51F-4312-96F6-03C6215C0141}"/>
                  </a:ext>
                </a:extLst>
              </p:cNvPr>
              <p:cNvSpPr/>
              <p:nvPr/>
            </p:nvSpPr>
            <p:spPr>
              <a:xfrm>
                <a:off x="622975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504A7A5-A51F-4312-96F6-03C6215C0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759" y="5448578"/>
                <a:ext cx="502920" cy="5029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3BE0D5A3-A1BC-40E6-938D-3DD22C05B173}"/>
                  </a:ext>
                </a:extLst>
              </p:cNvPr>
              <p:cNvSpPr/>
              <p:nvPr/>
            </p:nvSpPr>
            <p:spPr>
              <a:xfrm>
                <a:off x="6941920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E0D5A3-A1BC-40E6-938D-3DD22C05B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920" y="5448578"/>
                <a:ext cx="502920" cy="5029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460B3DFB-9C9A-4941-8198-45393E67C37B}"/>
                  </a:ext>
                </a:extLst>
              </p:cNvPr>
              <p:cNvSpPr/>
              <p:nvPr/>
            </p:nvSpPr>
            <p:spPr>
              <a:xfrm>
                <a:off x="765084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0B3DFB-9C9A-4941-8198-45393E67C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849" y="5448578"/>
                <a:ext cx="502920" cy="5029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xmlns="" id="{0162E497-8470-4B5C-A438-DEFC8A5A1448}"/>
                  </a:ext>
                </a:extLst>
              </p:cNvPr>
              <p:cNvSpPr/>
              <p:nvPr/>
            </p:nvSpPr>
            <p:spPr>
              <a:xfrm>
                <a:off x="8356582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162E497-8470-4B5C-A438-DEFC8A5A1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582" y="5448578"/>
                <a:ext cx="502920" cy="5029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xmlns="" id="{69E9875F-301C-444E-8310-66D5C467A4E5}"/>
                  </a:ext>
                </a:extLst>
              </p:cNvPr>
              <p:cNvSpPr/>
              <p:nvPr/>
            </p:nvSpPr>
            <p:spPr>
              <a:xfrm>
                <a:off x="905937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9E9875F-301C-444E-8310-66D5C467A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77" y="5448578"/>
                <a:ext cx="502920" cy="5029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104A89C0-FDAD-4692-B276-21D3BA884A75}"/>
              </a:ext>
            </a:extLst>
          </p:cNvPr>
          <p:cNvSpPr txBox="1"/>
          <p:nvPr/>
        </p:nvSpPr>
        <p:spPr>
          <a:xfrm>
            <a:off x="2762373" y="4182976"/>
            <a:ext cx="457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of a Generated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xmlns="" id="{FEBEF75B-E62A-48EC-A484-1EB268930EC1}"/>
                  </a:ext>
                </a:extLst>
              </p:cNvPr>
              <p:cNvSpPr/>
              <p:nvPr/>
            </p:nvSpPr>
            <p:spPr>
              <a:xfrm>
                <a:off x="1954986" y="3168821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BEF75B-E62A-48EC-A484-1EB268930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986" y="3168821"/>
                <a:ext cx="500457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xmlns="" id="{C3A319D4-C96B-4901-94AC-587A902F3B21}"/>
              </a:ext>
            </a:extLst>
          </p:cNvPr>
          <p:cNvSpPr/>
          <p:nvPr/>
        </p:nvSpPr>
        <p:spPr>
          <a:xfrm rot="5400000">
            <a:off x="2999357" y="2480650"/>
            <a:ext cx="315684" cy="476733"/>
          </a:xfrm>
          <a:prstGeom prst="arc">
            <a:avLst>
              <a:gd name="adj1" fmla="val 8739865"/>
              <a:gd name="adj2" fmla="val 2234594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xmlns="" id="{0CD692F8-0930-43B0-88B5-3688C6F2BCC6}"/>
                  </a:ext>
                </a:extLst>
              </p:cNvPr>
              <p:cNvSpPr/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D692F8-0930-43B0-88B5-3688C6F2B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xmlns="" id="{BBBC85FC-BE40-4840-835A-DD46C043B8C5}"/>
              </a:ext>
            </a:extLst>
          </p:cNvPr>
          <p:cNvSpPr/>
          <p:nvPr/>
        </p:nvSpPr>
        <p:spPr>
          <a:xfrm rot="16200000">
            <a:off x="1001751" y="2466340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80672FCA-824E-4FD4-8883-1A73F42F650E}"/>
                  </a:ext>
                </a:extLst>
              </p:cNvPr>
              <p:cNvSpPr/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672FCA-824E-4FD4-8883-1A73F42F6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id="{E3066924-EA54-420D-A76F-954309BAA48E}"/>
                  </a:ext>
                </a:extLst>
              </p:cNvPr>
              <p:cNvSpPr/>
              <p:nvPr/>
            </p:nvSpPr>
            <p:spPr>
              <a:xfrm>
                <a:off x="1219499" y="3140876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066924-EA54-420D-A76F-954309BAA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99" y="3140876"/>
                <a:ext cx="237744" cy="24177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246D7486-3629-4E6F-B5CD-027CA681000B}"/>
              </a:ext>
            </a:extLst>
          </p:cNvPr>
          <p:cNvCxnSpPr/>
          <p:nvPr/>
        </p:nvCxnSpPr>
        <p:spPr>
          <a:xfrm>
            <a:off x="2895912" y="2957426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F6B234F1-1383-4B8D-B6B3-3225D46E6D0C}"/>
              </a:ext>
            </a:extLst>
          </p:cNvPr>
          <p:cNvCxnSpPr/>
          <p:nvPr/>
        </p:nvCxnSpPr>
        <p:spPr>
          <a:xfrm>
            <a:off x="1141330" y="2216915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BA767023-862B-494D-B5BD-BCF41422F60B}"/>
                  </a:ext>
                </a:extLst>
              </p:cNvPr>
              <p:cNvSpPr/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767023-862B-494D-B5BD-BCF41422F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99C840B1-7230-4764-9AB1-CEC41EEAA607}"/>
              </a:ext>
            </a:extLst>
          </p:cNvPr>
          <p:cNvCxnSpPr/>
          <p:nvPr/>
        </p:nvCxnSpPr>
        <p:spPr>
          <a:xfrm flipH="1">
            <a:off x="2996051" y="2227438"/>
            <a:ext cx="225938" cy="22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xmlns="" id="{A17D639D-01D6-41C5-866C-5AB2379A4D59}"/>
                  </a:ext>
                </a:extLst>
              </p:cNvPr>
              <p:cNvSpPr/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D639D-01D6-41C5-866C-5AB2379A4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4951EEEC-3598-4BFA-98F3-4F710633D692}"/>
                  </a:ext>
                </a:extLst>
              </p:cNvPr>
              <p:cNvSpPr/>
              <p:nvPr/>
            </p:nvSpPr>
            <p:spPr>
              <a:xfrm>
                <a:off x="1373809" y="3255177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51EEEC-3598-4BFA-98F3-4F710633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809" y="3255177"/>
                <a:ext cx="237744" cy="24177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31BEF761-E234-4DC2-8520-85300E7A76A1}"/>
                  </a:ext>
                </a:extLst>
              </p:cNvPr>
              <p:cNvSpPr/>
              <p:nvPr/>
            </p:nvSpPr>
            <p:spPr>
              <a:xfrm>
                <a:off x="2691129" y="3149211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1BEF761-E234-4DC2-8520-85300E7A7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129" y="3149211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7D86BF2F-E4A6-4811-B0A3-E3A1CEB230B8}"/>
                  </a:ext>
                </a:extLst>
              </p:cNvPr>
              <p:cNvSpPr/>
              <p:nvPr/>
            </p:nvSpPr>
            <p:spPr>
              <a:xfrm>
                <a:off x="2845439" y="3263512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D86BF2F-E4A6-4811-B0A3-E3A1CEB23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39" y="3263512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xmlns="" id="{7D34BF6D-3C86-4728-8123-3F5846C6B400}"/>
              </a:ext>
            </a:extLst>
          </p:cNvPr>
          <p:cNvCxnSpPr/>
          <p:nvPr/>
        </p:nvCxnSpPr>
        <p:spPr>
          <a:xfrm>
            <a:off x="1412783" y="2946824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xmlns="" id="{39872B92-20BB-4522-B6AE-F545BC526CA4}"/>
                  </a:ext>
                </a:extLst>
              </p:cNvPr>
              <p:cNvSpPr/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9872B92-20BB-4522-B6AE-F545BC526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7829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980F84-2174-4EC0-89A0-0C314021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4" y="82839"/>
            <a:ext cx="10515600" cy="1325563"/>
          </a:xfrm>
        </p:spPr>
        <p:txBody>
          <a:bodyPr/>
          <a:lstStyle/>
          <a:p>
            <a:r>
              <a:rPr lang="en-US" dirty="0"/>
              <a:t>Hidden Markov Model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23DBC4B-7829-4EA2-8305-DB459A08633B}"/>
              </a:ext>
            </a:extLst>
          </p:cNvPr>
          <p:cNvSpPr txBox="1"/>
          <p:nvPr/>
        </p:nvSpPr>
        <p:spPr>
          <a:xfrm>
            <a:off x="9715357" y="4765422"/>
            <a:ext cx="19385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7F87E3D-0819-46C6-A7C1-527138C5ED7B}"/>
              </a:ext>
            </a:extLst>
          </p:cNvPr>
          <p:cNvSpPr txBox="1"/>
          <p:nvPr/>
        </p:nvSpPr>
        <p:spPr>
          <a:xfrm>
            <a:off x="9715357" y="5468445"/>
            <a:ext cx="19385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94981FD0-A290-4D4E-92FD-520935334AA3}"/>
                  </a:ext>
                </a:extLst>
              </p:cNvPr>
              <p:cNvSpPr/>
              <p:nvPr/>
            </p:nvSpPr>
            <p:spPr>
              <a:xfrm>
                <a:off x="58097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981FD0-A290-4D4E-92FD-520935334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79" y="5448578"/>
                <a:ext cx="502920" cy="502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3F78C504-B1EB-45BF-A316-9E0504F9A53A}"/>
                  </a:ext>
                </a:extLst>
              </p:cNvPr>
              <p:cNvSpPr/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78C504-B1EB-45BF-A316-9E0504F9A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C00E0A44-3EFA-4520-BF83-A071D70723D3}"/>
                  </a:ext>
                </a:extLst>
              </p:cNvPr>
              <p:cNvSpPr/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0E0A44-3EFA-4520-BF83-A071D7072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5B3F0CA-E348-4FD4-9BD3-C31376CE63B1}"/>
              </a:ext>
            </a:extLst>
          </p:cNvPr>
          <p:cNvSpPr txBox="1"/>
          <p:nvPr/>
        </p:nvSpPr>
        <p:spPr>
          <a:xfrm>
            <a:off x="564942" y="1619501"/>
            <a:ext cx="315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xmlns="" id="{2E0DD450-787F-4C10-8B57-949F39F0CF89}"/>
                  </a:ext>
                </a:extLst>
              </p:cNvPr>
              <p:cNvSpPr/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2E0DD450-787F-4C10-8B57-949F39F0C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blipFill>
                <a:blip r:embed="rId5"/>
                <a:stretch>
                  <a:fillRect/>
                </a:stretch>
              </a:blipFill>
              <a:ln w="28575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>
            <a:extLst>
              <a:ext uri="{FF2B5EF4-FFF2-40B4-BE49-F238E27FC236}">
                <a16:creationId xmlns:a16="http://schemas.microsoft.com/office/drawing/2014/main" xmlns="" id="{D029955A-947B-4C9B-BBDA-881913FC7165}"/>
              </a:ext>
            </a:extLst>
          </p:cNvPr>
          <p:cNvSpPr/>
          <p:nvPr/>
        </p:nvSpPr>
        <p:spPr>
          <a:xfrm rot="10800000">
            <a:off x="1686567" y="2747990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0E1E96C-F268-487B-BEF5-5CB87CEEFD14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08985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53B7FC0B-1A33-467D-BCCE-EACA18815EBB}"/>
                  </a:ext>
                </a:extLst>
              </p:cNvPr>
              <p:cNvSpPr/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B7FC0B-1A33-467D-BCCE-EACA18815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78D17431-3190-44DE-95AB-D79D90B7AA85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83839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91253F55-554E-485F-B716-AF548982B09D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79089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3FD47C07-FBAA-4AAD-886B-22E8F20FC9A2}"/>
                  </a:ext>
                </a:extLst>
              </p:cNvPr>
              <p:cNvSpPr/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FD47C07-FBAA-4AAD-886B-22E8F20FC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4E5C1949-4373-49B0-92D0-10A2A20747C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53943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BA647F95-74ED-4A65-BE78-136A2F02AD26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50031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D4960008-2871-4F47-9829-2DC751C37AF6}"/>
                  </a:ext>
                </a:extLst>
              </p:cNvPr>
              <p:cNvSpPr/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960008-2871-4F47-9829-2DC751C37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57C5638A-815C-47CD-BD49-93829BBDB3FF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24885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D09E1763-4CF9-4C00-A845-BEDDC0E53D71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20135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4C9443C0-048F-4E6D-A434-D012C0795AFE}"/>
                  </a:ext>
                </a:extLst>
              </p:cNvPr>
              <p:cNvSpPr/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443C0-048F-4E6D-A434-D012C0795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16C4C143-8E9F-4108-B00E-B062672E8AA2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94989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D61591D7-64D9-47DB-9F3E-6AA11239267E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05405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91FCEDAA-5255-4B18-967A-C613ADDE024B}"/>
                  </a:ext>
                </a:extLst>
              </p:cNvPr>
              <p:cNvSpPr/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FCEDAA-5255-4B18-967A-C613ADDE0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B45E719B-84DF-4852-A157-F99598FC565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653945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ECAA9AD0-74F3-4844-9D46-01A37C0FA09C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4609454" y="4995808"/>
            <a:ext cx="210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9DF4AE09-7E5C-4808-9739-655BDC5B4E33}"/>
                  </a:ext>
                </a:extLst>
              </p:cNvPr>
              <p:cNvSpPr/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F4AE09-7E5C-4808-9739-655BDC5B4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0382B8BC-27A5-439B-8248-9D625F90FEAF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35799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177D94E9-34B2-4E2C-A4F6-96C112ED6439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5322901" y="4995808"/>
            <a:ext cx="1935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9F3B9D9A-1B15-4F25-ACD1-32E8C93B8CE1}"/>
                  </a:ext>
                </a:extLst>
              </p:cNvPr>
              <p:cNvSpPr/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B9D9A-1B15-4F25-ACD1-32E8C93B8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4D624FA4-8750-4E95-A16F-0DF31018497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071441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E9942E4C-45F3-4038-93B3-1FE11E2D8C99}"/>
              </a:ext>
            </a:extLst>
          </p:cNvPr>
          <p:cNvCxnSpPr>
            <a:cxnSpLocks/>
            <a:stCxn id="47" idx="3"/>
            <a:endCxn id="120" idx="1"/>
          </p:cNvCxnSpPr>
          <p:nvPr/>
        </p:nvCxnSpPr>
        <p:spPr>
          <a:xfrm>
            <a:off x="6019408" y="4995808"/>
            <a:ext cx="214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C8DD5124-82F7-43B3-87D8-354C2EF12401}"/>
                  </a:ext>
                </a:extLst>
              </p:cNvPr>
              <p:cNvSpPr/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DD5124-82F7-43B3-87D8-354C2EF1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EBDB4B79-3396-411B-8C37-4917735D22E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767948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F37942C7-08B6-4681-959F-C568F1388FF0}"/>
              </a:ext>
            </a:extLst>
          </p:cNvPr>
          <p:cNvCxnSpPr>
            <a:cxnSpLocks/>
            <a:stCxn id="120" idx="3"/>
            <a:endCxn id="52" idx="1"/>
          </p:cNvCxnSpPr>
          <p:nvPr/>
        </p:nvCxnSpPr>
        <p:spPr>
          <a:xfrm>
            <a:off x="6736859" y="4995808"/>
            <a:ext cx="1950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3D79D9CC-E918-4199-8A3D-2A6C751346CC}"/>
              </a:ext>
            </a:extLst>
          </p:cNvPr>
          <p:cNvCxnSpPr/>
          <p:nvPr/>
        </p:nvCxnSpPr>
        <p:spPr>
          <a:xfrm>
            <a:off x="6481395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214D202D-9EE0-4FEF-8005-C9E6044936E1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7434856" y="4995808"/>
            <a:ext cx="2081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="" id="{EC408BD3-80A0-4580-9DF3-90236EB7A04F}"/>
                  </a:ext>
                </a:extLst>
              </p:cNvPr>
              <p:cNvSpPr/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408BD3-80A0-4580-9DF3-90236EB7A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A9AE5010-9B11-4FAF-806A-5166B55F61AE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718339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62C584A9-AE48-4DED-94A0-0EF267E34D60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8145880" y="4995808"/>
            <a:ext cx="2065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xmlns="" id="{3E07BEC1-3001-45C4-B5B0-CE2D507D95D2}"/>
                  </a:ext>
                </a:extLst>
              </p:cNvPr>
              <p:cNvSpPr/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07BEC1-3001-45C4-B5B0-CE2D507D9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0D1A508A-7AC7-4CC5-9D47-93C291C6576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7894420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50C54BAF-C3FE-4066-968F-7C670FA6E0B1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855302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xmlns="" id="{C5538C6F-ACC1-4434-849A-8292B1D0E5EE}"/>
                  </a:ext>
                </a:extLst>
              </p:cNvPr>
              <p:cNvSpPr/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538C6F-ACC1-4434-849A-8292B1D0E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A9FDDDE6-3484-4831-83AA-8A49CEBEB741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603842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xmlns="" id="{A822A849-87B2-41C7-A090-0BA2D2992752}"/>
                  </a:ext>
                </a:extLst>
              </p:cNvPr>
              <p:cNvSpPr/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22A849-87B2-41C7-A090-0BA2D2992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88B3D80B-6B49-4095-89BD-F9F5DA869C2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9304882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="" id="{336A72F4-A597-4BE8-8554-AC320DD61812}"/>
                  </a:ext>
                </a:extLst>
              </p:cNvPr>
              <p:cNvSpPr/>
              <p:nvPr/>
            </p:nvSpPr>
            <p:spPr>
              <a:xfrm>
                <a:off x="1289908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6A72F4-A597-4BE8-8554-AC320DD61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908" y="5448578"/>
                <a:ext cx="502920" cy="5029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F2D7ACCF-290D-486D-884A-92A1621F38D1}"/>
                  </a:ext>
                </a:extLst>
              </p:cNvPr>
              <p:cNvSpPr/>
              <p:nvPr/>
            </p:nvSpPr>
            <p:spPr>
              <a:xfrm>
                <a:off x="1995641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2D7ACCF-290D-486D-884A-92A1621F3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641" y="5448578"/>
                <a:ext cx="502920" cy="5029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xmlns="" id="{164D8FCA-EE51-4CA4-84A5-517F23FE0D4A}"/>
                  </a:ext>
                </a:extLst>
              </p:cNvPr>
              <p:cNvSpPr/>
              <p:nvPr/>
            </p:nvSpPr>
            <p:spPr>
              <a:xfrm>
                <a:off x="2698436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64D8FCA-EE51-4CA4-84A5-517F23FE0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5448578"/>
                <a:ext cx="502920" cy="5029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xmlns="" id="{07C5FD14-4C7B-40A0-9E21-2FCDF2E53188}"/>
                  </a:ext>
                </a:extLst>
              </p:cNvPr>
              <p:cNvSpPr/>
              <p:nvPr/>
            </p:nvSpPr>
            <p:spPr>
              <a:xfrm>
                <a:off x="3403325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C5FD14-4C7B-40A0-9E21-2FCDF2E53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325" y="5448578"/>
                <a:ext cx="502920" cy="5029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xmlns="" id="{29BF70D6-0DC3-4003-911D-5F8C64FEC328}"/>
                  </a:ext>
                </a:extLst>
              </p:cNvPr>
              <p:cNvSpPr/>
              <p:nvPr/>
            </p:nvSpPr>
            <p:spPr>
              <a:xfrm>
                <a:off x="4100792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9BF70D6-0DC3-4003-911D-5F8C64FEC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792" y="5448578"/>
                <a:ext cx="502920" cy="5029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xmlns="" id="{C0BC165D-B9E8-401F-8D66-ED05F2A4986B}"/>
                  </a:ext>
                </a:extLst>
              </p:cNvPr>
              <p:cNvSpPr/>
              <p:nvPr/>
            </p:nvSpPr>
            <p:spPr>
              <a:xfrm>
                <a:off x="481929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0BC165D-B9E8-401F-8D66-ED05F2A49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97" y="5448578"/>
                <a:ext cx="502920" cy="5029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xmlns="" id="{6371DA52-CC4C-4AB0-AB9B-8F058067D72C}"/>
                  </a:ext>
                </a:extLst>
              </p:cNvPr>
              <p:cNvSpPr/>
              <p:nvPr/>
            </p:nvSpPr>
            <p:spPr>
              <a:xfrm>
                <a:off x="551482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371DA52-CC4C-4AB0-AB9B-8F058067D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827" y="5448578"/>
                <a:ext cx="502920" cy="5029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D504A7A5-A51F-4312-96F6-03C6215C0141}"/>
                  </a:ext>
                </a:extLst>
              </p:cNvPr>
              <p:cNvSpPr/>
              <p:nvPr/>
            </p:nvSpPr>
            <p:spPr>
              <a:xfrm>
                <a:off x="622975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504A7A5-A51F-4312-96F6-03C6215C0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759" y="5448578"/>
                <a:ext cx="502920" cy="5029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3BE0D5A3-A1BC-40E6-938D-3DD22C05B173}"/>
                  </a:ext>
                </a:extLst>
              </p:cNvPr>
              <p:cNvSpPr/>
              <p:nvPr/>
            </p:nvSpPr>
            <p:spPr>
              <a:xfrm>
                <a:off x="6941920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E0D5A3-A1BC-40E6-938D-3DD22C05B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920" y="5448578"/>
                <a:ext cx="502920" cy="5029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460B3DFB-9C9A-4941-8198-45393E67C37B}"/>
                  </a:ext>
                </a:extLst>
              </p:cNvPr>
              <p:cNvSpPr/>
              <p:nvPr/>
            </p:nvSpPr>
            <p:spPr>
              <a:xfrm>
                <a:off x="765084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0B3DFB-9C9A-4941-8198-45393E67C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849" y="5448578"/>
                <a:ext cx="502920" cy="5029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xmlns="" id="{0162E497-8470-4B5C-A438-DEFC8A5A1448}"/>
                  </a:ext>
                </a:extLst>
              </p:cNvPr>
              <p:cNvSpPr/>
              <p:nvPr/>
            </p:nvSpPr>
            <p:spPr>
              <a:xfrm>
                <a:off x="8356582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162E497-8470-4B5C-A438-DEFC8A5A1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582" y="5448578"/>
                <a:ext cx="502920" cy="5029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xmlns="" id="{69E9875F-301C-444E-8310-66D5C467A4E5}"/>
                  </a:ext>
                </a:extLst>
              </p:cNvPr>
              <p:cNvSpPr/>
              <p:nvPr/>
            </p:nvSpPr>
            <p:spPr>
              <a:xfrm>
                <a:off x="905937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9E9875F-301C-444E-8310-66D5C467A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77" y="5448578"/>
                <a:ext cx="502920" cy="5029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104A89C0-FDAD-4692-B276-21D3BA884A75}"/>
              </a:ext>
            </a:extLst>
          </p:cNvPr>
          <p:cNvSpPr txBox="1"/>
          <p:nvPr/>
        </p:nvSpPr>
        <p:spPr>
          <a:xfrm>
            <a:off x="2762373" y="4182976"/>
            <a:ext cx="457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of a Generated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xmlns="" id="{FF1F1BCB-7756-48E8-B0F2-5FFF10F31386}"/>
                  </a:ext>
                </a:extLst>
              </p:cNvPr>
              <p:cNvSpPr/>
              <p:nvPr/>
            </p:nvSpPr>
            <p:spPr>
              <a:xfrm>
                <a:off x="4282328" y="266004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F1F1BCB-7756-48E8-B0F2-5FFF10F31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28" y="2660044"/>
                <a:ext cx="502920" cy="5029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xmlns="" id="{33BE56C2-FE62-4E91-A754-C07CE97B3669}"/>
                  </a:ext>
                </a:extLst>
              </p:cNvPr>
              <p:cNvSpPr/>
              <p:nvPr/>
            </p:nvSpPr>
            <p:spPr>
              <a:xfrm>
                <a:off x="4282328" y="3162396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BE56C2-FE62-4E91-A754-C07CE97B3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28" y="3162396"/>
                <a:ext cx="502920" cy="5029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7B62B70C-7260-4D27-8FAE-6377400FC1EA}"/>
                  </a:ext>
                </a:extLst>
              </p:cNvPr>
              <p:cNvSpPr txBox="1"/>
              <p:nvPr/>
            </p:nvSpPr>
            <p:spPr>
              <a:xfrm>
                <a:off x="3733733" y="1248415"/>
                <a:ext cx="28500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B62B70C-7260-4D27-8FAE-6377400FC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733" y="1248415"/>
                <a:ext cx="2850046" cy="830997"/>
              </a:xfrm>
              <a:prstGeom prst="rect">
                <a:avLst/>
              </a:prstGeom>
              <a:blipFill>
                <a:blip r:embed="rId29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xmlns="" id="{FA24D3D7-E45A-44A8-8D2D-B6842BB5E74B}"/>
                  </a:ext>
                </a:extLst>
              </p:cNvPr>
              <p:cNvSpPr/>
              <p:nvPr/>
            </p:nvSpPr>
            <p:spPr>
              <a:xfrm>
                <a:off x="4785248" y="2660044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A24D3D7-E45A-44A8-8D2D-B6842BB5E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2660044"/>
                <a:ext cx="502920" cy="5029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xmlns="" id="{B3513CB8-E97F-474D-8BDA-DDF07D8E1148}"/>
                  </a:ext>
                </a:extLst>
              </p:cNvPr>
              <p:cNvSpPr/>
              <p:nvPr/>
            </p:nvSpPr>
            <p:spPr>
              <a:xfrm>
                <a:off x="4785248" y="3162396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3513CB8-E97F-474D-8BDA-DDF07D8E1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3162396"/>
                <a:ext cx="502920" cy="5029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xmlns="" id="{24712910-799A-4EE5-B33B-8A4335AD192C}"/>
                  </a:ext>
                </a:extLst>
              </p:cNvPr>
              <p:cNvSpPr/>
              <p:nvPr/>
            </p:nvSpPr>
            <p:spPr>
              <a:xfrm>
                <a:off x="5288426" y="2660044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4712910-799A-4EE5-B33B-8A4335AD1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2660044"/>
                <a:ext cx="502920" cy="5029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xmlns="" id="{6A9CB388-2FA3-48CA-A421-D0A17FC3D628}"/>
                  </a:ext>
                </a:extLst>
              </p:cNvPr>
              <p:cNvSpPr/>
              <p:nvPr/>
            </p:nvSpPr>
            <p:spPr>
              <a:xfrm>
                <a:off x="5288426" y="3162396"/>
                <a:ext cx="502920" cy="5029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A9CB388-2FA3-48CA-A421-D0A17FC3D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3162396"/>
                <a:ext cx="502920" cy="5029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xmlns="" id="{0C69D03E-CB2B-4462-866F-F56C76E44893}"/>
                  </a:ext>
                </a:extLst>
              </p:cNvPr>
              <p:cNvSpPr/>
              <p:nvPr/>
            </p:nvSpPr>
            <p:spPr>
              <a:xfrm>
                <a:off x="4785248" y="215771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C69D03E-CB2B-4462-866F-F56C76E448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2157711"/>
                <a:ext cx="502920" cy="5029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xmlns="" id="{E23161C6-F0AF-4B3A-BCB9-64B59722F230}"/>
                  </a:ext>
                </a:extLst>
              </p:cNvPr>
              <p:cNvSpPr/>
              <p:nvPr/>
            </p:nvSpPr>
            <p:spPr>
              <a:xfrm>
                <a:off x="5288426" y="215771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23161C6-F0AF-4B3A-BCB9-64B59722F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2157711"/>
                <a:ext cx="502920" cy="5029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xmlns="" id="{B0D12149-3D34-4A9A-A775-F81A126C1D1D}"/>
                  </a:ext>
                </a:extLst>
              </p:cNvPr>
              <p:cNvSpPr/>
              <p:nvPr/>
            </p:nvSpPr>
            <p:spPr>
              <a:xfrm>
                <a:off x="6938599" y="266428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0D12149-3D34-4A9A-A775-F81A126C1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99" y="2664281"/>
                <a:ext cx="502920" cy="5029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xmlns="" id="{112EA57C-ABAA-4160-882F-B6868D7023A7}"/>
                  </a:ext>
                </a:extLst>
              </p:cNvPr>
              <p:cNvSpPr/>
              <p:nvPr/>
            </p:nvSpPr>
            <p:spPr>
              <a:xfrm>
                <a:off x="6938599" y="3163439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12EA57C-ABAA-4160-882F-B6868D702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99" y="3163439"/>
                <a:ext cx="502920" cy="5029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xmlns="" id="{563F059C-C219-401A-A014-E982A57F810C}"/>
                  </a:ext>
                </a:extLst>
              </p:cNvPr>
              <p:cNvSpPr/>
              <p:nvPr/>
            </p:nvSpPr>
            <p:spPr>
              <a:xfrm>
                <a:off x="7441519" y="2664281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3F059C-C219-401A-A014-E982A57F8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2664281"/>
                <a:ext cx="502920" cy="5029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xmlns="" id="{B91F14C4-3E3C-4CF1-B66D-84D93FC1A4FF}"/>
                  </a:ext>
                </a:extLst>
              </p:cNvPr>
              <p:cNvSpPr/>
              <p:nvPr/>
            </p:nvSpPr>
            <p:spPr>
              <a:xfrm>
                <a:off x="7441519" y="3163439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91F14C4-3E3C-4CF1-B66D-84D93FC1A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3163439"/>
                <a:ext cx="502920" cy="5029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xmlns="" id="{AAE7182A-D33F-4CF9-9B8E-3EF5630A663E}"/>
                  </a:ext>
                </a:extLst>
              </p:cNvPr>
              <p:cNvSpPr/>
              <p:nvPr/>
            </p:nvSpPr>
            <p:spPr>
              <a:xfrm>
                <a:off x="7942792" y="266428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AE7182A-D33F-4CF9-9B8E-3EF5630A6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2664281"/>
                <a:ext cx="502920" cy="5029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xmlns="" id="{D63391A8-EAED-4EF2-8EDB-178E692B5AB9}"/>
                  </a:ext>
                </a:extLst>
              </p:cNvPr>
              <p:cNvSpPr/>
              <p:nvPr/>
            </p:nvSpPr>
            <p:spPr>
              <a:xfrm>
                <a:off x="7942792" y="3163439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63391A8-EAED-4EF2-8EDB-178E692B5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3163439"/>
                <a:ext cx="502920" cy="50292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xmlns="" id="{DD817D8F-82C9-4D37-9625-9A2326D98086}"/>
                  </a:ext>
                </a:extLst>
              </p:cNvPr>
              <p:cNvSpPr/>
              <p:nvPr/>
            </p:nvSpPr>
            <p:spPr>
              <a:xfrm>
                <a:off x="7441519" y="2162583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D817D8F-82C9-4D37-9625-9A2326D98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2162583"/>
                <a:ext cx="502920" cy="5029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xmlns="" id="{86FC4FA2-0E25-46B1-8C05-3793E11A4B60}"/>
                  </a:ext>
                </a:extLst>
              </p:cNvPr>
              <p:cNvSpPr/>
              <p:nvPr/>
            </p:nvSpPr>
            <p:spPr>
              <a:xfrm>
                <a:off x="7942792" y="216273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6FC4FA2-0E25-46B1-8C05-3793E11A4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2162737"/>
                <a:ext cx="502920" cy="50292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xmlns="" id="{A1AD2094-7AA6-45ED-86AB-E449D8AF2771}"/>
                  </a:ext>
                </a:extLst>
              </p:cNvPr>
              <p:cNvSpPr txBox="1"/>
              <p:nvPr/>
            </p:nvSpPr>
            <p:spPr>
              <a:xfrm>
                <a:off x="6290160" y="1246859"/>
                <a:ext cx="29988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1AD2094-7AA6-45ED-86AB-E449D8AF2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160" y="1246859"/>
                <a:ext cx="2998894" cy="830997"/>
              </a:xfrm>
              <a:prstGeom prst="rect">
                <a:avLst/>
              </a:prstGeom>
              <a:blipFill>
                <a:blip r:embed="rId4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xmlns="" id="{FEBEF75B-E62A-48EC-A484-1EB268930EC1}"/>
                  </a:ext>
                </a:extLst>
              </p:cNvPr>
              <p:cNvSpPr/>
              <p:nvPr/>
            </p:nvSpPr>
            <p:spPr>
              <a:xfrm>
                <a:off x="1954986" y="3168821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BEF75B-E62A-48EC-A484-1EB268930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986" y="3168821"/>
                <a:ext cx="500457" cy="338554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xmlns="" id="{C3A319D4-C96B-4901-94AC-587A902F3B21}"/>
              </a:ext>
            </a:extLst>
          </p:cNvPr>
          <p:cNvSpPr/>
          <p:nvPr/>
        </p:nvSpPr>
        <p:spPr>
          <a:xfrm rot="5400000">
            <a:off x="2999357" y="2480650"/>
            <a:ext cx="315684" cy="476733"/>
          </a:xfrm>
          <a:prstGeom prst="arc">
            <a:avLst>
              <a:gd name="adj1" fmla="val 8739865"/>
              <a:gd name="adj2" fmla="val 2234594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xmlns="" id="{0CD692F8-0930-43B0-88B5-3688C6F2BCC6}"/>
                  </a:ext>
                </a:extLst>
              </p:cNvPr>
              <p:cNvSpPr/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D692F8-0930-43B0-88B5-3688C6F2B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xmlns="" id="{BBBC85FC-BE40-4840-835A-DD46C043B8C5}"/>
              </a:ext>
            </a:extLst>
          </p:cNvPr>
          <p:cNvSpPr/>
          <p:nvPr/>
        </p:nvSpPr>
        <p:spPr>
          <a:xfrm rot="16200000">
            <a:off x="1001751" y="2466340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80672FCA-824E-4FD4-8883-1A73F42F650E}"/>
                  </a:ext>
                </a:extLst>
              </p:cNvPr>
              <p:cNvSpPr/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672FCA-824E-4FD4-8883-1A73F42F6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id="{E3066924-EA54-420D-A76F-954309BAA48E}"/>
                  </a:ext>
                </a:extLst>
              </p:cNvPr>
              <p:cNvSpPr/>
              <p:nvPr/>
            </p:nvSpPr>
            <p:spPr>
              <a:xfrm>
                <a:off x="1219499" y="3140876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066924-EA54-420D-A76F-954309BAA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99" y="3140876"/>
                <a:ext cx="237744" cy="241773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246D7486-3629-4E6F-B5CD-027CA681000B}"/>
              </a:ext>
            </a:extLst>
          </p:cNvPr>
          <p:cNvCxnSpPr/>
          <p:nvPr/>
        </p:nvCxnSpPr>
        <p:spPr>
          <a:xfrm>
            <a:off x="2895912" y="2957426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xmlns="" id="{C4DBEDCD-C0B9-4C8B-AE13-B2F7737FFC73}"/>
                  </a:ext>
                </a:extLst>
              </p:cNvPr>
              <p:cNvSpPr/>
              <p:nvPr/>
            </p:nvSpPr>
            <p:spPr>
              <a:xfrm>
                <a:off x="9715357" y="2653369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4DBEDCD-C0B9-4C8B-AE13-B2F7737FF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57" y="2653369"/>
                <a:ext cx="502920" cy="502920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xmlns="" id="{3C788ACB-E2CB-45AD-A77D-9F0244B0634E}"/>
                  </a:ext>
                </a:extLst>
              </p:cNvPr>
              <p:cNvSpPr/>
              <p:nvPr/>
            </p:nvSpPr>
            <p:spPr>
              <a:xfrm>
                <a:off x="10216630" y="2653369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788ACB-E2CB-45AD-A77D-9F0244B06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630" y="2653369"/>
                <a:ext cx="502920" cy="50292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DADAC9A4-6CF3-40D8-BF49-6C07891A9260}"/>
                  </a:ext>
                </a:extLst>
              </p:cNvPr>
              <p:cNvSpPr/>
              <p:nvPr/>
            </p:nvSpPr>
            <p:spPr>
              <a:xfrm>
                <a:off x="9715357" y="2149131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ADAC9A4-6CF3-40D8-BF49-6C07891A9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57" y="2149131"/>
                <a:ext cx="502920" cy="50292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B049165B-22C6-4AE7-820D-59FFB38D06E1}"/>
                  </a:ext>
                </a:extLst>
              </p:cNvPr>
              <p:cNvSpPr/>
              <p:nvPr/>
            </p:nvSpPr>
            <p:spPr>
              <a:xfrm>
                <a:off x="10216630" y="2149285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049165B-22C6-4AE7-820D-59FFB38D0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630" y="2149285"/>
                <a:ext cx="502920" cy="50292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xmlns="" id="{CC81A251-9352-4FEB-9199-305B2F552153}"/>
                  </a:ext>
                </a:extLst>
              </p:cNvPr>
              <p:cNvSpPr txBox="1"/>
              <p:nvPr/>
            </p:nvSpPr>
            <p:spPr>
              <a:xfrm>
                <a:off x="8755845" y="1253302"/>
                <a:ext cx="28712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</a:t>
                </a:r>
                <a:endParaRPr lang="he-IL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C81A251-9352-4FEB-9199-305B2F552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845" y="1253302"/>
                <a:ext cx="2871213" cy="830997"/>
              </a:xfrm>
              <a:prstGeom prst="rect">
                <a:avLst/>
              </a:prstGeom>
              <a:blipFill>
                <a:blip r:embed="rId5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F6B234F1-1383-4B8D-B6B3-3225D46E6D0C}"/>
              </a:ext>
            </a:extLst>
          </p:cNvPr>
          <p:cNvCxnSpPr/>
          <p:nvPr/>
        </p:nvCxnSpPr>
        <p:spPr>
          <a:xfrm>
            <a:off x="1141330" y="2216915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BA767023-862B-494D-B5BD-BCF41422F60B}"/>
                  </a:ext>
                </a:extLst>
              </p:cNvPr>
              <p:cNvSpPr/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767023-862B-494D-B5BD-BCF41422F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99C840B1-7230-4764-9AB1-CEC41EEAA607}"/>
              </a:ext>
            </a:extLst>
          </p:cNvPr>
          <p:cNvCxnSpPr/>
          <p:nvPr/>
        </p:nvCxnSpPr>
        <p:spPr>
          <a:xfrm flipH="1">
            <a:off x="2996051" y="2227438"/>
            <a:ext cx="225938" cy="22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xmlns="" id="{A17D639D-01D6-41C5-866C-5AB2379A4D59}"/>
                  </a:ext>
                </a:extLst>
              </p:cNvPr>
              <p:cNvSpPr/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D639D-01D6-41C5-866C-5AB2379A4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4951EEEC-3598-4BFA-98F3-4F710633D692}"/>
                  </a:ext>
                </a:extLst>
              </p:cNvPr>
              <p:cNvSpPr/>
              <p:nvPr/>
            </p:nvSpPr>
            <p:spPr>
              <a:xfrm>
                <a:off x="1373809" y="3255177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51EEEC-3598-4BFA-98F3-4F710633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809" y="3255177"/>
                <a:ext cx="237744" cy="241773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31BEF761-E234-4DC2-8520-85300E7A76A1}"/>
                  </a:ext>
                </a:extLst>
              </p:cNvPr>
              <p:cNvSpPr/>
              <p:nvPr/>
            </p:nvSpPr>
            <p:spPr>
              <a:xfrm>
                <a:off x="2691129" y="3149211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1BEF761-E234-4DC2-8520-85300E7A7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129" y="3149211"/>
                <a:ext cx="237744" cy="241773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7D86BF2F-E4A6-4811-B0A3-E3A1CEB230B8}"/>
                  </a:ext>
                </a:extLst>
              </p:cNvPr>
              <p:cNvSpPr/>
              <p:nvPr/>
            </p:nvSpPr>
            <p:spPr>
              <a:xfrm>
                <a:off x="2845439" y="3263512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D86BF2F-E4A6-4811-B0A3-E3A1CEB23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39" y="3263512"/>
                <a:ext cx="237744" cy="241773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xmlns="" id="{7D34BF6D-3C86-4728-8123-3F5846C6B400}"/>
              </a:ext>
            </a:extLst>
          </p:cNvPr>
          <p:cNvCxnSpPr/>
          <p:nvPr/>
        </p:nvCxnSpPr>
        <p:spPr>
          <a:xfrm>
            <a:off x="1412783" y="2946824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xmlns="" id="{39872B92-20BB-4522-B6AE-F545BC526CA4}"/>
                  </a:ext>
                </a:extLst>
              </p:cNvPr>
              <p:cNvSpPr/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9872B92-20BB-4522-B6AE-F545BC526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435685C9-B639-409E-AC28-1068ACC3D08B}"/>
                  </a:ext>
                </a:extLst>
              </p:cNvPr>
              <p:cNvSpPr/>
              <p:nvPr/>
            </p:nvSpPr>
            <p:spPr>
              <a:xfrm>
                <a:off x="6938186" y="216172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5685C9-B639-409E-AC28-1068ACC3D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86" y="2161725"/>
                <a:ext cx="502920" cy="502920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D5A4EC03-CC6D-4FB1-8B21-F96D84A70FAB}"/>
                  </a:ext>
                </a:extLst>
              </p:cNvPr>
              <p:cNvSpPr/>
              <p:nvPr/>
            </p:nvSpPr>
            <p:spPr>
              <a:xfrm>
                <a:off x="6887455" y="2311825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A4EC03-CC6D-4FB1-8B21-F96D84A70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455" y="2311825"/>
                <a:ext cx="502920" cy="502920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A59C392E-8298-4D4F-95D3-0A1CE4092F10}"/>
                  </a:ext>
                </a:extLst>
              </p:cNvPr>
              <p:cNvSpPr/>
              <p:nvPr/>
            </p:nvSpPr>
            <p:spPr>
              <a:xfrm>
                <a:off x="7059086" y="2050889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59C392E-8298-4D4F-95D3-0A1CE4092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86" y="2050889"/>
                <a:ext cx="502920" cy="50292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DC24E56-5BBD-4339-93A4-107527CA0A0A}"/>
              </a:ext>
            </a:extLst>
          </p:cNvPr>
          <p:cNvCxnSpPr/>
          <p:nvPr/>
        </p:nvCxnSpPr>
        <p:spPr>
          <a:xfrm>
            <a:off x="6933860" y="2157304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59E9769C-EBB1-4F5F-ADDE-4C56B3F279BD}"/>
                  </a:ext>
                </a:extLst>
              </p:cNvPr>
              <p:cNvSpPr/>
              <p:nvPr/>
            </p:nvSpPr>
            <p:spPr>
              <a:xfrm>
                <a:off x="4283046" y="215583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E9769C-EBB1-4F5F-ADDE-4C56B3F27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046" y="2155836"/>
                <a:ext cx="502920" cy="50292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66F0E764-E862-4FFC-A438-661C3139D6AE}"/>
                  </a:ext>
                </a:extLst>
              </p:cNvPr>
              <p:cNvSpPr/>
              <p:nvPr/>
            </p:nvSpPr>
            <p:spPr>
              <a:xfrm rot="2640031">
                <a:off x="4231250" y="2358722"/>
                <a:ext cx="502920" cy="2436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𝑖𝑑𝑑𝑒𝑛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F0E764-E862-4FFC-A438-661C3139D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40031">
                <a:off x="4231250" y="2358722"/>
                <a:ext cx="502920" cy="243663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4237B9A5-D846-4F15-AE2E-8297D720D3B6}"/>
                  </a:ext>
                </a:extLst>
              </p:cNvPr>
              <p:cNvSpPr/>
              <p:nvPr/>
            </p:nvSpPr>
            <p:spPr>
              <a:xfrm rot="2709129">
                <a:off x="4334191" y="2267544"/>
                <a:ext cx="502920" cy="1857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𝑜𝑏𝑠𝑒𝑟𝑣𝑒𝑑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37B9A5-D846-4F15-AE2E-8297D720D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9129">
                <a:off x="4334191" y="2267544"/>
                <a:ext cx="502920" cy="185708"/>
              </a:xfrm>
              <a:prstGeom prst="rect">
                <a:avLst/>
              </a:prstGeom>
              <a:blipFill>
                <a:blip r:embed="rId65"/>
                <a:stretch>
                  <a:fillRect l="-9877" t="-7407" r="-1235" b="-37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4365613-C4A8-4716-820A-32AE561102E8}"/>
              </a:ext>
            </a:extLst>
          </p:cNvPr>
          <p:cNvCxnSpPr/>
          <p:nvPr/>
        </p:nvCxnSpPr>
        <p:spPr>
          <a:xfrm>
            <a:off x="4278720" y="2151415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Brace 2">
            <a:extLst>
              <a:ext uri="{FF2B5EF4-FFF2-40B4-BE49-F238E27FC236}">
                <a16:creationId xmlns:a16="http://schemas.microsoft.com/office/drawing/2014/main" xmlns="" id="{A6194C97-2BD4-482E-AAD4-AB1D17A721C0}"/>
              </a:ext>
            </a:extLst>
          </p:cNvPr>
          <p:cNvSpPr/>
          <p:nvPr/>
        </p:nvSpPr>
        <p:spPr>
          <a:xfrm rot="5400000">
            <a:off x="7222756" y="-2185422"/>
            <a:ext cx="381812" cy="657473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7E6D7490-938D-4B94-AF47-9BDB2F812A71}"/>
                  </a:ext>
                </a:extLst>
              </p:cNvPr>
              <p:cNvSpPr/>
              <p:nvPr/>
            </p:nvSpPr>
            <p:spPr>
              <a:xfrm>
                <a:off x="6402727" y="485602"/>
                <a:ext cx="220111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Parameters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E6D7490-938D-4B94-AF47-9BDB2F812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727" y="485602"/>
                <a:ext cx="2201115" cy="461665"/>
              </a:xfrm>
              <a:prstGeom prst="rect">
                <a:avLst/>
              </a:prstGeom>
              <a:blipFill>
                <a:blip r:embed="rId66"/>
                <a:stretch>
                  <a:fillRect l="-3878" t="-10667" r="-3878" b="-30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259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980F84-2174-4EC0-89A0-0C314021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4" y="82839"/>
            <a:ext cx="10515600" cy="1325563"/>
          </a:xfrm>
        </p:spPr>
        <p:txBody>
          <a:bodyPr/>
          <a:lstStyle/>
          <a:p>
            <a:r>
              <a:rPr lang="en-US" dirty="0"/>
              <a:t>Hidden Markov Model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23DBC4B-7829-4EA2-8305-DB459A08633B}"/>
              </a:ext>
            </a:extLst>
          </p:cNvPr>
          <p:cNvSpPr txBox="1"/>
          <p:nvPr/>
        </p:nvSpPr>
        <p:spPr>
          <a:xfrm>
            <a:off x="9715357" y="4765422"/>
            <a:ext cx="19385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7F87E3D-0819-46C6-A7C1-527138C5ED7B}"/>
              </a:ext>
            </a:extLst>
          </p:cNvPr>
          <p:cNvSpPr txBox="1"/>
          <p:nvPr/>
        </p:nvSpPr>
        <p:spPr>
          <a:xfrm>
            <a:off x="9715357" y="5468445"/>
            <a:ext cx="19385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94981FD0-A290-4D4E-92FD-520935334AA3}"/>
                  </a:ext>
                </a:extLst>
              </p:cNvPr>
              <p:cNvSpPr/>
              <p:nvPr/>
            </p:nvSpPr>
            <p:spPr>
              <a:xfrm>
                <a:off x="58097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981FD0-A290-4D4E-92FD-520935334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79" y="5448578"/>
                <a:ext cx="502920" cy="502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3F78C504-B1EB-45BF-A316-9E0504F9A53A}"/>
                  </a:ext>
                </a:extLst>
              </p:cNvPr>
              <p:cNvSpPr/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78C504-B1EB-45BF-A316-9E0504F9A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C00E0A44-3EFA-4520-BF83-A071D70723D3}"/>
                  </a:ext>
                </a:extLst>
              </p:cNvPr>
              <p:cNvSpPr/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0E0A44-3EFA-4520-BF83-A071D7072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5B3F0CA-E348-4FD4-9BD3-C31376CE63B1}"/>
              </a:ext>
            </a:extLst>
          </p:cNvPr>
          <p:cNvSpPr txBox="1"/>
          <p:nvPr/>
        </p:nvSpPr>
        <p:spPr>
          <a:xfrm>
            <a:off x="564942" y="1619501"/>
            <a:ext cx="315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xmlns="" id="{2E0DD450-787F-4C10-8B57-949F39F0CF89}"/>
                  </a:ext>
                </a:extLst>
              </p:cNvPr>
              <p:cNvSpPr/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2E0DD450-787F-4C10-8B57-949F39F0C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blipFill>
                <a:blip r:embed="rId5"/>
                <a:stretch>
                  <a:fillRect/>
                </a:stretch>
              </a:blipFill>
              <a:ln w="28575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>
            <a:extLst>
              <a:ext uri="{FF2B5EF4-FFF2-40B4-BE49-F238E27FC236}">
                <a16:creationId xmlns:a16="http://schemas.microsoft.com/office/drawing/2014/main" xmlns="" id="{D029955A-947B-4C9B-BBDA-881913FC7165}"/>
              </a:ext>
            </a:extLst>
          </p:cNvPr>
          <p:cNvSpPr/>
          <p:nvPr/>
        </p:nvSpPr>
        <p:spPr>
          <a:xfrm rot="10800000">
            <a:off x="1686567" y="2747990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0E1E96C-F268-487B-BEF5-5CB87CEEFD14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08985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53B7FC0B-1A33-467D-BCCE-EACA18815EBB}"/>
                  </a:ext>
                </a:extLst>
              </p:cNvPr>
              <p:cNvSpPr/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B7FC0B-1A33-467D-BCCE-EACA18815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78D17431-3190-44DE-95AB-D79D90B7AA85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83839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91253F55-554E-485F-B716-AF548982B09D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79089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3FD47C07-FBAA-4AAD-886B-22E8F20FC9A2}"/>
                  </a:ext>
                </a:extLst>
              </p:cNvPr>
              <p:cNvSpPr/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FD47C07-FBAA-4AAD-886B-22E8F20FC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4E5C1949-4373-49B0-92D0-10A2A20747C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53943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BA647F95-74ED-4A65-BE78-136A2F02AD26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50031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D4960008-2871-4F47-9829-2DC751C37AF6}"/>
                  </a:ext>
                </a:extLst>
              </p:cNvPr>
              <p:cNvSpPr/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960008-2871-4F47-9829-2DC751C37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57C5638A-815C-47CD-BD49-93829BBDB3FF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24885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D09E1763-4CF9-4C00-A845-BEDDC0E53D71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20135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4C9443C0-048F-4E6D-A434-D012C0795AFE}"/>
                  </a:ext>
                </a:extLst>
              </p:cNvPr>
              <p:cNvSpPr/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443C0-048F-4E6D-A434-D012C0795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16C4C143-8E9F-4108-B00E-B062672E8AA2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94989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D61591D7-64D9-47DB-9F3E-6AA11239267E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05405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91FCEDAA-5255-4B18-967A-C613ADDE024B}"/>
                  </a:ext>
                </a:extLst>
              </p:cNvPr>
              <p:cNvSpPr/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FCEDAA-5255-4B18-967A-C613ADDE0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B45E719B-84DF-4852-A157-F99598FC565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653945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ECAA9AD0-74F3-4844-9D46-01A37C0FA09C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4609454" y="4995808"/>
            <a:ext cx="210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9DF4AE09-7E5C-4808-9739-655BDC5B4E33}"/>
                  </a:ext>
                </a:extLst>
              </p:cNvPr>
              <p:cNvSpPr/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F4AE09-7E5C-4808-9739-655BDC5B4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0382B8BC-27A5-439B-8248-9D625F90FEAF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35799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177D94E9-34B2-4E2C-A4F6-96C112ED6439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5322901" y="4995808"/>
            <a:ext cx="1935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9F3B9D9A-1B15-4F25-ACD1-32E8C93B8CE1}"/>
                  </a:ext>
                </a:extLst>
              </p:cNvPr>
              <p:cNvSpPr/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B9D9A-1B15-4F25-ACD1-32E8C93B8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4D624FA4-8750-4E95-A16F-0DF31018497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071441" y="5247268"/>
            <a:ext cx="3009" cy="188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E9942E4C-45F3-4038-93B3-1FE11E2D8C99}"/>
              </a:ext>
            </a:extLst>
          </p:cNvPr>
          <p:cNvCxnSpPr>
            <a:cxnSpLocks/>
            <a:stCxn id="47" idx="3"/>
            <a:endCxn id="120" idx="1"/>
          </p:cNvCxnSpPr>
          <p:nvPr/>
        </p:nvCxnSpPr>
        <p:spPr>
          <a:xfrm>
            <a:off x="6019408" y="4995808"/>
            <a:ext cx="214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C8DD5124-82F7-43B3-87D8-354C2EF12401}"/>
                  </a:ext>
                </a:extLst>
              </p:cNvPr>
              <p:cNvSpPr/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DD5124-82F7-43B3-87D8-354C2EF1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EBDB4B79-3396-411B-8C37-4917735D22E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767948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F37942C7-08B6-4681-959F-C568F1388FF0}"/>
              </a:ext>
            </a:extLst>
          </p:cNvPr>
          <p:cNvCxnSpPr>
            <a:cxnSpLocks/>
            <a:stCxn id="120" idx="3"/>
            <a:endCxn id="52" idx="1"/>
          </p:cNvCxnSpPr>
          <p:nvPr/>
        </p:nvCxnSpPr>
        <p:spPr>
          <a:xfrm>
            <a:off x="6736859" y="4995808"/>
            <a:ext cx="1950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3D79D9CC-E918-4199-8A3D-2A6C751346CC}"/>
              </a:ext>
            </a:extLst>
          </p:cNvPr>
          <p:cNvCxnSpPr/>
          <p:nvPr/>
        </p:nvCxnSpPr>
        <p:spPr>
          <a:xfrm>
            <a:off x="6481395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214D202D-9EE0-4FEF-8005-C9E6044936E1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7434856" y="4995808"/>
            <a:ext cx="2081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="" id="{EC408BD3-80A0-4580-9DF3-90236EB7A04F}"/>
                  </a:ext>
                </a:extLst>
              </p:cNvPr>
              <p:cNvSpPr/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408BD3-80A0-4580-9DF3-90236EB7A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A9AE5010-9B11-4FAF-806A-5166B55F61AE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718339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62C584A9-AE48-4DED-94A0-0EF267E34D60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8145880" y="4995808"/>
            <a:ext cx="2065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xmlns="" id="{3E07BEC1-3001-45C4-B5B0-CE2D507D95D2}"/>
                  </a:ext>
                </a:extLst>
              </p:cNvPr>
              <p:cNvSpPr/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07BEC1-3001-45C4-B5B0-CE2D507D9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0D1A508A-7AC7-4CC5-9D47-93C291C6576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7894420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50C54BAF-C3FE-4066-968F-7C670FA6E0B1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855302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xmlns="" id="{C5538C6F-ACC1-4434-849A-8292B1D0E5EE}"/>
                  </a:ext>
                </a:extLst>
              </p:cNvPr>
              <p:cNvSpPr/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538C6F-ACC1-4434-849A-8292B1D0E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A9FDDDE6-3484-4831-83AA-8A49CEBEB741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603842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xmlns="" id="{A822A849-87B2-41C7-A090-0BA2D2992752}"/>
                  </a:ext>
                </a:extLst>
              </p:cNvPr>
              <p:cNvSpPr/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22A849-87B2-41C7-A090-0BA2D2992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88B3D80B-6B49-4095-89BD-F9F5DA869C2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9304882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="" id="{336A72F4-A597-4BE8-8554-AC320DD61812}"/>
                  </a:ext>
                </a:extLst>
              </p:cNvPr>
              <p:cNvSpPr/>
              <p:nvPr/>
            </p:nvSpPr>
            <p:spPr>
              <a:xfrm>
                <a:off x="1289908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6A72F4-A597-4BE8-8554-AC320DD61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908" y="5448578"/>
                <a:ext cx="502920" cy="5029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F2D7ACCF-290D-486D-884A-92A1621F38D1}"/>
                  </a:ext>
                </a:extLst>
              </p:cNvPr>
              <p:cNvSpPr/>
              <p:nvPr/>
            </p:nvSpPr>
            <p:spPr>
              <a:xfrm>
                <a:off x="1995641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2D7ACCF-290D-486D-884A-92A1621F3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641" y="5448578"/>
                <a:ext cx="502920" cy="5029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xmlns="" id="{164D8FCA-EE51-4CA4-84A5-517F23FE0D4A}"/>
                  </a:ext>
                </a:extLst>
              </p:cNvPr>
              <p:cNvSpPr/>
              <p:nvPr/>
            </p:nvSpPr>
            <p:spPr>
              <a:xfrm>
                <a:off x="2698436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64D8FCA-EE51-4CA4-84A5-517F23FE0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5448578"/>
                <a:ext cx="502920" cy="5029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xmlns="" id="{07C5FD14-4C7B-40A0-9E21-2FCDF2E53188}"/>
                  </a:ext>
                </a:extLst>
              </p:cNvPr>
              <p:cNvSpPr/>
              <p:nvPr/>
            </p:nvSpPr>
            <p:spPr>
              <a:xfrm>
                <a:off x="3403325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C5FD14-4C7B-40A0-9E21-2FCDF2E53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325" y="5448578"/>
                <a:ext cx="502920" cy="5029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xmlns="" id="{29BF70D6-0DC3-4003-911D-5F8C64FEC328}"/>
                  </a:ext>
                </a:extLst>
              </p:cNvPr>
              <p:cNvSpPr/>
              <p:nvPr/>
            </p:nvSpPr>
            <p:spPr>
              <a:xfrm>
                <a:off x="4100792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9BF70D6-0DC3-4003-911D-5F8C64FEC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792" y="5448578"/>
                <a:ext cx="502920" cy="5029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xmlns="" id="{C0BC165D-B9E8-401F-8D66-ED05F2A4986B}"/>
                  </a:ext>
                </a:extLst>
              </p:cNvPr>
              <p:cNvSpPr/>
              <p:nvPr/>
            </p:nvSpPr>
            <p:spPr>
              <a:xfrm>
                <a:off x="481929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0BC165D-B9E8-401F-8D66-ED05F2A49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97" y="5448578"/>
                <a:ext cx="502920" cy="5029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xmlns="" id="{6371DA52-CC4C-4AB0-AB9B-8F058067D72C}"/>
                  </a:ext>
                </a:extLst>
              </p:cNvPr>
              <p:cNvSpPr/>
              <p:nvPr/>
            </p:nvSpPr>
            <p:spPr>
              <a:xfrm>
                <a:off x="551482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371DA52-CC4C-4AB0-AB9B-8F058067D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827" y="5448578"/>
                <a:ext cx="502920" cy="5029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D504A7A5-A51F-4312-96F6-03C6215C0141}"/>
                  </a:ext>
                </a:extLst>
              </p:cNvPr>
              <p:cNvSpPr/>
              <p:nvPr/>
            </p:nvSpPr>
            <p:spPr>
              <a:xfrm>
                <a:off x="622975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504A7A5-A51F-4312-96F6-03C6215C0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759" y="5448578"/>
                <a:ext cx="502920" cy="5029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3BE0D5A3-A1BC-40E6-938D-3DD22C05B173}"/>
                  </a:ext>
                </a:extLst>
              </p:cNvPr>
              <p:cNvSpPr/>
              <p:nvPr/>
            </p:nvSpPr>
            <p:spPr>
              <a:xfrm>
                <a:off x="6941920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E0D5A3-A1BC-40E6-938D-3DD22C05B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920" y="5448578"/>
                <a:ext cx="502920" cy="5029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460B3DFB-9C9A-4941-8198-45393E67C37B}"/>
                  </a:ext>
                </a:extLst>
              </p:cNvPr>
              <p:cNvSpPr/>
              <p:nvPr/>
            </p:nvSpPr>
            <p:spPr>
              <a:xfrm>
                <a:off x="765084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0B3DFB-9C9A-4941-8198-45393E67C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849" y="5448578"/>
                <a:ext cx="502920" cy="5029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xmlns="" id="{0162E497-8470-4B5C-A438-DEFC8A5A1448}"/>
                  </a:ext>
                </a:extLst>
              </p:cNvPr>
              <p:cNvSpPr/>
              <p:nvPr/>
            </p:nvSpPr>
            <p:spPr>
              <a:xfrm>
                <a:off x="8356582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162E497-8470-4B5C-A438-DEFC8A5A1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582" y="5448578"/>
                <a:ext cx="502920" cy="5029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xmlns="" id="{69E9875F-301C-444E-8310-66D5C467A4E5}"/>
                  </a:ext>
                </a:extLst>
              </p:cNvPr>
              <p:cNvSpPr/>
              <p:nvPr/>
            </p:nvSpPr>
            <p:spPr>
              <a:xfrm>
                <a:off x="905937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9E9875F-301C-444E-8310-66D5C467A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77" y="5448578"/>
                <a:ext cx="502920" cy="5029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104A89C0-FDAD-4692-B276-21D3BA884A75}"/>
              </a:ext>
            </a:extLst>
          </p:cNvPr>
          <p:cNvSpPr txBox="1"/>
          <p:nvPr/>
        </p:nvSpPr>
        <p:spPr>
          <a:xfrm>
            <a:off x="2762373" y="4182976"/>
            <a:ext cx="457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of a Generated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xmlns="" id="{FF1F1BCB-7756-48E8-B0F2-5FFF10F31386}"/>
                  </a:ext>
                </a:extLst>
              </p:cNvPr>
              <p:cNvSpPr/>
              <p:nvPr/>
            </p:nvSpPr>
            <p:spPr>
              <a:xfrm>
                <a:off x="4282328" y="266004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F1F1BCB-7756-48E8-B0F2-5FFF10F31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28" y="2660044"/>
                <a:ext cx="502920" cy="5029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xmlns="" id="{33BE56C2-FE62-4E91-A754-C07CE97B3669}"/>
                  </a:ext>
                </a:extLst>
              </p:cNvPr>
              <p:cNvSpPr/>
              <p:nvPr/>
            </p:nvSpPr>
            <p:spPr>
              <a:xfrm>
                <a:off x="4282328" y="3162396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BE56C2-FE62-4E91-A754-C07CE97B3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28" y="3162396"/>
                <a:ext cx="502920" cy="5029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7B62B70C-7260-4D27-8FAE-6377400FC1EA}"/>
                  </a:ext>
                </a:extLst>
              </p:cNvPr>
              <p:cNvSpPr txBox="1"/>
              <p:nvPr/>
            </p:nvSpPr>
            <p:spPr>
              <a:xfrm>
                <a:off x="3733733" y="1248415"/>
                <a:ext cx="28500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B62B70C-7260-4D27-8FAE-6377400FC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733" y="1248415"/>
                <a:ext cx="2850046" cy="830997"/>
              </a:xfrm>
              <a:prstGeom prst="rect">
                <a:avLst/>
              </a:prstGeom>
              <a:blipFill>
                <a:blip r:embed="rId29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xmlns="" id="{FA24D3D7-E45A-44A8-8D2D-B6842BB5E74B}"/>
                  </a:ext>
                </a:extLst>
              </p:cNvPr>
              <p:cNvSpPr/>
              <p:nvPr/>
            </p:nvSpPr>
            <p:spPr>
              <a:xfrm>
                <a:off x="4785248" y="2660044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A24D3D7-E45A-44A8-8D2D-B6842BB5E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2660044"/>
                <a:ext cx="502920" cy="5029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xmlns="" id="{24712910-799A-4EE5-B33B-8A4335AD192C}"/>
                  </a:ext>
                </a:extLst>
              </p:cNvPr>
              <p:cNvSpPr/>
              <p:nvPr/>
            </p:nvSpPr>
            <p:spPr>
              <a:xfrm>
                <a:off x="5288426" y="2660044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4712910-799A-4EE5-B33B-8A4335AD1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2660044"/>
                <a:ext cx="502920" cy="5029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xmlns="" id="{6A9CB388-2FA3-48CA-A421-D0A17FC3D628}"/>
                  </a:ext>
                </a:extLst>
              </p:cNvPr>
              <p:cNvSpPr/>
              <p:nvPr/>
            </p:nvSpPr>
            <p:spPr>
              <a:xfrm>
                <a:off x="5288426" y="3162396"/>
                <a:ext cx="502920" cy="5029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A9CB388-2FA3-48CA-A421-D0A17FC3D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3162396"/>
                <a:ext cx="502920" cy="5029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xmlns="" id="{0C69D03E-CB2B-4462-866F-F56C76E44893}"/>
                  </a:ext>
                </a:extLst>
              </p:cNvPr>
              <p:cNvSpPr/>
              <p:nvPr/>
            </p:nvSpPr>
            <p:spPr>
              <a:xfrm>
                <a:off x="4785248" y="215771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C69D03E-CB2B-4462-866F-F56C76E448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2157711"/>
                <a:ext cx="502920" cy="5029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xmlns="" id="{E23161C6-F0AF-4B3A-BCB9-64B59722F230}"/>
                  </a:ext>
                </a:extLst>
              </p:cNvPr>
              <p:cNvSpPr/>
              <p:nvPr/>
            </p:nvSpPr>
            <p:spPr>
              <a:xfrm>
                <a:off x="5288426" y="215771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23161C6-F0AF-4B3A-BCB9-64B59722F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2157711"/>
                <a:ext cx="502920" cy="5029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xmlns="" id="{B0D12149-3D34-4A9A-A775-F81A126C1D1D}"/>
                  </a:ext>
                </a:extLst>
              </p:cNvPr>
              <p:cNvSpPr/>
              <p:nvPr/>
            </p:nvSpPr>
            <p:spPr>
              <a:xfrm>
                <a:off x="6938599" y="266428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0D12149-3D34-4A9A-A775-F81A126C1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99" y="2664281"/>
                <a:ext cx="502920" cy="5029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xmlns="" id="{112EA57C-ABAA-4160-882F-B6868D7023A7}"/>
                  </a:ext>
                </a:extLst>
              </p:cNvPr>
              <p:cNvSpPr/>
              <p:nvPr/>
            </p:nvSpPr>
            <p:spPr>
              <a:xfrm>
                <a:off x="6938599" y="3163439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12EA57C-ABAA-4160-882F-B6868D702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99" y="3163439"/>
                <a:ext cx="502920" cy="5029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xmlns="" id="{563F059C-C219-401A-A014-E982A57F810C}"/>
                  </a:ext>
                </a:extLst>
              </p:cNvPr>
              <p:cNvSpPr/>
              <p:nvPr/>
            </p:nvSpPr>
            <p:spPr>
              <a:xfrm>
                <a:off x="7441519" y="2664281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3F059C-C219-401A-A014-E982A57F8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2664281"/>
                <a:ext cx="502920" cy="5029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xmlns="" id="{B91F14C4-3E3C-4CF1-B66D-84D93FC1A4FF}"/>
                  </a:ext>
                </a:extLst>
              </p:cNvPr>
              <p:cNvSpPr/>
              <p:nvPr/>
            </p:nvSpPr>
            <p:spPr>
              <a:xfrm>
                <a:off x="7441519" y="3163439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91F14C4-3E3C-4CF1-B66D-84D93FC1A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3163439"/>
                <a:ext cx="502920" cy="5029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xmlns="" id="{AAE7182A-D33F-4CF9-9B8E-3EF5630A663E}"/>
                  </a:ext>
                </a:extLst>
              </p:cNvPr>
              <p:cNvSpPr/>
              <p:nvPr/>
            </p:nvSpPr>
            <p:spPr>
              <a:xfrm>
                <a:off x="7942792" y="266428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AE7182A-D33F-4CF9-9B8E-3EF5630A6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2664281"/>
                <a:ext cx="502920" cy="5029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xmlns="" id="{D63391A8-EAED-4EF2-8EDB-178E692B5AB9}"/>
                  </a:ext>
                </a:extLst>
              </p:cNvPr>
              <p:cNvSpPr/>
              <p:nvPr/>
            </p:nvSpPr>
            <p:spPr>
              <a:xfrm>
                <a:off x="7942792" y="3163439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63391A8-EAED-4EF2-8EDB-178E692B5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3163439"/>
                <a:ext cx="502920" cy="5029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xmlns="" id="{DD817D8F-82C9-4D37-9625-9A2326D98086}"/>
                  </a:ext>
                </a:extLst>
              </p:cNvPr>
              <p:cNvSpPr/>
              <p:nvPr/>
            </p:nvSpPr>
            <p:spPr>
              <a:xfrm>
                <a:off x="7441519" y="2162583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D817D8F-82C9-4D37-9625-9A2326D98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2162583"/>
                <a:ext cx="502920" cy="50292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xmlns="" id="{86FC4FA2-0E25-46B1-8C05-3793E11A4B60}"/>
                  </a:ext>
                </a:extLst>
              </p:cNvPr>
              <p:cNvSpPr/>
              <p:nvPr/>
            </p:nvSpPr>
            <p:spPr>
              <a:xfrm>
                <a:off x="7942792" y="216273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6FC4FA2-0E25-46B1-8C05-3793E11A4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2162737"/>
                <a:ext cx="502920" cy="5029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xmlns="" id="{A1AD2094-7AA6-45ED-86AB-E449D8AF2771}"/>
                  </a:ext>
                </a:extLst>
              </p:cNvPr>
              <p:cNvSpPr txBox="1"/>
              <p:nvPr/>
            </p:nvSpPr>
            <p:spPr>
              <a:xfrm>
                <a:off x="6290160" y="1246859"/>
                <a:ext cx="29988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1AD2094-7AA6-45ED-86AB-E449D8AF2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160" y="1246859"/>
                <a:ext cx="2998894" cy="830997"/>
              </a:xfrm>
              <a:prstGeom prst="rect">
                <a:avLst/>
              </a:prstGeom>
              <a:blipFill>
                <a:blip r:embed="rId4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xmlns="" id="{FEBEF75B-E62A-48EC-A484-1EB268930EC1}"/>
                  </a:ext>
                </a:extLst>
              </p:cNvPr>
              <p:cNvSpPr/>
              <p:nvPr/>
            </p:nvSpPr>
            <p:spPr>
              <a:xfrm>
                <a:off x="1954986" y="3168821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BEF75B-E62A-48EC-A484-1EB268930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986" y="3168821"/>
                <a:ext cx="500457" cy="33855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xmlns="" id="{C3A319D4-C96B-4901-94AC-587A902F3B21}"/>
              </a:ext>
            </a:extLst>
          </p:cNvPr>
          <p:cNvSpPr/>
          <p:nvPr/>
        </p:nvSpPr>
        <p:spPr>
          <a:xfrm rot="5400000">
            <a:off x="2999357" y="2480650"/>
            <a:ext cx="315684" cy="476733"/>
          </a:xfrm>
          <a:prstGeom prst="arc">
            <a:avLst>
              <a:gd name="adj1" fmla="val 8739865"/>
              <a:gd name="adj2" fmla="val 2234594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xmlns="" id="{0CD692F8-0930-43B0-88B5-3688C6F2BCC6}"/>
                  </a:ext>
                </a:extLst>
              </p:cNvPr>
              <p:cNvSpPr/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D692F8-0930-43B0-88B5-3688C6F2B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xmlns="" id="{BBBC85FC-BE40-4840-835A-DD46C043B8C5}"/>
              </a:ext>
            </a:extLst>
          </p:cNvPr>
          <p:cNvSpPr/>
          <p:nvPr/>
        </p:nvSpPr>
        <p:spPr>
          <a:xfrm rot="16200000">
            <a:off x="1001751" y="2466340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80672FCA-824E-4FD4-8883-1A73F42F650E}"/>
                  </a:ext>
                </a:extLst>
              </p:cNvPr>
              <p:cNvSpPr/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672FCA-824E-4FD4-8883-1A73F42F6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id="{E3066924-EA54-420D-A76F-954309BAA48E}"/>
                  </a:ext>
                </a:extLst>
              </p:cNvPr>
              <p:cNvSpPr/>
              <p:nvPr/>
            </p:nvSpPr>
            <p:spPr>
              <a:xfrm>
                <a:off x="1219499" y="3140876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066924-EA54-420D-A76F-954309BAA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99" y="3140876"/>
                <a:ext cx="237744" cy="241773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246D7486-3629-4E6F-B5CD-027CA681000B}"/>
              </a:ext>
            </a:extLst>
          </p:cNvPr>
          <p:cNvCxnSpPr/>
          <p:nvPr/>
        </p:nvCxnSpPr>
        <p:spPr>
          <a:xfrm>
            <a:off x="2895912" y="2957426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xmlns="" id="{C4DBEDCD-C0B9-4C8B-AE13-B2F7737FFC73}"/>
                  </a:ext>
                </a:extLst>
              </p:cNvPr>
              <p:cNvSpPr/>
              <p:nvPr/>
            </p:nvSpPr>
            <p:spPr>
              <a:xfrm>
                <a:off x="9715357" y="2653369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4DBEDCD-C0B9-4C8B-AE13-B2F7737FF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57" y="2653369"/>
                <a:ext cx="502920" cy="50292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xmlns="" id="{3C788ACB-E2CB-45AD-A77D-9F0244B0634E}"/>
                  </a:ext>
                </a:extLst>
              </p:cNvPr>
              <p:cNvSpPr/>
              <p:nvPr/>
            </p:nvSpPr>
            <p:spPr>
              <a:xfrm>
                <a:off x="10216630" y="2653369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788ACB-E2CB-45AD-A77D-9F0244B06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630" y="2653369"/>
                <a:ext cx="502920" cy="502920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DADAC9A4-6CF3-40D8-BF49-6C07891A9260}"/>
                  </a:ext>
                </a:extLst>
              </p:cNvPr>
              <p:cNvSpPr/>
              <p:nvPr/>
            </p:nvSpPr>
            <p:spPr>
              <a:xfrm>
                <a:off x="9715357" y="2149131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ADAC9A4-6CF3-40D8-BF49-6C07891A9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57" y="2149131"/>
                <a:ext cx="502920" cy="50292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B049165B-22C6-4AE7-820D-59FFB38D06E1}"/>
                  </a:ext>
                </a:extLst>
              </p:cNvPr>
              <p:cNvSpPr/>
              <p:nvPr/>
            </p:nvSpPr>
            <p:spPr>
              <a:xfrm>
                <a:off x="10216630" y="2149285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049165B-22C6-4AE7-820D-59FFB38D0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630" y="2149285"/>
                <a:ext cx="502920" cy="50292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xmlns="" id="{CC81A251-9352-4FEB-9199-305B2F552153}"/>
                  </a:ext>
                </a:extLst>
              </p:cNvPr>
              <p:cNvSpPr txBox="1"/>
              <p:nvPr/>
            </p:nvSpPr>
            <p:spPr>
              <a:xfrm>
                <a:off x="8755845" y="1253302"/>
                <a:ext cx="28712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</a:t>
                </a:r>
                <a:endParaRPr lang="he-IL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C81A251-9352-4FEB-9199-305B2F552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845" y="1253302"/>
                <a:ext cx="2871213" cy="830997"/>
              </a:xfrm>
              <a:prstGeom prst="rect">
                <a:avLst/>
              </a:prstGeom>
              <a:blipFill>
                <a:blip r:embed="rId52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F6B234F1-1383-4B8D-B6B3-3225D46E6D0C}"/>
              </a:ext>
            </a:extLst>
          </p:cNvPr>
          <p:cNvCxnSpPr/>
          <p:nvPr/>
        </p:nvCxnSpPr>
        <p:spPr>
          <a:xfrm>
            <a:off x="1141330" y="2216915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BA767023-862B-494D-B5BD-BCF41422F60B}"/>
                  </a:ext>
                </a:extLst>
              </p:cNvPr>
              <p:cNvSpPr/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767023-862B-494D-B5BD-BCF41422F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99C840B1-7230-4764-9AB1-CEC41EEAA607}"/>
              </a:ext>
            </a:extLst>
          </p:cNvPr>
          <p:cNvCxnSpPr/>
          <p:nvPr/>
        </p:nvCxnSpPr>
        <p:spPr>
          <a:xfrm flipH="1">
            <a:off x="2996051" y="2227438"/>
            <a:ext cx="225938" cy="22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xmlns="" id="{A17D639D-01D6-41C5-866C-5AB2379A4D59}"/>
                  </a:ext>
                </a:extLst>
              </p:cNvPr>
              <p:cNvSpPr/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D639D-01D6-41C5-866C-5AB2379A4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4951EEEC-3598-4BFA-98F3-4F710633D692}"/>
                  </a:ext>
                </a:extLst>
              </p:cNvPr>
              <p:cNvSpPr/>
              <p:nvPr/>
            </p:nvSpPr>
            <p:spPr>
              <a:xfrm>
                <a:off x="1373809" y="3255177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51EEEC-3598-4BFA-98F3-4F710633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809" y="3255177"/>
                <a:ext cx="237744" cy="241773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31BEF761-E234-4DC2-8520-85300E7A76A1}"/>
                  </a:ext>
                </a:extLst>
              </p:cNvPr>
              <p:cNvSpPr/>
              <p:nvPr/>
            </p:nvSpPr>
            <p:spPr>
              <a:xfrm>
                <a:off x="2691129" y="3149211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1BEF761-E234-4DC2-8520-85300E7A7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129" y="3149211"/>
                <a:ext cx="237744" cy="241773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7D86BF2F-E4A6-4811-B0A3-E3A1CEB230B8}"/>
                  </a:ext>
                </a:extLst>
              </p:cNvPr>
              <p:cNvSpPr/>
              <p:nvPr/>
            </p:nvSpPr>
            <p:spPr>
              <a:xfrm>
                <a:off x="2845439" y="3263512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D86BF2F-E4A6-4811-B0A3-E3A1CEB23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39" y="3263512"/>
                <a:ext cx="237744" cy="241773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xmlns="" id="{7D34BF6D-3C86-4728-8123-3F5846C6B400}"/>
              </a:ext>
            </a:extLst>
          </p:cNvPr>
          <p:cNvCxnSpPr/>
          <p:nvPr/>
        </p:nvCxnSpPr>
        <p:spPr>
          <a:xfrm>
            <a:off x="1412783" y="2946824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xmlns="" id="{28C8E573-BAD4-48FA-9051-4AB098BDF1A0}"/>
                  </a:ext>
                </a:extLst>
              </p:cNvPr>
              <p:cNvSpPr txBox="1"/>
              <p:nvPr/>
            </p:nvSpPr>
            <p:spPr>
              <a:xfrm>
                <a:off x="5216887" y="3656002"/>
                <a:ext cx="3977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8C8E573-BAD4-48FA-9051-4AB098BDF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887" y="3656002"/>
                <a:ext cx="3977020" cy="461665"/>
              </a:xfrm>
              <a:prstGeom prst="rect">
                <a:avLst/>
              </a:prstGeom>
              <a:blipFill>
                <a:blip r:embed="rId58"/>
                <a:stretch>
                  <a:fillRect l="-460" b="-1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xmlns="" id="{39872B92-20BB-4522-B6AE-F545BC526CA4}"/>
                  </a:ext>
                </a:extLst>
              </p:cNvPr>
              <p:cNvSpPr/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9872B92-20BB-4522-B6AE-F545BC526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435685C9-B639-409E-AC28-1068ACC3D08B}"/>
                  </a:ext>
                </a:extLst>
              </p:cNvPr>
              <p:cNvSpPr/>
              <p:nvPr/>
            </p:nvSpPr>
            <p:spPr>
              <a:xfrm>
                <a:off x="6938186" y="216172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5685C9-B639-409E-AC28-1068ACC3D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86" y="2161725"/>
                <a:ext cx="502920" cy="502920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D5A4EC03-CC6D-4FB1-8B21-F96D84A70FAB}"/>
                  </a:ext>
                </a:extLst>
              </p:cNvPr>
              <p:cNvSpPr/>
              <p:nvPr/>
            </p:nvSpPr>
            <p:spPr>
              <a:xfrm>
                <a:off x="6887455" y="2311825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A4EC03-CC6D-4FB1-8B21-F96D84A70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455" y="2311825"/>
                <a:ext cx="502920" cy="502920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A59C392E-8298-4D4F-95D3-0A1CE4092F10}"/>
                  </a:ext>
                </a:extLst>
              </p:cNvPr>
              <p:cNvSpPr/>
              <p:nvPr/>
            </p:nvSpPr>
            <p:spPr>
              <a:xfrm>
                <a:off x="7059086" y="2050889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59C392E-8298-4D4F-95D3-0A1CE4092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86" y="2050889"/>
                <a:ext cx="502920" cy="50292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DC24E56-5BBD-4339-93A4-107527CA0A0A}"/>
              </a:ext>
            </a:extLst>
          </p:cNvPr>
          <p:cNvCxnSpPr/>
          <p:nvPr/>
        </p:nvCxnSpPr>
        <p:spPr>
          <a:xfrm>
            <a:off x="6933860" y="2157304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59E9769C-EBB1-4F5F-ADDE-4C56B3F279BD}"/>
                  </a:ext>
                </a:extLst>
              </p:cNvPr>
              <p:cNvSpPr/>
              <p:nvPr/>
            </p:nvSpPr>
            <p:spPr>
              <a:xfrm>
                <a:off x="4283046" y="215583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E9769C-EBB1-4F5F-ADDE-4C56B3F27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046" y="2155836"/>
                <a:ext cx="502920" cy="50292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66F0E764-E862-4FFC-A438-661C3139D6AE}"/>
                  </a:ext>
                </a:extLst>
              </p:cNvPr>
              <p:cNvSpPr/>
              <p:nvPr/>
            </p:nvSpPr>
            <p:spPr>
              <a:xfrm rot="2640031">
                <a:off x="4231250" y="2358722"/>
                <a:ext cx="502920" cy="2436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𝑖𝑑𝑑𝑒𝑛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F0E764-E862-4FFC-A438-661C3139D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40031">
                <a:off x="4231250" y="2358722"/>
                <a:ext cx="502920" cy="243663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4237B9A5-D846-4F15-AE2E-8297D720D3B6}"/>
                  </a:ext>
                </a:extLst>
              </p:cNvPr>
              <p:cNvSpPr/>
              <p:nvPr/>
            </p:nvSpPr>
            <p:spPr>
              <a:xfrm rot="2709129">
                <a:off x="4334191" y="2267544"/>
                <a:ext cx="502920" cy="1857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𝑜𝑏𝑠𝑒𝑟𝑣𝑒𝑑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37B9A5-D846-4F15-AE2E-8297D720D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9129">
                <a:off x="4334191" y="2267544"/>
                <a:ext cx="502920" cy="185708"/>
              </a:xfrm>
              <a:prstGeom prst="rect">
                <a:avLst/>
              </a:prstGeom>
              <a:blipFill>
                <a:blip r:embed="rId65"/>
                <a:stretch>
                  <a:fillRect l="-9877" t="-7407" r="-1235" b="-37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4365613-C4A8-4716-820A-32AE561102E8}"/>
              </a:ext>
            </a:extLst>
          </p:cNvPr>
          <p:cNvCxnSpPr/>
          <p:nvPr/>
        </p:nvCxnSpPr>
        <p:spPr>
          <a:xfrm>
            <a:off x="4278720" y="2151415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A41A836C-9A23-4FEA-9BC0-0750A02D92E4}"/>
              </a:ext>
            </a:extLst>
          </p:cNvPr>
          <p:cNvCxnSpPr>
            <a:cxnSpLocks/>
          </p:cNvCxnSpPr>
          <p:nvPr/>
        </p:nvCxnSpPr>
        <p:spPr>
          <a:xfrm flipV="1">
            <a:off x="5049076" y="6064649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xmlns="" id="{B7138C2E-3C23-4F3D-BAB0-14861705E99E}"/>
              </a:ext>
            </a:extLst>
          </p:cNvPr>
          <p:cNvCxnSpPr>
            <a:cxnSpLocks/>
          </p:cNvCxnSpPr>
          <p:nvPr/>
        </p:nvCxnSpPr>
        <p:spPr>
          <a:xfrm flipV="1">
            <a:off x="2436700" y="3371021"/>
            <a:ext cx="228576" cy="28266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xmlns="" id="{B3513CB8-E97F-474D-8BDA-DDF07D8E1148}"/>
                  </a:ext>
                </a:extLst>
              </p:cNvPr>
              <p:cNvSpPr/>
              <p:nvPr/>
            </p:nvSpPr>
            <p:spPr>
              <a:xfrm>
                <a:off x="4785248" y="3162396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7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7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3513CB8-E97F-474D-8BDA-DDF07D8E1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3162396"/>
                <a:ext cx="502920" cy="50292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xmlns="" id="{664ED25B-B20E-4AEF-8AD6-F1169695B463}"/>
              </a:ext>
            </a:extLst>
          </p:cNvPr>
          <p:cNvCxnSpPr>
            <a:cxnSpLocks/>
          </p:cNvCxnSpPr>
          <p:nvPr/>
        </p:nvCxnSpPr>
        <p:spPr>
          <a:xfrm>
            <a:off x="5123386" y="3855615"/>
            <a:ext cx="103599" cy="307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xmlns="" id="{71704CE4-AAA0-44D9-84E4-6961DBD5110B}"/>
              </a:ext>
            </a:extLst>
          </p:cNvPr>
          <p:cNvCxnSpPr>
            <a:cxnSpLocks/>
          </p:cNvCxnSpPr>
          <p:nvPr/>
        </p:nvCxnSpPr>
        <p:spPr>
          <a:xfrm>
            <a:off x="5123386" y="3730752"/>
            <a:ext cx="7491" cy="124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Left Brace 132">
            <a:extLst>
              <a:ext uri="{FF2B5EF4-FFF2-40B4-BE49-F238E27FC236}">
                <a16:creationId xmlns:a16="http://schemas.microsoft.com/office/drawing/2014/main" xmlns="" id="{3EB82E5B-6A44-4E84-8040-DB619589A901}"/>
              </a:ext>
            </a:extLst>
          </p:cNvPr>
          <p:cNvSpPr/>
          <p:nvPr/>
        </p:nvSpPr>
        <p:spPr>
          <a:xfrm rot="5400000">
            <a:off x="7222756" y="-2185422"/>
            <a:ext cx="381812" cy="657473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xmlns="" id="{CBA96FDD-7C9F-417C-A9D2-9A878437C467}"/>
                  </a:ext>
                </a:extLst>
              </p:cNvPr>
              <p:cNvSpPr/>
              <p:nvPr/>
            </p:nvSpPr>
            <p:spPr>
              <a:xfrm>
                <a:off x="6402727" y="485602"/>
                <a:ext cx="220111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Parameters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BA96FDD-7C9F-417C-A9D2-9A878437C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727" y="485602"/>
                <a:ext cx="2201115" cy="461665"/>
              </a:xfrm>
              <a:prstGeom prst="rect">
                <a:avLst/>
              </a:prstGeom>
              <a:blipFill>
                <a:blip r:embed="rId67"/>
                <a:stretch>
                  <a:fillRect l="-3878" t="-10667" r="-3878" b="-30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168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980F84-2174-4EC0-89A0-0C314021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4" y="82839"/>
            <a:ext cx="10515600" cy="1325563"/>
          </a:xfrm>
        </p:spPr>
        <p:txBody>
          <a:bodyPr/>
          <a:lstStyle/>
          <a:p>
            <a:r>
              <a:rPr lang="en-US" dirty="0"/>
              <a:t>Hidden Markov Model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23DBC4B-7829-4EA2-8305-DB459A08633B}"/>
              </a:ext>
            </a:extLst>
          </p:cNvPr>
          <p:cNvSpPr txBox="1"/>
          <p:nvPr/>
        </p:nvSpPr>
        <p:spPr>
          <a:xfrm>
            <a:off x="9715357" y="4765422"/>
            <a:ext cx="19385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7F87E3D-0819-46C6-A7C1-527138C5ED7B}"/>
              </a:ext>
            </a:extLst>
          </p:cNvPr>
          <p:cNvSpPr txBox="1"/>
          <p:nvPr/>
        </p:nvSpPr>
        <p:spPr>
          <a:xfrm>
            <a:off x="9715357" y="5468445"/>
            <a:ext cx="19385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94981FD0-A290-4D4E-92FD-520935334AA3}"/>
                  </a:ext>
                </a:extLst>
              </p:cNvPr>
              <p:cNvSpPr/>
              <p:nvPr/>
            </p:nvSpPr>
            <p:spPr>
              <a:xfrm>
                <a:off x="58097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981FD0-A290-4D4E-92FD-520935334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79" y="5448578"/>
                <a:ext cx="502920" cy="502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3F78C504-B1EB-45BF-A316-9E0504F9A53A}"/>
                  </a:ext>
                </a:extLst>
              </p:cNvPr>
              <p:cNvSpPr/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78C504-B1EB-45BF-A316-9E0504F9A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C00E0A44-3EFA-4520-BF83-A071D70723D3}"/>
                  </a:ext>
                </a:extLst>
              </p:cNvPr>
              <p:cNvSpPr/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0E0A44-3EFA-4520-BF83-A071D7072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5B3F0CA-E348-4FD4-9BD3-C31376CE63B1}"/>
              </a:ext>
            </a:extLst>
          </p:cNvPr>
          <p:cNvSpPr txBox="1"/>
          <p:nvPr/>
        </p:nvSpPr>
        <p:spPr>
          <a:xfrm>
            <a:off x="564942" y="1619501"/>
            <a:ext cx="315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xmlns="" id="{2E0DD450-787F-4C10-8B57-949F39F0CF89}"/>
                  </a:ext>
                </a:extLst>
              </p:cNvPr>
              <p:cNvSpPr/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2E0DD450-787F-4C10-8B57-949F39F0C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blipFill>
                <a:blip r:embed="rId5"/>
                <a:stretch>
                  <a:fillRect/>
                </a:stretch>
              </a:blipFill>
              <a:ln w="28575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>
            <a:extLst>
              <a:ext uri="{FF2B5EF4-FFF2-40B4-BE49-F238E27FC236}">
                <a16:creationId xmlns:a16="http://schemas.microsoft.com/office/drawing/2014/main" xmlns="" id="{D029955A-947B-4C9B-BBDA-881913FC7165}"/>
              </a:ext>
            </a:extLst>
          </p:cNvPr>
          <p:cNvSpPr/>
          <p:nvPr/>
        </p:nvSpPr>
        <p:spPr>
          <a:xfrm rot="10800000">
            <a:off x="1686567" y="2747990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0E1E96C-F268-487B-BEF5-5CB87CEEFD14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08985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53B7FC0B-1A33-467D-BCCE-EACA18815EBB}"/>
                  </a:ext>
                </a:extLst>
              </p:cNvPr>
              <p:cNvSpPr/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B7FC0B-1A33-467D-BCCE-EACA18815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78D17431-3190-44DE-95AB-D79D90B7AA85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83839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91253F55-554E-485F-B716-AF548982B09D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79089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3FD47C07-FBAA-4AAD-886B-22E8F20FC9A2}"/>
                  </a:ext>
                </a:extLst>
              </p:cNvPr>
              <p:cNvSpPr/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FD47C07-FBAA-4AAD-886B-22E8F20FC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4E5C1949-4373-49B0-92D0-10A2A20747C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53943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BA647F95-74ED-4A65-BE78-136A2F02AD26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50031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D4960008-2871-4F47-9829-2DC751C37AF6}"/>
                  </a:ext>
                </a:extLst>
              </p:cNvPr>
              <p:cNvSpPr/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960008-2871-4F47-9829-2DC751C37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57C5638A-815C-47CD-BD49-93829BBDB3FF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24885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D09E1763-4CF9-4C00-A845-BEDDC0E53D71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20135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4C9443C0-048F-4E6D-A434-D012C0795AFE}"/>
                  </a:ext>
                </a:extLst>
              </p:cNvPr>
              <p:cNvSpPr/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443C0-048F-4E6D-A434-D012C0795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16C4C143-8E9F-4108-B00E-B062672E8AA2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94989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D61591D7-64D9-47DB-9F3E-6AA11239267E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05405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91FCEDAA-5255-4B18-967A-C613ADDE024B}"/>
                  </a:ext>
                </a:extLst>
              </p:cNvPr>
              <p:cNvSpPr/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FCEDAA-5255-4B18-967A-C613ADDE0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B45E719B-84DF-4852-A157-F99598FC565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653945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ECAA9AD0-74F3-4844-9D46-01A37C0FA09C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4609454" y="4995808"/>
            <a:ext cx="210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9DF4AE09-7E5C-4808-9739-655BDC5B4E33}"/>
                  </a:ext>
                </a:extLst>
              </p:cNvPr>
              <p:cNvSpPr/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F4AE09-7E5C-4808-9739-655BDC5B4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0382B8BC-27A5-439B-8248-9D625F90FEAF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35799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177D94E9-34B2-4E2C-A4F6-96C112ED6439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5322901" y="4995808"/>
            <a:ext cx="1935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9F3B9D9A-1B15-4F25-ACD1-32E8C93B8CE1}"/>
                  </a:ext>
                </a:extLst>
              </p:cNvPr>
              <p:cNvSpPr/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B9D9A-1B15-4F25-ACD1-32E8C93B8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4D624FA4-8750-4E95-A16F-0DF31018497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071441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E9942E4C-45F3-4038-93B3-1FE11E2D8C99}"/>
              </a:ext>
            </a:extLst>
          </p:cNvPr>
          <p:cNvCxnSpPr>
            <a:cxnSpLocks/>
            <a:stCxn id="47" idx="3"/>
            <a:endCxn id="120" idx="1"/>
          </p:cNvCxnSpPr>
          <p:nvPr/>
        </p:nvCxnSpPr>
        <p:spPr>
          <a:xfrm>
            <a:off x="6019408" y="4995808"/>
            <a:ext cx="214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C8DD5124-82F7-43B3-87D8-354C2EF12401}"/>
                  </a:ext>
                </a:extLst>
              </p:cNvPr>
              <p:cNvSpPr/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DD5124-82F7-43B3-87D8-354C2EF1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EBDB4B79-3396-411B-8C37-4917735D22E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767948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F37942C7-08B6-4681-959F-C568F1388FF0}"/>
              </a:ext>
            </a:extLst>
          </p:cNvPr>
          <p:cNvCxnSpPr>
            <a:cxnSpLocks/>
            <a:stCxn id="120" idx="3"/>
            <a:endCxn id="52" idx="1"/>
          </p:cNvCxnSpPr>
          <p:nvPr/>
        </p:nvCxnSpPr>
        <p:spPr>
          <a:xfrm>
            <a:off x="6736859" y="4995808"/>
            <a:ext cx="1950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3D79D9CC-E918-4199-8A3D-2A6C751346CC}"/>
              </a:ext>
            </a:extLst>
          </p:cNvPr>
          <p:cNvCxnSpPr/>
          <p:nvPr/>
        </p:nvCxnSpPr>
        <p:spPr>
          <a:xfrm>
            <a:off x="6481395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214D202D-9EE0-4FEF-8005-C9E6044936E1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7434856" y="4995808"/>
            <a:ext cx="2081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="" id="{EC408BD3-80A0-4580-9DF3-90236EB7A04F}"/>
                  </a:ext>
                </a:extLst>
              </p:cNvPr>
              <p:cNvSpPr/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408BD3-80A0-4580-9DF3-90236EB7A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A9AE5010-9B11-4FAF-806A-5166B55F61AE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718339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62C584A9-AE48-4DED-94A0-0EF267E34D60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8145880" y="4995808"/>
            <a:ext cx="2065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xmlns="" id="{3E07BEC1-3001-45C4-B5B0-CE2D507D95D2}"/>
                  </a:ext>
                </a:extLst>
              </p:cNvPr>
              <p:cNvSpPr/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07BEC1-3001-45C4-B5B0-CE2D507D9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0D1A508A-7AC7-4CC5-9D47-93C291C6576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7894420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50C54BAF-C3FE-4066-968F-7C670FA6E0B1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855302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xmlns="" id="{C5538C6F-ACC1-4434-849A-8292B1D0E5EE}"/>
                  </a:ext>
                </a:extLst>
              </p:cNvPr>
              <p:cNvSpPr/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538C6F-ACC1-4434-849A-8292B1D0E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A9FDDDE6-3484-4831-83AA-8A49CEBEB741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603842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xmlns="" id="{A822A849-87B2-41C7-A090-0BA2D2992752}"/>
                  </a:ext>
                </a:extLst>
              </p:cNvPr>
              <p:cNvSpPr/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22A849-87B2-41C7-A090-0BA2D2992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88B3D80B-6B49-4095-89BD-F9F5DA869C2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9304882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="" id="{336A72F4-A597-4BE8-8554-AC320DD61812}"/>
                  </a:ext>
                </a:extLst>
              </p:cNvPr>
              <p:cNvSpPr/>
              <p:nvPr/>
            </p:nvSpPr>
            <p:spPr>
              <a:xfrm>
                <a:off x="1289908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6A72F4-A597-4BE8-8554-AC320DD61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908" y="5448578"/>
                <a:ext cx="502920" cy="5029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F2D7ACCF-290D-486D-884A-92A1621F38D1}"/>
                  </a:ext>
                </a:extLst>
              </p:cNvPr>
              <p:cNvSpPr/>
              <p:nvPr/>
            </p:nvSpPr>
            <p:spPr>
              <a:xfrm>
                <a:off x="1995641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2D7ACCF-290D-486D-884A-92A1621F3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641" y="5448578"/>
                <a:ext cx="502920" cy="5029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xmlns="" id="{164D8FCA-EE51-4CA4-84A5-517F23FE0D4A}"/>
                  </a:ext>
                </a:extLst>
              </p:cNvPr>
              <p:cNvSpPr/>
              <p:nvPr/>
            </p:nvSpPr>
            <p:spPr>
              <a:xfrm>
                <a:off x="2698436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64D8FCA-EE51-4CA4-84A5-517F23FE0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5448578"/>
                <a:ext cx="502920" cy="5029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xmlns="" id="{07C5FD14-4C7B-40A0-9E21-2FCDF2E53188}"/>
                  </a:ext>
                </a:extLst>
              </p:cNvPr>
              <p:cNvSpPr/>
              <p:nvPr/>
            </p:nvSpPr>
            <p:spPr>
              <a:xfrm>
                <a:off x="3403325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C5FD14-4C7B-40A0-9E21-2FCDF2E53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325" y="5448578"/>
                <a:ext cx="502920" cy="5029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xmlns="" id="{29BF70D6-0DC3-4003-911D-5F8C64FEC328}"/>
                  </a:ext>
                </a:extLst>
              </p:cNvPr>
              <p:cNvSpPr/>
              <p:nvPr/>
            </p:nvSpPr>
            <p:spPr>
              <a:xfrm>
                <a:off x="4100792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9BF70D6-0DC3-4003-911D-5F8C64FEC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792" y="5448578"/>
                <a:ext cx="502920" cy="5029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xmlns="" id="{C0BC165D-B9E8-401F-8D66-ED05F2A4986B}"/>
                  </a:ext>
                </a:extLst>
              </p:cNvPr>
              <p:cNvSpPr/>
              <p:nvPr/>
            </p:nvSpPr>
            <p:spPr>
              <a:xfrm>
                <a:off x="481929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0BC165D-B9E8-401F-8D66-ED05F2A49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97" y="5448578"/>
                <a:ext cx="502920" cy="5029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xmlns="" id="{6371DA52-CC4C-4AB0-AB9B-8F058067D72C}"/>
                  </a:ext>
                </a:extLst>
              </p:cNvPr>
              <p:cNvSpPr/>
              <p:nvPr/>
            </p:nvSpPr>
            <p:spPr>
              <a:xfrm>
                <a:off x="551482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371DA52-CC4C-4AB0-AB9B-8F058067D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827" y="5448578"/>
                <a:ext cx="502920" cy="5029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D504A7A5-A51F-4312-96F6-03C6215C0141}"/>
                  </a:ext>
                </a:extLst>
              </p:cNvPr>
              <p:cNvSpPr/>
              <p:nvPr/>
            </p:nvSpPr>
            <p:spPr>
              <a:xfrm>
                <a:off x="622975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504A7A5-A51F-4312-96F6-03C6215C0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759" y="5448578"/>
                <a:ext cx="502920" cy="5029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3BE0D5A3-A1BC-40E6-938D-3DD22C05B173}"/>
                  </a:ext>
                </a:extLst>
              </p:cNvPr>
              <p:cNvSpPr/>
              <p:nvPr/>
            </p:nvSpPr>
            <p:spPr>
              <a:xfrm>
                <a:off x="6941920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E0D5A3-A1BC-40E6-938D-3DD22C05B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920" y="5448578"/>
                <a:ext cx="502920" cy="5029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460B3DFB-9C9A-4941-8198-45393E67C37B}"/>
                  </a:ext>
                </a:extLst>
              </p:cNvPr>
              <p:cNvSpPr/>
              <p:nvPr/>
            </p:nvSpPr>
            <p:spPr>
              <a:xfrm>
                <a:off x="765084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0B3DFB-9C9A-4941-8198-45393E67C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849" y="5448578"/>
                <a:ext cx="502920" cy="5029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xmlns="" id="{0162E497-8470-4B5C-A438-DEFC8A5A1448}"/>
                  </a:ext>
                </a:extLst>
              </p:cNvPr>
              <p:cNvSpPr/>
              <p:nvPr/>
            </p:nvSpPr>
            <p:spPr>
              <a:xfrm>
                <a:off x="8356582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162E497-8470-4B5C-A438-DEFC8A5A1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582" y="5448578"/>
                <a:ext cx="502920" cy="5029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xmlns="" id="{69E9875F-301C-444E-8310-66D5C467A4E5}"/>
                  </a:ext>
                </a:extLst>
              </p:cNvPr>
              <p:cNvSpPr/>
              <p:nvPr/>
            </p:nvSpPr>
            <p:spPr>
              <a:xfrm>
                <a:off x="905937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9E9875F-301C-444E-8310-66D5C467A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77" y="5448578"/>
                <a:ext cx="502920" cy="5029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104A89C0-FDAD-4692-B276-21D3BA884A75}"/>
              </a:ext>
            </a:extLst>
          </p:cNvPr>
          <p:cNvSpPr txBox="1"/>
          <p:nvPr/>
        </p:nvSpPr>
        <p:spPr>
          <a:xfrm>
            <a:off x="2762373" y="4182976"/>
            <a:ext cx="457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of a Generated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xmlns="" id="{FF1F1BCB-7756-48E8-B0F2-5FFF10F31386}"/>
                  </a:ext>
                </a:extLst>
              </p:cNvPr>
              <p:cNvSpPr/>
              <p:nvPr/>
            </p:nvSpPr>
            <p:spPr>
              <a:xfrm>
                <a:off x="4282328" y="266004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F1F1BCB-7756-48E8-B0F2-5FFF10F31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28" y="2660044"/>
                <a:ext cx="502920" cy="5029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xmlns="" id="{33BE56C2-FE62-4E91-A754-C07CE97B3669}"/>
                  </a:ext>
                </a:extLst>
              </p:cNvPr>
              <p:cNvSpPr/>
              <p:nvPr/>
            </p:nvSpPr>
            <p:spPr>
              <a:xfrm>
                <a:off x="4282328" y="3162396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BE56C2-FE62-4E91-A754-C07CE97B3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28" y="3162396"/>
                <a:ext cx="502920" cy="5029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7B62B70C-7260-4D27-8FAE-6377400FC1EA}"/>
                  </a:ext>
                </a:extLst>
              </p:cNvPr>
              <p:cNvSpPr txBox="1"/>
              <p:nvPr/>
            </p:nvSpPr>
            <p:spPr>
              <a:xfrm>
                <a:off x="3733733" y="1248415"/>
                <a:ext cx="28500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B62B70C-7260-4D27-8FAE-6377400FC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733" y="1248415"/>
                <a:ext cx="2850046" cy="830997"/>
              </a:xfrm>
              <a:prstGeom prst="rect">
                <a:avLst/>
              </a:prstGeom>
              <a:blipFill>
                <a:blip r:embed="rId29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xmlns="" id="{FA24D3D7-E45A-44A8-8D2D-B6842BB5E74B}"/>
                  </a:ext>
                </a:extLst>
              </p:cNvPr>
              <p:cNvSpPr/>
              <p:nvPr/>
            </p:nvSpPr>
            <p:spPr>
              <a:xfrm>
                <a:off x="4785248" y="2660044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A24D3D7-E45A-44A8-8D2D-B6842BB5E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2660044"/>
                <a:ext cx="502920" cy="5029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xmlns="" id="{B3513CB8-E97F-474D-8BDA-DDF07D8E1148}"/>
                  </a:ext>
                </a:extLst>
              </p:cNvPr>
              <p:cNvSpPr/>
              <p:nvPr/>
            </p:nvSpPr>
            <p:spPr>
              <a:xfrm>
                <a:off x="4785248" y="3162396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3513CB8-E97F-474D-8BDA-DDF07D8E1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3162396"/>
                <a:ext cx="502920" cy="5029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xmlns="" id="{24712910-799A-4EE5-B33B-8A4335AD192C}"/>
                  </a:ext>
                </a:extLst>
              </p:cNvPr>
              <p:cNvSpPr/>
              <p:nvPr/>
            </p:nvSpPr>
            <p:spPr>
              <a:xfrm>
                <a:off x="5288426" y="2660044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4712910-799A-4EE5-B33B-8A4335AD1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2660044"/>
                <a:ext cx="502920" cy="5029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xmlns="" id="{6A9CB388-2FA3-48CA-A421-D0A17FC3D628}"/>
                  </a:ext>
                </a:extLst>
              </p:cNvPr>
              <p:cNvSpPr/>
              <p:nvPr/>
            </p:nvSpPr>
            <p:spPr>
              <a:xfrm>
                <a:off x="5288426" y="3162396"/>
                <a:ext cx="502920" cy="5029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A9CB388-2FA3-48CA-A421-D0A17FC3D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3162396"/>
                <a:ext cx="502920" cy="5029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xmlns="" id="{0C69D03E-CB2B-4462-866F-F56C76E44893}"/>
                  </a:ext>
                </a:extLst>
              </p:cNvPr>
              <p:cNvSpPr/>
              <p:nvPr/>
            </p:nvSpPr>
            <p:spPr>
              <a:xfrm>
                <a:off x="4785248" y="215771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C69D03E-CB2B-4462-866F-F56C76E448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2157711"/>
                <a:ext cx="502920" cy="5029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xmlns="" id="{E23161C6-F0AF-4B3A-BCB9-64B59722F230}"/>
                  </a:ext>
                </a:extLst>
              </p:cNvPr>
              <p:cNvSpPr/>
              <p:nvPr/>
            </p:nvSpPr>
            <p:spPr>
              <a:xfrm>
                <a:off x="5288426" y="215771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23161C6-F0AF-4B3A-BCB9-64B59722F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2157711"/>
                <a:ext cx="502920" cy="5029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xmlns="" id="{B0D12149-3D34-4A9A-A775-F81A126C1D1D}"/>
                  </a:ext>
                </a:extLst>
              </p:cNvPr>
              <p:cNvSpPr/>
              <p:nvPr/>
            </p:nvSpPr>
            <p:spPr>
              <a:xfrm>
                <a:off x="6938599" y="266428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0D12149-3D34-4A9A-A775-F81A126C1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99" y="2664281"/>
                <a:ext cx="502920" cy="5029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xmlns="" id="{112EA57C-ABAA-4160-882F-B6868D7023A7}"/>
                  </a:ext>
                </a:extLst>
              </p:cNvPr>
              <p:cNvSpPr/>
              <p:nvPr/>
            </p:nvSpPr>
            <p:spPr>
              <a:xfrm>
                <a:off x="6938599" y="3163439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12EA57C-ABAA-4160-882F-B6868D702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99" y="3163439"/>
                <a:ext cx="502920" cy="5029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xmlns="" id="{563F059C-C219-401A-A014-E982A57F810C}"/>
                  </a:ext>
                </a:extLst>
              </p:cNvPr>
              <p:cNvSpPr/>
              <p:nvPr/>
            </p:nvSpPr>
            <p:spPr>
              <a:xfrm>
                <a:off x="7441519" y="2664281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3F059C-C219-401A-A014-E982A57F8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2664281"/>
                <a:ext cx="502920" cy="5029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xmlns="" id="{AAE7182A-D33F-4CF9-9B8E-3EF5630A663E}"/>
                  </a:ext>
                </a:extLst>
              </p:cNvPr>
              <p:cNvSpPr/>
              <p:nvPr/>
            </p:nvSpPr>
            <p:spPr>
              <a:xfrm>
                <a:off x="7942792" y="266428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AE7182A-D33F-4CF9-9B8E-3EF5630A6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2664281"/>
                <a:ext cx="502920" cy="5029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xmlns="" id="{D63391A8-EAED-4EF2-8EDB-178E692B5AB9}"/>
                  </a:ext>
                </a:extLst>
              </p:cNvPr>
              <p:cNvSpPr/>
              <p:nvPr/>
            </p:nvSpPr>
            <p:spPr>
              <a:xfrm>
                <a:off x="7942792" y="3163439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63391A8-EAED-4EF2-8EDB-178E692B5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3163439"/>
                <a:ext cx="502920" cy="5029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xmlns="" id="{DD817D8F-82C9-4D37-9625-9A2326D98086}"/>
                  </a:ext>
                </a:extLst>
              </p:cNvPr>
              <p:cNvSpPr/>
              <p:nvPr/>
            </p:nvSpPr>
            <p:spPr>
              <a:xfrm>
                <a:off x="7441519" y="2162583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D817D8F-82C9-4D37-9625-9A2326D98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2162583"/>
                <a:ext cx="502920" cy="50292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xmlns="" id="{86FC4FA2-0E25-46B1-8C05-3793E11A4B60}"/>
                  </a:ext>
                </a:extLst>
              </p:cNvPr>
              <p:cNvSpPr/>
              <p:nvPr/>
            </p:nvSpPr>
            <p:spPr>
              <a:xfrm>
                <a:off x="7942792" y="216273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6FC4FA2-0E25-46B1-8C05-3793E11A4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2162737"/>
                <a:ext cx="502920" cy="5029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xmlns="" id="{A1AD2094-7AA6-45ED-86AB-E449D8AF2771}"/>
                  </a:ext>
                </a:extLst>
              </p:cNvPr>
              <p:cNvSpPr txBox="1"/>
              <p:nvPr/>
            </p:nvSpPr>
            <p:spPr>
              <a:xfrm>
                <a:off x="6290160" y="1246859"/>
                <a:ext cx="29988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1AD2094-7AA6-45ED-86AB-E449D8AF2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160" y="1246859"/>
                <a:ext cx="2998894" cy="830997"/>
              </a:xfrm>
              <a:prstGeom prst="rect">
                <a:avLst/>
              </a:prstGeom>
              <a:blipFill>
                <a:blip r:embed="rId4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xmlns="" id="{FEBEF75B-E62A-48EC-A484-1EB268930EC1}"/>
                  </a:ext>
                </a:extLst>
              </p:cNvPr>
              <p:cNvSpPr/>
              <p:nvPr/>
            </p:nvSpPr>
            <p:spPr>
              <a:xfrm>
                <a:off x="1928280" y="3168821"/>
                <a:ext cx="5538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BEF75B-E62A-48EC-A484-1EB268930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80" y="3168821"/>
                <a:ext cx="553870" cy="33855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xmlns="" id="{C3A319D4-C96B-4901-94AC-587A902F3B21}"/>
              </a:ext>
            </a:extLst>
          </p:cNvPr>
          <p:cNvSpPr/>
          <p:nvPr/>
        </p:nvSpPr>
        <p:spPr>
          <a:xfrm rot="5400000">
            <a:off x="2999357" y="2480650"/>
            <a:ext cx="315684" cy="476733"/>
          </a:xfrm>
          <a:prstGeom prst="arc">
            <a:avLst>
              <a:gd name="adj1" fmla="val 8739865"/>
              <a:gd name="adj2" fmla="val 2234594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xmlns="" id="{0CD692F8-0930-43B0-88B5-3688C6F2BCC6}"/>
                  </a:ext>
                </a:extLst>
              </p:cNvPr>
              <p:cNvSpPr/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D692F8-0930-43B0-88B5-3688C6F2B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xmlns="" id="{BBBC85FC-BE40-4840-835A-DD46C043B8C5}"/>
              </a:ext>
            </a:extLst>
          </p:cNvPr>
          <p:cNvSpPr/>
          <p:nvPr/>
        </p:nvSpPr>
        <p:spPr>
          <a:xfrm rot="16200000">
            <a:off x="1001751" y="2466340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80672FCA-824E-4FD4-8883-1A73F42F650E}"/>
                  </a:ext>
                </a:extLst>
              </p:cNvPr>
              <p:cNvSpPr/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672FCA-824E-4FD4-8883-1A73F42F6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id="{E3066924-EA54-420D-A76F-954309BAA48E}"/>
                  </a:ext>
                </a:extLst>
              </p:cNvPr>
              <p:cNvSpPr/>
              <p:nvPr/>
            </p:nvSpPr>
            <p:spPr>
              <a:xfrm>
                <a:off x="1219499" y="3140876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066924-EA54-420D-A76F-954309BAA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99" y="3140876"/>
                <a:ext cx="237744" cy="241773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246D7486-3629-4E6F-B5CD-027CA681000B}"/>
              </a:ext>
            </a:extLst>
          </p:cNvPr>
          <p:cNvCxnSpPr/>
          <p:nvPr/>
        </p:nvCxnSpPr>
        <p:spPr>
          <a:xfrm>
            <a:off x="2895912" y="2957426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xmlns="" id="{C4DBEDCD-C0B9-4C8B-AE13-B2F7737FFC73}"/>
                  </a:ext>
                </a:extLst>
              </p:cNvPr>
              <p:cNvSpPr/>
              <p:nvPr/>
            </p:nvSpPr>
            <p:spPr>
              <a:xfrm>
                <a:off x="9715357" y="2653369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4DBEDCD-C0B9-4C8B-AE13-B2F7737FF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57" y="2653369"/>
                <a:ext cx="502920" cy="50292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xmlns="" id="{3C788ACB-E2CB-45AD-A77D-9F0244B0634E}"/>
                  </a:ext>
                </a:extLst>
              </p:cNvPr>
              <p:cNvSpPr/>
              <p:nvPr/>
            </p:nvSpPr>
            <p:spPr>
              <a:xfrm>
                <a:off x="10216630" y="2653369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788ACB-E2CB-45AD-A77D-9F0244B06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630" y="2653369"/>
                <a:ext cx="502920" cy="502920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DADAC9A4-6CF3-40D8-BF49-6C07891A9260}"/>
                  </a:ext>
                </a:extLst>
              </p:cNvPr>
              <p:cNvSpPr/>
              <p:nvPr/>
            </p:nvSpPr>
            <p:spPr>
              <a:xfrm>
                <a:off x="9715357" y="2149131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ADAC9A4-6CF3-40D8-BF49-6C07891A9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57" y="2149131"/>
                <a:ext cx="502920" cy="50292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B049165B-22C6-4AE7-820D-59FFB38D06E1}"/>
                  </a:ext>
                </a:extLst>
              </p:cNvPr>
              <p:cNvSpPr/>
              <p:nvPr/>
            </p:nvSpPr>
            <p:spPr>
              <a:xfrm>
                <a:off x="10216630" y="2149285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049165B-22C6-4AE7-820D-59FFB38D0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630" y="2149285"/>
                <a:ext cx="502920" cy="50292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xmlns="" id="{CC81A251-9352-4FEB-9199-305B2F552153}"/>
                  </a:ext>
                </a:extLst>
              </p:cNvPr>
              <p:cNvSpPr txBox="1"/>
              <p:nvPr/>
            </p:nvSpPr>
            <p:spPr>
              <a:xfrm>
                <a:off x="8755845" y="1253302"/>
                <a:ext cx="28712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</a:t>
                </a:r>
                <a:endParaRPr lang="he-IL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C81A251-9352-4FEB-9199-305B2F552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845" y="1253302"/>
                <a:ext cx="2871213" cy="830997"/>
              </a:xfrm>
              <a:prstGeom prst="rect">
                <a:avLst/>
              </a:prstGeom>
              <a:blipFill>
                <a:blip r:embed="rId52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F6B234F1-1383-4B8D-B6B3-3225D46E6D0C}"/>
              </a:ext>
            </a:extLst>
          </p:cNvPr>
          <p:cNvCxnSpPr/>
          <p:nvPr/>
        </p:nvCxnSpPr>
        <p:spPr>
          <a:xfrm>
            <a:off x="1141330" y="2216915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BA767023-862B-494D-B5BD-BCF41422F60B}"/>
                  </a:ext>
                </a:extLst>
              </p:cNvPr>
              <p:cNvSpPr/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767023-862B-494D-B5BD-BCF41422F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99C840B1-7230-4764-9AB1-CEC41EEAA607}"/>
              </a:ext>
            </a:extLst>
          </p:cNvPr>
          <p:cNvCxnSpPr/>
          <p:nvPr/>
        </p:nvCxnSpPr>
        <p:spPr>
          <a:xfrm flipH="1">
            <a:off x="2996051" y="2227438"/>
            <a:ext cx="225938" cy="22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xmlns="" id="{A17D639D-01D6-41C5-866C-5AB2379A4D59}"/>
                  </a:ext>
                </a:extLst>
              </p:cNvPr>
              <p:cNvSpPr/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D639D-01D6-41C5-866C-5AB2379A4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4951EEEC-3598-4BFA-98F3-4F710633D692}"/>
                  </a:ext>
                </a:extLst>
              </p:cNvPr>
              <p:cNvSpPr/>
              <p:nvPr/>
            </p:nvSpPr>
            <p:spPr>
              <a:xfrm>
                <a:off x="1373809" y="3255177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51EEEC-3598-4BFA-98F3-4F710633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809" y="3255177"/>
                <a:ext cx="237744" cy="241773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31BEF761-E234-4DC2-8520-85300E7A76A1}"/>
                  </a:ext>
                </a:extLst>
              </p:cNvPr>
              <p:cNvSpPr/>
              <p:nvPr/>
            </p:nvSpPr>
            <p:spPr>
              <a:xfrm>
                <a:off x="2691129" y="3149211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1BEF761-E234-4DC2-8520-85300E7A7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129" y="3149211"/>
                <a:ext cx="237744" cy="241773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7D86BF2F-E4A6-4811-B0A3-E3A1CEB230B8}"/>
                  </a:ext>
                </a:extLst>
              </p:cNvPr>
              <p:cNvSpPr/>
              <p:nvPr/>
            </p:nvSpPr>
            <p:spPr>
              <a:xfrm>
                <a:off x="2845439" y="3263512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D86BF2F-E4A6-4811-B0A3-E3A1CEB23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39" y="3263512"/>
                <a:ext cx="237744" cy="241773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xmlns="" id="{7D34BF6D-3C86-4728-8123-3F5846C6B400}"/>
              </a:ext>
            </a:extLst>
          </p:cNvPr>
          <p:cNvCxnSpPr/>
          <p:nvPr/>
        </p:nvCxnSpPr>
        <p:spPr>
          <a:xfrm>
            <a:off x="1412783" y="2946824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id="{6910F106-ADA4-4EF4-B8F0-9ED4DC741811}"/>
                  </a:ext>
                </a:extLst>
              </p:cNvPr>
              <p:cNvSpPr txBox="1"/>
              <p:nvPr/>
            </p:nvSpPr>
            <p:spPr>
              <a:xfrm>
                <a:off x="7860457" y="3655560"/>
                <a:ext cx="3977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910F106-ADA4-4EF4-B8F0-9ED4DC741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457" y="3655560"/>
                <a:ext cx="3977020" cy="461665"/>
              </a:xfrm>
              <a:prstGeom prst="rect">
                <a:avLst/>
              </a:prstGeom>
              <a:blipFill>
                <a:blip r:embed="rId58"/>
                <a:stretch>
                  <a:fillRect l="-306" b="-1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xmlns="" id="{A712BB69-AC53-4927-BA3A-F9C92F788A06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7756858" y="3855615"/>
            <a:ext cx="103599" cy="307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xmlns="" id="{39872B92-20BB-4522-B6AE-F545BC526CA4}"/>
                  </a:ext>
                </a:extLst>
              </p:cNvPr>
              <p:cNvSpPr/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9872B92-20BB-4522-B6AE-F545BC526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435685C9-B639-409E-AC28-1068ACC3D08B}"/>
                  </a:ext>
                </a:extLst>
              </p:cNvPr>
              <p:cNvSpPr/>
              <p:nvPr/>
            </p:nvSpPr>
            <p:spPr>
              <a:xfrm>
                <a:off x="6938186" y="216172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5685C9-B639-409E-AC28-1068ACC3D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86" y="2161725"/>
                <a:ext cx="502920" cy="502920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D5A4EC03-CC6D-4FB1-8B21-F96D84A70FAB}"/>
                  </a:ext>
                </a:extLst>
              </p:cNvPr>
              <p:cNvSpPr/>
              <p:nvPr/>
            </p:nvSpPr>
            <p:spPr>
              <a:xfrm>
                <a:off x="6887455" y="2311825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A4EC03-CC6D-4FB1-8B21-F96D84A70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455" y="2311825"/>
                <a:ext cx="502920" cy="502920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A59C392E-8298-4D4F-95D3-0A1CE4092F10}"/>
                  </a:ext>
                </a:extLst>
              </p:cNvPr>
              <p:cNvSpPr/>
              <p:nvPr/>
            </p:nvSpPr>
            <p:spPr>
              <a:xfrm>
                <a:off x="7059086" y="2050889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59C392E-8298-4D4F-95D3-0A1CE4092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86" y="2050889"/>
                <a:ext cx="502920" cy="50292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DC24E56-5BBD-4339-93A4-107527CA0A0A}"/>
              </a:ext>
            </a:extLst>
          </p:cNvPr>
          <p:cNvCxnSpPr/>
          <p:nvPr/>
        </p:nvCxnSpPr>
        <p:spPr>
          <a:xfrm>
            <a:off x="6933860" y="2157304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59E9769C-EBB1-4F5F-ADDE-4C56B3F279BD}"/>
                  </a:ext>
                </a:extLst>
              </p:cNvPr>
              <p:cNvSpPr/>
              <p:nvPr/>
            </p:nvSpPr>
            <p:spPr>
              <a:xfrm>
                <a:off x="4283046" y="215583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E9769C-EBB1-4F5F-ADDE-4C56B3F27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046" y="2155836"/>
                <a:ext cx="502920" cy="50292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66F0E764-E862-4FFC-A438-661C3139D6AE}"/>
                  </a:ext>
                </a:extLst>
              </p:cNvPr>
              <p:cNvSpPr/>
              <p:nvPr/>
            </p:nvSpPr>
            <p:spPr>
              <a:xfrm rot="2640031">
                <a:off x="4231250" y="2358722"/>
                <a:ext cx="502920" cy="2436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𝑖𝑑𝑑𝑒𝑛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F0E764-E862-4FFC-A438-661C3139D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40031">
                <a:off x="4231250" y="2358722"/>
                <a:ext cx="502920" cy="243663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4237B9A5-D846-4F15-AE2E-8297D720D3B6}"/>
                  </a:ext>
                </a:extLst>
              </p:cNvPr>
              <p:cNvSpPr/>
              <p:nvPr/>
            </p:nvSpPr>
            <p:spPr>
              <a:xfrm rot="2709129">
                <a:off x="4334191" y="2267544"/>
                <a:ext cx="502920" cy="1857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𝑜𝑏𝑠𝑒𝑟𝑣𝑒𝑑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37B9A5-D846-4F15-AE2E-8297D720D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9129">
                <a:off x="4334191" y="2267544"/>
                <a:ext cx="502920" cy="185708"/>
              </a:xfrm>
              <a:prstGeom prst="rect">
                <a:avLst/>
              </a:prstGeom>
              <a:blipFill>
                <a:blip r:embed="rId65"/>
                <a:stretch>
                  <a:fillRect l="-9877" t="-7407" r="-1235" b="-37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4365613-C4A8-4716-820A-32AE561102E8}"/>
              </a:ext>
            </a:extLst>
          </p:cNvPr>
          <p:cNvCxnSpPr/>
          <p:nvPr/>
        </p:nvCxnSpPr>
        <p:spPr>
          <a:xfrm>
            <a:off x="4278720" y="2151415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xmlns="" id="{B91F14C4-3E3C-4CF1-B66D-84D93FC1A4FF}"/>
                  </a:ext>
                </a:extLst>
              </p:cNvPr>
              <p:cNvSpPr/>
              <p:nvPr/>
            </p:nvSpPr>
            <p:spPr>
              <a:xfrm>
                <a:off x="7441519" y="3163439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7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7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91F14C4-3E3C-4CF1-B66D-84D93FC1A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3163439"/>
                <a:ext cx="502920" cy="50292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xmlns="" id="{35ADA3D8-E3FA-4A5A-87C5-ECACDB12FD87}"/>
              </a:ext>
            </a:extLst>
          </p:cNvPr>
          <p:cNvCxnSpPr>
            <a:cxnSpLocks/>
          </p:cNvCxnSpPr>
          <p:nvPr/>
        </p:nvCxnSpPr>
        <p:spPr>
          <a:xfrm>
            <a:off x="7756858" y="3730752"/>
            <a:ext cx="7491" cy="124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xmlns="" id="{505CDD43-A0D5-4C48-97C0-636E2702F85B}"/>
              </a:ext>
            </a:extLst>
          </p:cNvPr>
          <p:cNvCxnSpPr>
            <a:cxnSpLocks/>
          </p:cNvCxnSpPr>
          <p:nvPr/>
        </p:nvCxnSpPr>
        <p:spPr>
          <a:xfrm flipV="1">
            <a:off x="6121972" y="5087507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95E134AA-8C74-4E3C-9B08-C00BF0B3B0C3}"/>
              </a:ext>
            </a:extLst>
          </p:cNvPr>
          <p:cNvCxnSpPr>
            <a:cxnSpLocks/>
          </p:cNvCxnSpPr>
          <p:nvPr/>
        </p:nvCxnSpPr>
        <p:spPr>
          <a:xfrm flipV="1">
            <a:off x="1693811" y="3413856"/>
            <a:ext cx="228576" cy="28266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Left Brace 126">
            <a:extLst>
              <a:ext uri="{FF2B5EF4-FFF2-40B4-BE49-F238E27FC236}">
                <a16:creationId xmlns:a16="http://schemas.microsoft.com/office/drawing/2014/main" xmlns="" id="{71A56335-AAEB-461D-81E6-F3101ECBEAB8}"/>
              </a:ext>
            </a:extLst>
          </p:cNvPr>
          <p:cNvSpPr/>
          <p:nvPr/>
        </p:nvSpPr>
        <p:spPr>
          <a:xfrm rot="5400000">
            <a:off x="7222756" y="-2185422"/>
            <a:ext cx="381812" cy="657473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xmlns="" id="{DF67D024-C5C6-4F50-8BD1-8F38B56A3F14}"/>
                  </a:ext>
                </a:extLst>
              </p:cNvPr>
              <p:cNvSpPr/>
              <p:nvPr/>
            </p:nvSpPr>
            <p:spPr>
              <a:xfrm>
                <a:off x="6402727" y="485602"/>
                <a:ext cx="220111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Parameters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F67D024-C5C6-4F50-8BD1-8F38B56A3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727" y="485602"/>
                <a:ext cx="2201115" cy="461665"/>
              </a:xfrm>
              <a:prstGeom prst="rect">
                <a:avLst/>
              </a:prstGeom>
              <a:blipFill>
                <a:blip r:embed="rId67"/>
                <a:stretch>
                  <a:fillRect l="-3878" t="-10667" r="-3878" b="-30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960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4158E-E017-4632-8ECB-5CE5AE9C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319347-92A1-4318-9BD3-B5BD14488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  <a:p>
            <a:r>
              <a:rPr lang="en-US"/>
              <a:t>Postirior</a:t>
            </a:r>
            <a:endParaRPr lang="en-US" dirty="0"/>
          </a:p>
          <a:p>
            <a:r>
              <a:rPr lang="en-US" dirty="0"/>
              <a:t>Baum-Welch Algo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242702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0EA00A3C-30F6-477D-B696-48F90C72DC53}"/>
              </a:ext>
            </a:extLst>
          </p:cNvPr>
          <p:cNvSpPr/>
          <p:nvPr/>
        </p:nvSpPr>
        <p:spPr>
          <a:xfrm>
            <a:off x="2946617" y="1981772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D40145F0-6641-42C0-8F48-2D1771EF87F3}"/>
              </a:ext>
            </a:extLst>
          </p:cNvPr>
          <p:cNvSpPr txBox="1"/>
          <p:nvPr/>
        </p:nvSpPr>
        <p:spPr>
          <a:xfrm>
            <a:off x="3577478" y="2656645"/>
            <a:ext cx="7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BEF029F7-A502-499B-A777-4BD27E21B5F2}"/>
              </a:ext>
            </a:extLst>
          </p:cNvPr>
          <p:cNvSpPr txBox="1"/>
          <p:nvPr/>
        </p:nvSpPr>
        <p:spPr>
          <a:xfrm rot="1305007">
            <a:off x="6614742" y="2740295"/>
            <a:ext cx="59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B3434AD1-64C4-4A86-8899-2F52DDC10F71}"/>
              </a:ext>
            </a:extLst>
          </p:cNvPr>
          <p:cNvSpPr/>
          <p:nvPr/>
        </p:nvSpPr>
        <p:spPr>
          <a:xfrm>
            <a:off x="4503398" y="1597140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Enhancer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40AF7BED-53BB-4EF7-A464-F0A5FFA62F09}"/>
              </a:ext>
            </a:extLst>
          </p:cNvPr>
          <p:cNvSpPr/>
          <p:nvPr/>
        </p:nvSpPr>
        <p:spPr>
          <a:xfrm>
            <a:off x="3998058" y="2044356"/>
            <a:ext cx="5393913" cy="347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xmlns="" id="{D9E769EA-C755-48E2-A4EA-1C935052A5F7}"/>
              </a:ext>
            </a:extLst>
          </p:cNvPr>
          <p:cNvSpPr/>
          <p:nvPr/>
        </p:nvSpPr>
        <p:spPr>
          <a:xfrm>
            <a:off x="4403918" y="2044356"/>
            <a:ext cx="1957574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xmlns="" id="{7A360F95-6BC3-4423-99F8-E94B67560749}"/>
              </a:ext>
            </a:extLst>
          </p:cNvPr>
          <p:cNvSpPr/>
          <p:nvPr/>
        </p:nvSpPr>
        <p:spPr>
          <a:xfrm>
            <a:off x="4762714" y="2044356"/>
            <a:ext cx="191002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xmlns="" id="{DCA44011-FDF2-4626-8403-22D8DDE85474}"/>
              </a:ext>
            </a:extLst>
          </p:cNvPr>
          <p:cNvSpPr/>
          <p:nvPr/>
        </p:nvSpPr>
        <p:spPr>
          <a:xfrm>
            <a:off x="5317870" y="2044356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xmlns="" id="{1A823E0E-354D-44CE-8553-D0D7CDAAF7E6}"/>
              </a:ext>
            </a:extLst>
          </p:cNvPr>
          <p:cNvSpPr/>
          <p:nvPr/>
        </p:nvSpPr>
        <p:spPr>
          <a:xfrm>
            <a:off x="5804021" y="2044356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45746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0E809BF5-A3D6-4870-BB85-FAEFCE272D8B}"/>
              </a:ext>
            </a:extLst>
          </p:cNvPr>
          <p:cNvSpPr/>
          <p:nvPr/>
        </p:nvSpPr>
        <p:spPr>
          <a:xfrm>
            <a:off x="3998058" y="2044356"/>
            <a:ext cx="5393913" cy="3474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AA78539C-8B6E-4FF0-8F6A-935734B0B4E2}"/>
              </a:ext>
            </a:extLst>
          </p:cNvPr>
          <p:cNvSpPr/>
          <p:nvPr/>
        </p:nvSpPr>
        <p:spPr>
          <a:xfrm>
            <a:off x="4403918" y="2044356"/>
            <a:ext cx="1957574" cy="3474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12451633-9504-479E-9236-7FB8535E5023}"/>
              </a:ext>
            </a:extLst>
          </p:cNvPr>
          <p:cNvSpPr/>
          <p:nvPr/>
        </p:nvSpPr>
        <p:spPr>
          <a:xfrm>
            <a:off x="4762714" y="2044356"/>
            <a:ext cx="191002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AD695BE0-6F6C-4808-AE38-B6D1F2A3143E}"/>
              </a:ext>
            </a:extLst>
          </p:cNvPr>
          <p:cNvSpPr/>
          <p:nvPr/>
        </p:nvSpPr>
        <p:spPr>
          <a:xfrm>
            <a:off x="5317870" y="2044356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F4942DE2-9277-4BEA-8993-810D28C1578E}"/>
              </a:ext>
            </a:extLst>
          </p:cNvPr>
          <p:cNvSpPr/>
          <p:nvPr/>
        </p:nvSpPr>
        <p:spPr>
          <a:xfrm>
            <a:off x="5804021" y="2044356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0EA00A3C-30F6-477D-B696-48F90C72DC53}"/>
              </a:ext>
            </a:extLst>
          </p:cNvPr>
          <p:cNvSpPr/>
          <p:nvPr/>
        </p:nvSpPr>
        <p:spPr>
          <a:xfrm>
            <a:off x="2946617" y="1981772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ADFB72EA-C549-4E88-8787-FD4BDC7248D1}"/>
              </a:ext>
            </a:extLst>
          </p:cNvPr>
          <p:cNvSpPr/>
          <p:nvPr/>
        </p:nvSpPr>
        <p:spPr>
          <a:xfrm>
            <a:off x="3812389" y="2909495"/>
            <a:ext cx="3229006" cy="624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Transcription Factor</a:t>
            </a:r>
            <a:r>
              <a:rPr lang="he-IL" sz="2400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Binding Sites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xmlns="" id="{4CC44923-948B-431E-BB12-841A8E7E1DEE}"/>
              </a:ext>
            </a:extLst>
          </p:cNvPr>
          <p:cNvCxnSpPr/>
          <p:nvPr/>
        </p:nvCxnSpPr>
        <p:spPr>
          <a:xfrm flipV="1">
            <a:off x="5884876" y="2451814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D40145F0-6641-42C0-8F48-2D1771EF87F3}"/>
              </a:ext>
            </a:extLst>
          </p:cNvPr>
          <p:cNvSpPr txBox="1"/>
          <p:nvPr/>
        </p:nvSpPr>
        <p:spPr>
          <a:xfrm>
            <a:off x="3577478" y="2656645"/>
            <a:ext cx="7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BEF029F7-A502-499B-A777-4BD27E21B5F2}"/>
              </a:ext>
            </a:extLst>
          </p:cNvPr>
          <p:cNvSpPr txBox="1"/>
          <p:nvPr/>
        </p:nvSpPr>
        <p:spPr>
          <a:xfrm rot="1305007">
            <a:off x="6614742" y="2740295"/>
            <a:ext cx="59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7E965441-AF2B-4FCC-8DA1-E47D6C446B14}"/>
              </a:ext>
            </a:extLst>
          </p:cNvPr>
          <p:cNvCxnSpPr/>
          <p:nvPr/>
        </p:nvCxnSpPr>
        <p:spPr>
          <a:xfrm flipV="1">
            <a:off x="5400203" y="2451814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xmlns="" id="{AD037C10-28D0-416B-ABA7-D7118F17A7B2}"/>
              </a:ext>
            </a:extLst>
          </p:cNvPr>
          <p:cNvCxnSpPr/>
          <p:nvPr/>
        </p:nvCxnSpPr>
        <p:spPr>
          <a:xfrm flipV="1">
            <a:off x="4864407" y="2451074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CBA67EA-08C3-425A-9B36-F9102E97E8A5}"/>
              </a:ext>
            </a:extLst>
          </p:cNvPr>
          <p:cNvSpPr/>
          <p:nvPr/>
        </p:nvSpPr>
        <p:spPr>
          <a:xfrm>
            <a:off x="6162965" y="946924"/>
            <a:ext cx="3229006" cy="624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Background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3AF071A-06B7-4151-A495-90BE07536B1B}"/>
              </a:ext>
            </a:extLst>
          </p:cNvPr>
          <p:cNvSpPr/>
          <p:nvPr/>
        </p:nvSpPr>
        <p:spPr>
          <a:xfrm>
            <a:off x="3321422" y="946923"/>
            <a:ext cx="3229006" cy="624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Background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7B7A6CAC-8063-4DCF-99C8-A9DCCA5D21CC}"/>
              </a:ext>
            </a:extLst>
          </p:cNvPr>
          <p:cNvCxnSpPr>
            <a:cxnSpLocks/>
          </p:cNvCxnSpPr>
          <p:nvPr/>
        </p:nvCxnSpPr>
        <p:spPr>
          <a:xfrm>
            <a:off x="7662757" y="1559223"/>
            <a:ext cx="0" cy="4225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08D07BE9-4FCA-463A-9FAD-E0E21E7329F7}"/>
              </a:ext>
            </a:extLst>
          </p:cNvPr>
          <p:cNvCxnSpPr>
            <a:cxnSpLocks/>
          </p:cNvCxnSpPr>
          <p:nvPr/>
        </p:nvCxnSpPr>
        <p:spPr>
          <a:xfrm>
            <a:off x="5142295" y="1559222"/>
            <a:ext cx="0" cy="4225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97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/>
              <a:t>What’s in Our Genome?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80" y="1451681"/>
            <a:ext cx="7507147" cy="435133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b="1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TTACAGAGATAACGAGCTACTTTATTAAGACATTACGTTACAGAGACGATCTTTATTTACATAAGACGACATACATTACGTTACATACATCTGTGTACGTTACTTTATTAATACGCGTATAAG</a:t>
            </a:r>
            <a:r>
              <a:rPr lang="en-US" sz="2700" b="1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ACATCTTTATTATGACATACATTACGATCTTTATTTACATAAGACGACATACATTACGTTACATACATCTGTGT</a:t>
            </a:r>
            <a:r>
              <a:rPr lang="en-US" sz="2700" b="1" spc="600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</a:t>
            </a:r>
            <a:endParaRPr lang="en-US" sz="27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700" b="1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70714" y="505038"/>
            <a:ext cx="38339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Total length: 3 </a:t>
            </a:r>
            <a:r>
              <a:rPr lang="en-US" sz="3600" dirty="0" err="1" smtClean="0"/>
              <a:t>Gbp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6983324" y="4586251"/>
            <a:ext cx="106150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400" b="1" dirty="0">
                <a:solidFill>
                  <a:schemeClr val="accent4">
                    <a:lumMod val="75000"/>
                  </a:schemeClr>
                </a:solidFill>
              </a:rPr>
              <a:t>1.3</a:t>
            </a:r>
            <a:r>
              <a:rPr lang="en-US" sz="3400" b="1" dirty="0" smtClean="0">
                <a:solidFill>
                  <a:schemeClr val="accent4">
                    <a:lumMod val="75000"/>
                  </a:schemeClr>
                </a:solidFill>
              </a:rPr>
              <a:t>%</a:t>
            </a:r>
            <a:endParaRPr lang="en-US" sz="3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67983" y="4563101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400" dirty="0" smtClean="0">
                <a:solidFill>
                  <a:prstClr val="black"/>
                </a:solidFill>
              </a:rPr>
              <a:t>Protein </a:t>
            </a:r>
            <a:r>
              <a:rPr lang="en-US" sz="3400" dirty="0">
                <a:solidFill>
                  <a:prstClr val="black"/>
                </a:solidFill>
              </a:rPr>
              <a:t>coding (exons</a:t>
            </a:r>
            <a:r>
              <a:rPr lang="en-US" sz="3400" dirty="0" smtClean="0">
                <a:solidFill>
                  <a:prstClr val="black"/>
                </a:solidFill>
              </a:rPr>
              <a:t>)</a:t>
            </a:r>
            <a:endParaRPr lang="en-US" sz="34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420" y="6229835"/>
            <a:ext cx="4558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222222"/>
                </a:solidFill>
              </a:rPr>
              <a:t>Sakharkar</a:t>
            </a:r>
            <a:r>
              <a:rPr lang="en-US" sz="2400" dirty="0">
                <a:solidFill>
                  <a:srgbClr val="222222"/>
                </a:solidFill>
              </a:rPr>
              <a:t> et al., 2004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36849" y="482872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</a:rPr>
              <a:t>Genes</a:t>
            </a:r>
            <a:endParaRPr lang="en-US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0EA00A3C-30F6-477D-B696-48F90C72DC53}"/>
              </a:ext>
            </a:extLst>
          </p:cNvPr>
          <p:cNvSpPr/>
          <p:nvPr/>
        </p:nvSpPr>
        <p:spPr>
          <a:xfrm>
            <a:off x="2946617" y="1981772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D40145F0-6641-42C0-8F48-2D1771EF87F3}"/>
              </a:ext>
            </a:extLst>
          </p:cNvPr>
          <p:cNvSpPr txBox="1"/>
          <p:nvPr/>
        </p:nvSpPr>
        <p:spPr>
          <a:xfrm>
            <a:off x="3577478" y="2656645"/>
            <a:ext cx="7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BEF029F7-A502-499B-A777-4BD27E21B5F2}"/>
              </a:ext>
            </a:extLst>
          </p:cNvPr>
          <p:cNvSpPr txBox="1"/>
          <p:nvPr/>
        </p:nvSpPr>
        <p:spPr>
          <a:xfrm rot="1305007">
            <a:off x="6614742" y="2740295"/>
            <a:ext cx="59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9C51B11-7E2E-48D0-BB81-1665189D2CA6}"/>
              </a:ext>
            </a:extLst>
          </p:cNvPr>
          <p:cNvGrpSpPr/>
          <p:nvPr/>
        </p:nvGrpSpPr>
        <p:grpSpPr>
          <a:xfrm>
            <a:off x="383530" y="4128693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xmlns="" id="{4E4DAA15-9F28-4E93-B5BD-490ADBF540FD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4E4DAA15-9F28-4E93-B5BD-490ADBF540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2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xmlns="" id="{8BD15E3E-579E-47E3-BF6A-9E36494F3C61}"/>
                </a:ext>
              </a:extLst>
            </p:cNvPr>
            <p:cNvCxnSpPr>
              <a:stCxn id="484" idx="3"/>
              <a:endCxn id="486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xmlns="" id="{077DBF19-439E-429E-B3E8-C81B215B550B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077DBF19-439E-429E-B3E8-C81B215B55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3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5" name="Straight Arrow Connector 484">
              <a:extLst>
                <a:ext uri="{FF2B5EF4-FFF2-40B4-BE49-F238E27FC236}">
                  <a16:creationId xmlns:a16="http://schemas.microsoft.com/office/drawing/2014/main" xmlns="" id="{001C3D9F-5417-47C6-87E4-719925404986}"/>
                </a:ext>
              </a:extLst>
            </p:cNvPr>
            <p:cNvCxnSpPr>
              <a:stCxn id="484" idx="2"/>
              <a:endCxn id="242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xmlns="" id="{44705997-3044-4974-994E-FDEE325822B9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44705997-3044-4974-994E-FDEE325822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4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7" name="Straight Arrow Connector 486">
              <a:extLst>
                <a:ext uri="{FF2B5EF4-FFF2-40B4-BE49-F238E27FC236}">
                  <a16:creationId xmlns:a16="http://schemas.microsoft.com/office/drawing/2014/main" xmlns="" id="{3606FE26-F7BA-47A7-942E-7F4186B419EE}"/>
                </a:ext>
              </a:extLst>
            </p:cNvPr>
            <p:cNvCxnSpPr>
              <a:stCxn id="486" idx="2"/>
              <a:endCxn id="488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xmlns="" id="{7B27EF62-F8C0-4CE2-9276-94E72FD810C2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7B27EF62-F8C0-4CE2-9276-94E72FD810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xmlns="" id="{661D1081-333A-4542-AAD6-B9CC8546B7B2}"/>
                </a:ext>
              </a:extLst>
            </p:cNvPr>
            <p:cNvCxnSpPr>
              <a:stCxn id="486" idx="3"/>
              <a:endCxn id="491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xmlns="" id="{132431F4-A34D-41B3-A3CF-BD14E2B90A39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132431F4-A34D-41B3-A3CF-BD14E2B90A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6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xmlns="" id="{A2A46DBD-2657-4372-8DB6-BEAECC0E20B6}"/>
                </a:ext>
              </a:extLst>
            </p:cNvPr>
            <p:cNvCxnSpPr>
              <a:stCxn id="491" idx="2"/>
              <a:endCxn id="493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xmlns="" id="{64B04488-9B0C-46CA-8594-B19B0A4D7F21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64B04488-9B0C-46CA-8594-B19B0A4D7F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5" name="Straight Arrow Connector 494">
              <a:extLst>
                <a:ext uri="{FF2B5EF4-FFF2-40B4-BE49-F238E27FC236}">
                  <a16:creationId xmlns:a16="http://schemas.microsoft.com/office/drawing/2014/main" xmlns="" id="{1EED2B45-D0CA-4FDC-A83E-F778B0CD79F7}"/>
                </a:ext>
              </a:extLst>
            </p:cNvPr>
            <p:cNvCxnSpPr>
              <a:stCxn id="491" idx="3"/>
              <a:endCxn id="496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xmlns="" id="{9F71DFEC-3395-4708-8E71-16B3CA5F6C24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9F71DFEC-3395-4708-8E71-16B3CA5F6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6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7" name="Straight Arrow Connector 496">
              <a:extLst>
                <a:ext uri="{FF2B5EF4-FFF2-40B4-BE49-F238E27FC236}">
                  <a16:creationId xmlns:a16="http://schemas.microsoft.com/office/drawing/2014/main" xmlns="" id="{F56E58C1-FEFB-4253-A646-D01E940442DD}"/>
                </a:ext>
              </a:extLst>
            </p:cNvPr>
            <p:cNvCxnSpPr>
              <a:stCxn id="496" idx="2"/>
              <a:endCxn id="498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xmlns="" id="{B033F463-0CA8-491E-92BA-B1CA29FDF9B9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B033F463-0CA8-491E-92BA-B1CA29FDF9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xmlns="" id="{3E82A301-68D5-4361-B81C-E285E11D7D40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3E82A301-68D5-4361-B81C-E285E11D7D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xmlns="" id="{16886411-BB64-4042-AD2B-795C19195219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16886411-BB64-4042-AD2B-795C191952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0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xmlns="" id="{00D095B0-2533-4520-AEA9-862940141D49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00D095B0-2533-4520-AEA9-862940141D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1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xmlns="" id="{4E893791-DA77-471D-8DC8-D70ADCBE511A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4E893791-DA77-471D-8DC8-D70ADCBE51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xmlns="" id="{5C32F241-E1F6-4217-A064-8A115741B05F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5C32F241-E1F6-4217-A064-8A115741B0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xmlns="" id="{A5631B89-4272-4A56-85D2-46A17163C20D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A5631B89-4272-4A56-85D2-46A17163C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xmlns="" id="{151105DE-BEB9-4B16-BD42-2611CC7A30BC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151105DE-BEB9-4B16-BD42-2611CC7A30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xmlns="" id="{437323D3-0916-4853-9683-75A545905F87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437323D3-0916-4853-9683-75A545905F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xmlns="" id="{C0A0D543-328C-4687-912E-09317163441C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C0A0D543-328C-4687-912E-0931716344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xmlns="" id="{E15193F3-A7D6-4ABF-BF13-17CB3F8011E7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E15193F3-A7D6-4ABF-BF13-17CB3F8011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8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xmlns="" id="{34F03A5C-2243-4EC7-85C5-550E1D897354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34F03A5C-2243-4EC7-85C5-550E1D8973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xmlns="" id="{1F728987-F81C-4823-8EB6-06CDEB03E078}"/>
                </a:ext>
              </a:extLst>
            </p:cNvPr>
            <p:cNvCxnSpPr>
              <a:endCxn id="503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xmlns="" id="{8DDA5EC1-2EAA-4BA9-BC00-0059FA18F080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8DDA5EC1-2EAA-4BA9-BC00-0059FA18F0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xmlns="" id="{3F7FC9C9-7A06-43F0-8ED2-B08ED59A7E85}"/>
                </a:ext>
              </a:extLst>
            </p:cNvPr>
            <p:cNvCxnSpPr>
              <a:stCxn id="531" idx="2"/>
              <a:endCxn id="507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Arrow Connector 515">
              <a:extLst>
                <a:ext uri="{FF2B5EF4-FFF2-40B4-BE49-F238E27FC236}">
                  <a16:creationId xmlns:a16="http://schemas.microsoft.com/office/drawing/2014/main" xmlns="" id="{5D8AA0FF-680A-47A2-B2B9-9AF85FB8C910}"/>
                </a:ext>
              </a:extLst>
            </p:cNvPr>
            <p:cNvCxnSpPr>
              <a:stCxn id="533" idx="2"/>
              <a:endCxn id="508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Arrow Connector 516">
              <a:extLst>
                <a:ext uri="{FF2B5EF4-FFF2-40B4-BE49-F238E27FC236}">
                  <a16:creationId xmlns:a16="http://schemas.microsoft.com/office/drawing/2014/main" xmlns="" id="{17C34DA9-F351-40A9-8E65-0F219A625AF6}"/>
                </a:ext>
              </a:extLst>
            </p:cNvPr>
            <p:cNvCxnSpPr>
              <a:stCxn id="535" idx="2"/>
              <a:endCxn id="510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Arrow Connector 517">
              <a:extLst>
                <a:ext uri="{FF2B5EF4-FFF2-40B4-BE49-F238E27FC236}">
                  <a16:creationId xmlns:a16="http://schemas.microsoft.com/office/drawing/2014/main" xmlns="" id="{B0CF5A5B-F188-4160-916F-DBEC3FBC5768}"/>
                </a:ext>
              </a:extLst>
            </p:cNvPr>
            <p:cNvCxnSpPr>
              <a:endCxn id="519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xmlns="" id="{DEA89AB8-473E-47D0-BD74-1C55DD83CCB9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DEA89AB8-473E-47D0-BD74-1C55DD83CC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2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0" name="Straight Arrow Connector 519">
              <a:extLst>
                <a:ext uri="{FF2B5EF4-FFF2-40B4-BE49-F238E27FC236}">
                  <a16:creationId xmlns:a16="http://schemas.microsoft.com/office/drawing/2014/main" xmlns="" id="{0A23B804-9EFA-40BA-8A0E-026796CB473C}"/>
                </a:ext>
              </a:extLst>
            </p:cNvPr>
            <p:cNvCxnSpPr>
              <a:stCxn id="519" idx="2"/>
              <a:endCxn id="512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Arrow Connector 521">
              <a:extLst>
                <a:ext uri="{FF2B5EF4-FFF2-40B4-BE49-F238E27FC236}">
                  <a16:creationId xmlns:a16="http://schemas.microsoft.com/office/drawing/2014/main" xmlns="" id="{13EF3268-C44A-4243-97C3-AE3089D12EDD}"/>
                </a:ext>
              </a:extLst>
            </p:cNvPr>
            <p:cNvCxnSpPr>
              <a:stCxn id="537" idx="3"/>
              <a:endCxn id="514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Arrow Connector 522">
              <a:extLst>
                <a:ext uri="{FF2B5EF4-FFF2-40B4-BE49-F238E27FC236}">
                  <a16:creationId xmlns:a16="http://schemas.microsoft.com/office/drawing/2014/main" xmlns="" id="{A7E8FEBC-E10B-4F7E-A1FD-DF6352F1312D}"/>
                </a:ext>
              </a:extLst>
            </p:cNvPr>
            <p:cNvCxnSpPr>
              <a:stCxn id="500" idx="3"/>
              <a:endCxn id="531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xmlns="" id="{0B04CDA1-7182-4F61-BD17-001A7809116F}"/>
                </a:ext>
              </a:extLst>
            </p:cNvPr>
            <p:cNvCxnSpPr>
              <a:stCxn id="496" idx="3"/>
              <a:endCxn id="500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Arrow Connector 525">
              <a:extLst>
                <a:ext uri="{FF2B5EF4-FFF2-40B4-BE49-F238E27FC236}">
                  <a16:creationId xmlns:a16="http://schemas.microsoft.com/office/drawing/2014/main" xmlns="" id="{1EAA83CC-6FB7-4533-8994-3EE494778135}"/>
                </a:ext>
              </a:extLst>
            </p:cNvPr>
            <p:cNvCxnSpPr>
              <a:endCxn id="527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7" name="Rectangle 526">
                  <a:extLst>
                    <a:ext uri="{FF2B5EF4-FFF2-40B4-BE49-F238E27FC236}">
                      <a16:creationId xmlns:a16="http://schemas.microsoft.com/office/drawing/2014/main" xmlns="" id="{47195B23-69CC-472D-8420-5F40DF5B7A42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7" name="Rectangle 526">
                  <a:extLst>
                    <a:ext uri="{FF2B5EF4-FFF2-40B4-BE49-F238E27FC236}">
                      <a16:creationId xmlns:a16="http://schemas.microsoft.com/office/drawing/2014/main" id="{47195B23-69CC-472D-8420-5F40DF5B7A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4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xmlns="" id="{2DCCA6F7-2B54-4DFD-B49A-97F82550EB30}"/>
                </a:ext>
              </a:extLst>
            </p:cNvPr>
            <p:cNvCxnSpPr>
              <a:stCxn id="527" idx="2"/>
              <a:endCxn id="529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xmlns="" id="{244EEF7F-598C-4DD7-ADA7-ED1511473B6A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244EEF7F-598C-4DD7-ADA7-ED1511473B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xmlns="" id="{543712F3-3C2E-438E-9803-009ECCA7E137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543712F3-3C2E-438E-9803-009ECCA7E1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2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xmlns="" id="{0FF47DE7-0158-4092-AEF7-DAD2BB358148}"/>
                </a:ext>
              </a:extLst>
            </p:cNvPr>
            <p:cNvCxnSpPr>
              <a:stCxn id="531" idx="3"/>
              <a:endCxn id="533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xmlns="" id="{205F7252-D943-490D-BE59-1E2F36DE8669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205F7252-D943-490D-BE59-1E2F36DE86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2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4" name="Straight Arrow Connector 533">
              <a:extLst>
                <a:ext uri="{FF2B5EF4-FFF2-40B4-BE49-F238E27FC236}">
                  <a16:creationId xmlns:a16="http://schemas.microsoft.com/office/drawing/2014/main" xmlns="" id="{A671CBBE-2649-42FE-9A06-75821C579A73}"/>
                </a:ext>
              </a:extLst>
            </p:cNvPr>
            <p:cNvCxnSpPr>
              <a:stCxn id="533" idx="3"/>
              <a:endCxn id="535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xmlns="" id="{BCB82251-028C-41CE-B208-B2A05A17CAC5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BCB82251-028C-41CE-B208-B2A05A17CA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2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6" name="Straight Arrow Connector 535">
              <a:extLst>
                <a:ext uri="{FF2B5EF4-FFF2-40B4-BE49-F238E27FC236}">
                  <a16:creationId xmlns:a16="http://schemas.microsoft.com/office/drawing/2014/main" xmlns="" id="{02F76C2E-A715-46A9-BAB2-9192BBC6EEEE}"/>
                </a:ext>
              </a:extLst>
            </p:cNvPr>
            <p:cNvCxnSpPr>
              <a:cxnSpLocks/>
              <a:endCxn id="537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xmlns="" id="{7E58882B-5025-4224-B771-DC1BAF6A3FB6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7E58882B-5025-4224-B771-DC1BAF6A3F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2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8" name="Straight Arrow Connector 537">
              <a:extLst>
                <a:ext uri="{FF2B5EF4-FFF2-40B4-BE49-F238E27FC236}">
                  <a16:creationId xmlns:a16="http://schemas.microsoft.com/office/drawing/2014/main" xmlns="" id="{6C8F630E-112F-4303-B313-3B1A78F71D09}"/>
                </a:ext>
              </a:extLst>
            </p:cNvPr>
            <p:cNvCxnSpPr>
              <a:stCxn id="537" idx="2"/>
              <a:endCxn id="539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xmlns="" id="{2A32B397-527C-4EF9-89C6-43A8627C4E41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2A32B397-527C-4EF9-89C6-43A8627C4E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1" name="Straight Arrow Connector 540">
              <a:extLst>
                <a:ext uri="{FF2B5EF4-FFF2-40B4-BE49-F238E27FC236}">
                  <a16:creationId xmlns:a16="http://schemas.microsoft.com/office/drawing/2014/main" xmlns="" id="{C9C3B508-17A1-440E-85DD-0000D7E9CD29}"/>
                </a:ext>
              </a:extLst>
            </p:cNvPr>
            <p:cNvCxnSpPr>
              <a:endCxn id="542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xmlns="" id="{F0CA26AD-C421-4357-AFA7-7E6DFD33FD77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F0CA26AD-C421-4357-AFA7-7E6DFD33FD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3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xmlns="" id="{E2CAFCD8-3167-43DA-A866-378BDA1AC7E1}"/>
                </a:ext>
              </a:extLst>
            </p:cNvPr>
            <p:cNvCxnSpPr>
              <a:stCxn id="542" idx="2"/>
              <a:endCxn id="544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xmlns="" id="{899A8CFA-DA39-405F-B503-532BA62FC5D9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899A8CFA-DA39-405F-B503-532BA62FC5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25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xmlns="" id="{091CBB53-A275-4F0E-9E40-828B85DF2CC0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091CBB53-A275-4F0E-9E40-828B85DF2C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xmlns="" id="{5D271021-021D-40CC-ADA2-D53A0C804CC7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5D271021-021D-40CC-ADA2-D53A0C804C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2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xmlns="" id="{CAAD5BAC-429A-4C74-90E8-55576CD3E101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CAAD5BAC-429A-4C74-90E8-55576CD3E1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2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xmlns="" id="{66C91617-FE72-4ED1-884C-45306C0C7F0A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66C91617-FE72-4ED1-884C-45306C0C7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2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xmlns="" id="{A683AF30-2BBB-457F-A153-2C3B5DE74730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A683AF30-2BBB-457F-A153-2C3B5DE74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3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xmlns="" id="{4682C6E5-0240-44B8-AEED-734A5BE5C812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4682C6E5-0240-44B8-AEED-734A5BE5C8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3" name="Straight Arrow Connector 552">
              <a:extLst>
                <a:ext uri="{FF2B5EF4-FFF2-40B4-BE49-F238E27FC236}">
                  <a16:creationId xmlns:a16="http://schemas.microsoft.com/office/drawing/2014/main" xmlns="" id="{9DD91E03-F442-4F6A-8B51-5753B3838D58}"/>
                </a:ext>
              </a:extLst>
            </p:cNvPr>
            <p:cNvCxnSpPr>
              <a:endCxn id="504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Arrow Connector 553">
              <a:extLst>
                <a:ext uri="{FF2B5EF4-FFF2-40B4-BE49-F238E27FC236}">
                  <a16:creationId xmlns:a16="http://schemas.microsoft.com/office/drawing/2014/main" xmlns="" id="{04C7A1D2-5F02-4762-88D5-26F6AF384414}"/>
                </a:ext>
              </a:extLst>
            </p:cNvPr>
            <p:cNvCxnSpPr>
              <a:endCxn id="505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xmlns="" id="{61C534B0-D982-43E7-B565-85BC908A8AD9}"/>
                </a:ext>
              </a:extLst>
            </p:cNvPr>
            <p:cNvCxnSpPr>
              <a:endCxn id="506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xmlns="" id="{952EE7C1-5D39-4DBE-ADFA-FF4436DA6072}"/>
                </a:ext>
              </a:extLst>
            </p:cNvPr>
            <p:cNvCxnSpPr>
              <a:endCxn id="502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Arrow Connector 556">
              <a:extLst>
                <a:ext uri="{FF2B5EF4-FFF2-40B4-BE49-F238E27FC236}">
                  <a16:creationId xmlns:a16="http://schemas.microsoft.com/office/drawing/2014/main" xmlns="" id="{89A0E766-0680-4BC2-8C8C-18D81751FBAE}"/>
                </a:ext>
              </a:extLst>
            </p:cNvPr>
            <p:cNvCxnSpPr>
              <a:endCxn id="501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Arrow Connector 557">
              <a:extLst>
                <a:ext uri="{FF2B5EF4-FFF2-40B4-BE49-F238E27FC236}">
                  <a16:creationId xmlns:a16="http://schemas.microsoft.com/office/drawing/2014/main" xmlns="" id="{FA3F68AE-894E-45CB-B6B6-4F6010F3079D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Arrow Connector 558">
              <a:extLst>
                <a:ext uri="{FF2B5EF4-FFF2-40B4-BE49-F238E27FC236}">
                  <a16:creationId xmlns:a16="http://schemas.microsoft.com/office/drawing/2014/main" xmlns="" id="{A5E9C05B-D140-408A-8D74-B1C8034F317F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xmlns="" id="{8FFE59C2-B1FE-45E0-974F-C5EF690F6BDD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Arrow Connector 560">
              <a:extLst>
                <a:ext uri="{FF2B5EF4-FFF2-40B4-BE49-F238E27FC236}">
                  <a16:creationId xmlns:a16="http://schemas.microsoft.com/office/drawing/2014/main" xmlns="" id="{04507257-D480-4887-8B5C-38065B4BBEAC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xmlns="" id="{C0BDF1CE-91AC-4AE7-9A89-FC510D992B6B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Arrow Connector 562">
              <a:extLst>
                <a:ext uri="{FF2B5EF4-FFF2-40B4-BE49-F238E27FC236}">
                  <a16:creationId xmlns:a16="http://schemas.microsoft.com/office/drawing/2014/main" xmlns="" id="{45291D93-332A-44A7-ADB2-371667FBC81A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xmlns="" id="{490435D2-20DA-4AB5-B6FA-D4F07F86541E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xmlns="" id="{823B8E69-09EF-43CC-8277-AC0293C9CD85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xmlns="" id="{D4CA739C-5463-4536-9092-F7E18E97990A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D4CA739C-5463-4536-9092-F7E18E9799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32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xmlns="" id="{3556DD9C-E58D-40D0-A4B1-10881197AC9A}"/>
                </a:ext>
              </a:extLst>
            </p:cNvPr>
            <p:cNvCxnSpPr>
              <a:stCxn id="150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xmlns="" id="{DD4D60DC-5679-4AC2-BE80-4902A7DB24C4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DD4D60DC-5679-4AC2-BE80-4902A7DB24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33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xmlns="" id="{D012695A-B9FE-4A37-BB11-5237AA202E83}"/>
                </a:ext>
              </a:extLst>
            </p:cNvPr>
            <p:cNvCxnSpPr>
              <a:stCxn id="150" idx="2"/>
              <a:endCxn id="148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xmlns="" id="{D45ECEA6-D893-4F75-9D6D-46A9D5CC238A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xmlns="" id="{10030204-E298-4A77-9C85-4635CB2C36EA}"/>
                </a:ext>
              </a:extLst>
            </p:cNvPr>
            <p:cNvCxnSpPr>
              <a:endCxn id="155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xmlns="" id="{DFC6FAF2-E760-4392-9807-A0D21F779952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DFC6FAF2-E760-4392-9807-A0D21F779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3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xmlns="" id="{65D5C218-0C8C-4470-9921-821B6686B9DB}"/>
                </a:ext>
              </a:extLst>
            </p:cNvPr>
            <p:cNvCxnSpPr>
              <a:stCxn id="155" idx="2"/>
              <a:endCxn id="157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xmlns="" id="{6DD00205-E048-41D0-96C0-B876A7C2C539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6DD00205-E048-41D0-96C0-B876A7C2C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34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xmlns="" id="{4BE9FE82-5307-4C67-A992-FDB3E86BFF7A}"/>
              </a:ext>
            </a:extLst>
          </p:cNvPr>
          <p:cNvSpPr/>
          <p:nvPr/>
        </p:nvSpPr>
        <p:spPr>
          <a:xfrm>
            <a:off x="3998058" y="2044356"/>
            <a:ext cx="5393913" cy="3474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0C1CE055-C410-472C-8FBF-430992E8E53B}"/>
              </a:ext>
            </a:extLst>
          </p:cNvPr>
          <p:cNvSpPr/>
          <p:nvPr/>
        </p:nvSpPr>
        <p:spPr>
          <a:xfrm>
            <a:off x="4403918" y="2044356"/>
            <a:ext cx="1957574" cy="3474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xmlns="" id="{AD816E89-F6BC-4E35-AC3B-292127301817}"/>
              </a:ext>
            </a:extLst>
          </p:cNvPr>
          <p:cNvSpPr/>
          <p:nvPr/>
        </p:nvSpPr>
        <p:spPr>
          <a:xfrm>
            <a:off x="4762714" y="2044356"/>
            <a:ext cx="191002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xmlns="" id="{340D8393-637B-4E3F-BB89-F7DE3055D481}"/>
              </a:ext>
            </a:extLst>
          </p:cNvPr>
          <p:cNvSpPr/>
          <p:nvPr/>
        </p:nvSpPr>
        <p:spPr>
          <a:xfrm>
            <a:off x="5317870" y="2044356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38B9F751-6842-4C48-AA3B-B95351F2A607}"/>
              </a:ext>
            </a:extLst>
          </p:cNvPr>
          <p:cNvSpPr/>
          <p:nvPr/>
        </p:nvSpPr>
        <p:spPr>
          <a:xfrm>
            <a:off x="5804021" y="2044356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xmlns="" id="{1764A7B2-9396-497D-9399-2C5DD1CAF308}"/>
              </a:ext>
            </a:extLst>
          </p:cNvPr>
          <p:cNvSpPr/>
          <p:nvPr/>
        </p:nvSpPr>
        <p:spPr>
          <a:xfrm>
            <a:off x="5373312" y="2806248"/>
            <a:ext cx="1007920" cy="87420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4272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254">
            <a:extLst>
              <a:ext uri="{FF2B5EF4-FFF2-40B4-BE49-F238E27FC236}">
                <a16:creationId xmlns:a16="http://schemas.microsoft.com/office/drawing/2014/main" xmlns="" id="{D4B81FC9-3F3B-4AA6-9231-623913A272E6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xmlns="" id="{434E167F-109E-4ADE-AD39-00D761B0FC00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434E167F-109E-4ADE-AD39-00D761B0FC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2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xmlns="" id="{DF2477D6-BF9A-42BF-A33D-EF32BCB112FC}"/>
                </a:ext>
              </a:extLst>
            </p:cNvPr>
            <p:cNvCxnSpPr>
              <a:stCxn id="258" idx="3"/>
              <a:endCxn id="260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xmlns="" id="{1D50CC3B-D137-48B3-8AB1-B5AD7C7297B6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1D50CC3B-D137-48B3-8AB1-B5AD7C729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3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xmlns="" id="{9D446910-F84B-48BE-AF7E-78E885B02B1B}"/>
                </a:ext>
              </a:extLst>
            </p:cNvPr>
            <p:cNvCxnSpPr>
              <a:stCxn id="258" idx="2"/>
              <a:endCxn id="256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xmlns="" id="{A2159296-2220-4388-B783-9AF97B28553B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A2159296-2220-4388-B783-9AF97B2855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4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xmlns="" id="{1D4E42F6-15A5-4E86-9AF2-2082F7E21C2F}"/>
                </a:ext>
              </a:extLst>
            </p:cNvPr>
            <p:cNvCxnSpPr>
              <a:stCxn id="260" idx="2"/>
              <a:endCxn id="262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xmlns="" id="{6BE5842B-95F0-41D2-BA8E-674E84A141E2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6BE5842B-95F0-41D2-BA8E-674E84A141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xmlns="" id="{3DE09358-7540-4373-8485-C76931F0ADB1}"/>
                </a:ext>
              </a:extLst>
            </p:cNvPr>
            <p:cNvCxnSpPr>
              <a:stCxn id="260" idx="3"/>
              <a:endCxn id="264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xmlns="" id="{896B1A03-8417-49BD-9CC7-6635BA01EF99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896B1A03-8417-49BD-9CC7-6635BA01E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6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xmlns="" id="{EAC1E8A6-DE93-4F2D-A32D-9E8D47999997}"/>
                </a:ext>
              </a:extLst>
            </p:cNvPr>
            <p:cNvCxnSpPr>
              <a:stCxn id="264" idx="2"/>
              <a:endCxn id="266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xmlns="" id="{9F5D98A3-9153-47B1-8BD0-D45B1C526DCF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F5D98A3-9153-47B1-8BD0-D45B1C526D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xmlns="" id="{3710B85D-892D-4B7C-BB22-05C59577F293}"/>
                </a:ext>
              </a:extLst>
            </p:cNvPr>
            <p:cNvCxnSpPr>
              <a:stCxn id="264" idx="3"/>
              <a:endCxn id="268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xmlns="" id="{65AFC799-D3D7-4005-B6DE-AB099C8691AF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65AFC799-D3D7-4005-B6DE-AB099C869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4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xmlns="" id="{2FAE3EC1-9C09-4CEF-8084-67485E5CB7BD}"/>
                </a:ext>
              </a:extLst>
            </p:cNvPr>
            <p:cNvCxnSpPr>
              <a:stCxn id="268" idx="2"/>
              <a:endCxn id="270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xmlns="" id="{45FEB620-1587-432C-8939-EA3F54BD2FB5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45FEB620-1587-432C-8939-EA3F54BD2F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xmlns="" id="{D02B403A-C87A-4001-9B75-7586945E1B6E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D02B403A-C87A-4001-9B75-7586945E1B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xmlns="" id="{68DE6750-875A-4E90-8033-1B8B61D5384D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68DE6750-875A-4E90-8033-1B8B61D538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0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xmlns="" id="{8DFDBB4B-96E1-4670-9223-1B634CAFA883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8DFDBB4B-96E1-4670-9223-1B634CAFA8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1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xmlns="" id="{435646D4-28E3-4123-9699-0055713790F1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435646D4-28E3-4123-9699-0055713790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xmlns="" id="{DA69B3EE-5186-4322-B0AB-3E60F85E0243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DA69B3EE-5186-4322-B0AB-3E60F85E0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3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xmlns="" id="{88333042-157E-4448-B99B-6BEC28E48167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88333042-157E-4448-B99B-6BEC28E481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4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xmlns="" id="{3E48808B-D178-4202-8A0E-793C1624C22A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3E48808B-D178-4202-8A0E-793C1624C2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5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xmlns="" id="{4787A536-0E20-41AC-A7FC-CCC6E06231DD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4787A536-0E20-41AC-A7FC-CCC6E0623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xmlns="" id="{34705CC1-F82C-49DD-BF51-47276161E9EB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34705CC1-F82C-49DD-BF51-47276161E9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xmlns="" id="{FDC5DB38-93BA-400B-BA5C-FE00F371A31B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FDC5DB38-93BA-400B-BA5C-FE00F371A3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xmlns="" id="{2443BCAB-7508-46AC-9B76-B2F0DDA8A336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2443BCAB-7508-46AC-9B76-B2F0DDA8A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xmlns="" id="{0B84CF34-9E80-4559-9CD7-5863194F89B8}"/>
                </a:ext>
              </a:extLst>
            </p:cNvPr>
            <p:cNvCxnSpPr>
              <a:endCxn id="280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xmlns="" id="{BDD6DD9B-090A-42FC-9F87-22A1D53F7B93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BDD6DD9B-090A-42FC-9F87-22A1D53F7B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20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xmlns="" id="{04EE6494-CD5D-4849-975D-E8DDF6331F8C}"/>
                </a:ext>
              </a:extLst>
            </p:cNvPr>
            <p:cNvCxnSpPr>
              <a:stCxn id="303" idx="2"/>
              <a:endCxn id="284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xmlns="" id="{A1829930-2264-4F78-8AFE-B191EEAB3A95}"/>
                </a:ext>
              </a:extLst>
            </p:cNvPr>
            <p:cNvCxnSpPr>
              <a:stCxn id="305" idx="2"/>
              <a:endCxn id="285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xmlns="" id="{AC90AAFD-96AE-47C1-B1D4-7D628926D8C7}"/>
                </a:ext>
              </a:extLst>
            </p:cNvPr>
            <p:cNvCxnSpPr>
              <a:stCxn id="307" idx="2"/>
              <a:endCxn id="286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xmlns="" id="{2B8E0D16-288F-4448-BFE4-43D5234828A2}"/>
                </a:ext>
              </a:extLst>
            </p:cNvPr>
            <p:cNvCxnSpPr>
              <a:endCxn id="294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xmlns="" id="{39FFD1C2-CE70-4955-83D2-E10BBBDFB450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39FFD1C2-CE70-4955-83D2-E10BBBDFB4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21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xmlns="" id="{ADF5DA8F-2211-4A0B-AB89-FF97A780ACF2}"/>
                </a:ext>
              </a:extLst>
            </p:cNvPr>
            <p:cNvCxnSpPr>
              <a:stCxn id="294" idx="2"/>
              <a:endCxn id="287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xmlns="" id="{C0962A8B-2547-44F0-9DAC-382DF289A046}"/>
                </a:ext>
              </a:extLst>
            </p:cNvPr>
            <p:cNvCxnSpPr>
              <a:stCxn id="309" idx="3"/>
              <a:endCxn id="289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xmlns="" id="{6A2E775C-8622-4177-A946-C8CE4828574C}"/>
                </a:ext>
              </a:extLst>
            </p:cNvPr>
            <p:cNvCxnSpPr>
              <a:stCxn id="271" idx="3"/>
              <a:endCxn id="303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xmlns="" id="{82BFD554-44A0-480D-94F1-D5DB7C488473}"/>
                </a:ext>
              </a:extLst>
            </p:cNvPr>
            <p:cNvCxnSpPr>
              <a:stCxn id="268" idx="3"/>
              <a:endCxn id="271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xmlns="" id="{8816F4C4-BEE3-4893-955C-2668F534719A}"/>
                </a:ext>
              </a:extLst>
            </p:cNvPr>
            <p:cNvCxnSpPr>
              <a:endCxn id="300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xmlns="" id="{4BA9EFAD-6259-4FA5-9BA7-D1E93E688DD0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4BA9EFAD-6259-4FA5-9BA7-D1E93E688D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21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xmlns="" id="{3DE0DB7F-1522-47EF-A407-085A0F258EFC}"/>
                </a:ext>
              </a:extLst>
            </p:cNvPr>
            <p:cNvCxnSpPr>
              <a:stCxn id="300" idx="2"/>
              <a:endCxn id="302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xmlns="" id="{B5ADCDE5-FF7B-47A9-8D24-973F01B06CB6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B5ADCDE5-FF7B-47A9-8D24-973F01B06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xmlns="" id="{6F9FC2D2-C520-4BBE-832E-C9660B321638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6F9FC2D2-C520-4BBE-832E-C9660B3216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2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xmlns="" id="{DAE33E69-045E-4CA0-8B41-F60B1F502C0C}"/>
                </a:ext>
              </a:extLst>
            </p:cNvPr>
            <p:cNvCxnSpPr>
              <a:stCxn id="303" idx="3"/>
              <a:endCxn id="305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xmlns="" id="{D73945C5-3021-48AB-96B7-F5494D4D76A8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D73945C5-3021-48AB-96B7-F5494D4D76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6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xmlns="" id="{BE40DC3A-A05E-40DA-B844-BEB5C47770D8}"/>
                </a:ext>
              </a:extLst>
            </p:cNvPr>
            <p:cNvCxnSpPr>
              <a:stCxn id="305" idx="3"/>
              <a:endCxn id="307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xmlns="" id="{47894479-DE29-4DDA-BEE5-2B579F473460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47894479-DE29-4DDA-BEE5-2B579F4734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2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xmlns="" id="{7F418D47-7804-43CC-98CC-46AD33994738}"/>
                </a:ext>
              </a:extLst>
            </p:cNvPr>
            <p:cNvCxnSpPr>
              <a:cxnSpLocks/>
              <a:endCxn id="309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xmlns="" id="{A971BCC0-4262-4A2F-A623-22714495B35A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A971BCC0-4262-4A2F-A623-22714495B3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21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xmlns="" id="{86F56E2F-2CC0-476D-A5B5-4B8ABF18259C}"/>
                </a:ext>
              </a:extLst>
            </p:cNvPr>
            <p:cNvCxnSpPr>
              <a:stCxn id="309" idx="2"/>
              <a:endCxn id="321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xmlns="" id="{187BEF7E-31C6-4479-83F8-1E608E0A093E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187BEF7E-31C6-4479-83F8-1E608E0A09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2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xmlns="" id="{7EEE18CD-7752-4B25-BC72-E7E88FD2E4CA}"/>
                </a:ext>
              </a:extLst>
            </p:cNvPr>
            <p:cNvCxnSpPr>
              <a:endCxn id="323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xmlns="" id="{38E71427-C01C-4900-8974-3623DDA0AF8C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38E71427-C01C-4900-8974-3623DDA0AF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25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xmlns="" id="{EBD636BB-EEA6-477C-A1F9-6DFEC6F3FAE3}"/>
                </a:ext>
              </a:extLst>
            </p:cNvPr>
            <p:cNvCxnSpPr>
              <a:stCxn id="323" idx="2"/>
              <a:endCxn id="372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xmlns="" id="{6F5B05DF-8EEE-4444-A5BD-E4B32E227361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6F5B05DF-8EEE-4444-A5BD-E4B32E227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2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xmlns="" id="{FAB20BB8-44E2-44E9-9357-6EB05B3D64C5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FAB20BB8-44E2-44E9-9357-6EB05B3D64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2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xmlns="" id="{053157A1-2CEE-41CF-8F17-1ABD4711DDDD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053157A1-2CEE-41CF-8F17-1ABD4711DD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28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xmlns="" id="{ACF02E99-5826-44E3-B84C-68E9F0FD30A8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ACF02E99-5826-44E3-B84C-68E9F0FD30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xmlns="" id="{A494A04E-14FB-4572-A8B6-401D0ACBBD65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A494A04E-14FB-4572-A8B6-401D0ACBBD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30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xmlns="" id="{E2817F7D-A160-4626-AF54-F1626A80044A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E2817F7D-A160-4626-AF54-F1626A8004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31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xmlns="" id="{4DE397F9-EF93-4526-B84E-F2F032E73511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4DE397F9-EF93-4526-B84E-F2F032E735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32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xmlns="" id="{B28062D3-E257-474D-9D00-6AB7CF361D5E}"/>
                </a:ext>
              </a:extLst>
            </p:cNvPr>
            <p:cNvCxnSpPr>
              <a:endCxn id="281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xmlns="" id="{67699288-F845-4C45-8AC9-31A5BB06B50F}"/>
                </a:ext>
              </a:extLst>
            </p:cNvPr>
            <p:cNvCxnSpPr>
              <a:endCxn id="282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xmlns="" id="{E52FAD95-4C31-45F7-88FB-581D5DA5FA61}"/>
                </a:ext>
              </a:extLst>
            </p:cNvPr>
            <p:cNvCxnSpPr>
              <a:endCxn id="283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xmlns="" id="{F0A1D9C7-1D73-4B79-904F-AD985B8DC32B}"/>
                </a:ext>
              </a:extLst>
            </p:cNvPr>
            <p:cNvCxnSpPr>
              <a:endCxn id="279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xmlns="" id="{29BB657D-D42A-463E-84D4-7F6EC43DBB0C}"/>
                </a:ext>
              </a:extLst>
            </p:cNvPr>
            <p:cNvCxnSpPr>
              <a:endCxn id="272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>
              <a:extLst>
                <a:ext uri="{FF2B5EF4-FFF2-40B4-BE49-F238E27FC236}">
                  <a16:creationId xmlns:a16="http://schemas.microsoft.com/office/drawing/2014/main" xmlns="" id="{0FB3284C-6B71-463A-AFAD-3F47BC48241F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>
              <a:extLst>
                <a:ext uri="{FF2B5EF4-FFF2-40B4-BE49-F238E27FC236}">
                  <a16:creationId xmlns:a16="http://schemas.microsoft.com/office/drawing/2014/main" xmlns="" id="{C9A4CAAD-97D4-4606-9224-100C761104F9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xmlns="" id="{897CDBE6-BAEC-41D6-B767-93921594ED3F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>
              <a:extLst>
                <a:ext uri="{FF2B5EF4-FFF2-40B4-BE49-F238E27FC236}">
                  <a16:creationId xmlns:a16="http://schemas.microsoft.com/office/drawing/2014/main" xmlns="" id="{57838A2C-6BD1-4EBE-88C0-3A4FB2CD2B88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>
              <a:extLst>
                <a:ext uri="{FF2B5EF4-FFF2-40B4-BE49-F238E27FC236}">
                  <a16:creationId xmlns:a16="http://schemas.microsoft.com/office/drawing/2014/main" xmlns="" id="{821E473A-38DC-456B-9BFA-5DDC35AB29F4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xmlns="" id="{F3C781EC-5925-4B3D-B24F-700F60B8A19A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xmlns="" id="{6C080F2B-FD25-44C5-B5FD-47CDD2F1BD08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xmlns="" id="{E2AFB5BE-E332-4756-B9D2-33A650FD3D66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xmlns="" id="{0FE955EA-40A8-4816-9206-F3BC5E8544FC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0FE955EA-40A8-4816-9206-F3BC5E8544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xmlns="" id="{827FC0D8-5D29-428A-BE5F-B77308C0BE4D}"/>
                </a:ext>
              </a:extLst>
            </p:cNvPr>
            <p:cNvCxnSpPr>
              <a:stCxn id="410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xmlns="" id="{B811409B-61B2-4B49-9985-4FC8583FABCF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B811409B-61B2-4B49-9985-4FC8583FA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34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xmlns="" id="{492FC275-1A0E-4939-B741-87872D630F2D}"/>
                </a:ext>
              </a:extLst>
            </p:cNvPr>
            <p:cNvCxnSpPr>
              <a:stCxn id="410" idx="2"/>
              <a:endCxn id="408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xmlns="" id="{4583DCF9-A018-45FD-9C7C-4C4F20695D83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xmlns="" id="{8830C876-3EE8-496A-9CE8-DA9ADCACAC97}"/>
                </a:ext>
              </a:extLst>
            </p:cNvPr>
            <p:cNvCxnSpPr>
              <a:endCxn id="414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xmlns="" id="{8A2FD82D-FECD-4F68-A84E-4A1277D4AF3B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A2FD82D-FECD-4F68-A84E-4A1277D4A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3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xmlns="" id="{E86B68A2-C9E6-4C60-B306-C044C0123719}"/>
                </a:ext>
              </a:extLst>
            </p:cNvPr>
            <p:cNvCxnSpPr>
              <a:stCxn id="414" idx="2"/>
              <a:endCxn id="417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xmlns="" id="{4470C332-6BA4-434F-BDDF-B10CBB95A859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4470C332-6BA4-434F-BDDF-B10CBB95A8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35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916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/>
              <a:t>What’s in Our Genome?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80" y="1451681"/>
            <a:ext cx="7507147" cy="435133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b="1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TTACAGAGATAACGAGCTACTTTATTAAGACATTACGTTACAGAGACGATCTTTATTTACATAAGACGACATACATTACGTTACATACATCTGTGTACGTTACTTTATTAATACGCGTATAAG</a:t>
            </a:r>
            <a:r>
              <a:rPr lang="en-US" sz="2700" b="1" spc="6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ACATCTTTATTATGACATACATTACGATCTTTATTTACATAAGACGACATACATTACGTTACATACATCTGTGT</a:t>
            </a:r>
            <a:r>
              <a:rPr lang="en-US" sz="2700" b="1" spc="600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</a:t>
            </a:r>
            <a:endParaRPr lang="en-US" sz="27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700" b="1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70714" y="505038"/>
            <a:ext cx="38339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Total length: 3 </a:t>
            </a:r>
            <a:r>
              <a:rPr lang="en-US" sz="3600" dirty="0" err="1" smtClean="0"/>
              <a:t>Gbp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6983324" y="4586251"/>
            <a:ext cx="1061509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400" b="1" dirty="0">
                <a:solidFill>
                  <a:schemeClr val="accent4">
                    <a:lumMod val="75000"/>
                  </a:schemeClr>
                </a:solidFill>
              </a:rPr>
              <a:t>1.3%</a:t>
            </a:r>
          </a:p>
          <a:p>
            <a:pPr algn="r"/>
            <a:r>
              <a:rPr lang="en-US" sz="3400" b="1" dirty="0">
                <a:solidFill>
                  <a:srgbClr val="C00000"/>
                </a:solidFill>
              </a:rPr>
              <a:t>37%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67983" y="4563101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400" dirty="0" smtClean="0">
                <a:solidFill>
                  <a:prstClr val="black"/>
                </a:solidFill>
              </a:rPr>
              <a:t>Protein </a:t>
            </a:r>
            <a:r>
              <a:rPr lang="en-US" sz="3400" dirty="0">
                <a:solidFill>
                  <a:prstClr val="black"/>
                </a:solidFill>
              </a:rPr>
              <a:t>coding (exons)</a:t>
            </a:r>
          </a:p>
          <a:p>
            <a:pPr lvl="0"/>
            <a:r>
              <a:rPr lang="en-US" sz="3400" dirty="0" smtClean="0">
                <a:solidFill>
                  <a:prstClr val="black"/>
                </a:solidFill>
              </a:rPr>
              <a:t>Non-coding </a:t>
            </a:r>
            <a:r>
              <a:rPr lang="en-US" sz="3400" dirty="0">
                <a:solidFill>
                  <a:prstClr val="black"/>
                </a:solidFill>
              </a:rPr>
              <a:t>(introns</a:t>
            </a:r>
            <a:r>
              <a:rPr lang="en-US" sz="3400" dirty="0" smtClean="0">
                <a:solidFill>
                  <a:prstClr val="black"/>
                </a:solidFill>
              </a:rPr>
              <a:t>)</a:t>
            </a:r>
            <a:endParaRPr lang="en-US" sz="34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420" y="6229835"/>
            <a:ext cx="4558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222222"/>
                </a:solidFill>
              </a:rPr>
              <a:t>Sakharkar</a:t>
            </a:r>
            <a:r>
              <a:rPr lang="en-US" sz="2400" dirty="0">
                <a:solidFill>
                  <a:srgbClr val="222222"/>
                </a:solidFill>
              </a:rPr>
              <a:t> et al., 2004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36849" y="482872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</a:rPr>
              <a:t>Genes</a:t>
            </a:r>
            <a:endParaRPr lang="en-US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7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/>
              <a:t>What’s in Our Genome?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80" y="1451681"/>
            <a:ext cx="7507147" cy="435133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b="1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TTACAGAGATAACGAGCTACTTTATTAAGACATTACGTTACAGAGACGATCTTTATTTACATAAGACGACATACATTACGTTACATACATCTGTGTACGTTACTTTATTAATACGCGTATAAG</a:t>
            </a:r>
            <a:r>
              <a:rPr lang="en-US" sz="2700" b="1" spc="6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ACATCTTTATTATGACATACATTACGATCTTTATTTACATAAGACGACATACATTACGTTACATACATCTGTGT</a:t>
            </a:r>
            <a:r>
              <a:rPr lang="en-US" sz="2700" b="1" spc="600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</a:t>
            </a:r>
            <a:endParaRPr lang="en-US" sz="27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700" b="1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70714" y="505038"/>
            <a:ext cx="38339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Total length: 3 </a:t>
            </a:r>
            <a:r>
              <a:rPr lang="en-US" sz="3600" dirty="0" err="1" smtClean="0"/>
              <a:t>Gbp</a:t>
            </a:r>
            <a:endParaRPr lang="en-US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24" y="4563101"/>
            <a:ext cx="6526494" cy="22478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983324" y="4586251"/>
            <a:ext cx="1061509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400" b="1" dirty="0" smtClean="0">
                <a:solidFill>
                  <a:schemeClr val="accent4">
                    <a:lumMod val="75000"/>
                  </a:schemeClr>
                </a:solidFill>
              </a:rPr>
              <a:t>1.3%</a:t>
            </a:r>
          </a:p>
          <a:p>
            <a:pPr algn="r"/>
            <a:r>
              <a:rPr lang="en-US" sz="3400" b="1" dirty="0" smtClean="0">
                <a:solidFill>
                  <a:srgbClr val="C00000"/>
                </a:solidFill>
              </a:rPr>
              <a:t>37%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67983" y="4563101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400" dirty="0" smtClean="0">
                <a:solidFill>
                  <a:prstClr val="black"/>
                </a:solidFill>
              </a:rPr>
              <a:t>Protein </a:t>
            </a:r>
            <a:r>
              <a:rPr lang="en-US" sz="3400" dirty="0">
                <a:solidFill>
                  <a:prstClr val="black"/>
                </a:solidFill>
              </a:rPr>
              <a:t>coding (exons)</a:t>
            </a:r>
          </a:p>
          <a:p>
            <a:pPr lvl="0"/>
            <a:r>
              <a:rPr lang="en-US" sz="3400" dirty="0" smtClean="0">
                <a:solidFill>
                  <a:prstClr val="black"/>
                </a:solidFill>
              </a:rPr>
              <a:t>Non-coding </a:t>
            </a:r>
            <a:r>
              <a:rPr lang="en-US" sz="3400" dirty="0">
                <a:solidFill>
                  <a:prstClr val="black"/>
                </a:solidFill>
              </a:rPr>
              <a:t>(introns</a:t>
            </a:r>
            <a:r>
              <a:rPr lang="en-US" sz="3400" dirty="0" smtClean="0">
                <a:solidFill>
                  <a:prstClr val="black"/>
                </a:solidFill>
              </a:rPr>
              <a:t>)</a:t>
            </a:r>
            <a:endParaRPr lang="en-US" sz="3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4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83" y="204726"/>
            <a:ext cx="10515600" cy="1325563"/>
          </a:xfrm>
        </p:spPr>
        <p:txBody>
          <a:bodyPr/>
          <a:lstStyle/>
          <a:p>
            <a:r>
              <a:rPr lang="en-US" dirty="0"/>
              <a:t>What’s in Our Genome?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80" y="1451681"/>
            <a:ext cx="7507147" cy="435133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b="1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TTACAGAGATAACGAGCTACTTTATTAAGACATTACGTTACAGAGACGATCTTTATTTACATAAGACGACATACATTACGTTACATACATCTG</a:t>
            </a:r>
            <a:r>
              <a:rPr lang="en-US" sz="2700" b="1" spc="600" dirty="0" smtClean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TGTACGTTACTTTATTAATACGCGTATAAG</a:t>
            </a:r>
            <a:r>
              <a:rPr lang="en-US" sz="2700" b="1" spc="6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ACATCTTTATTATGACATACATTACGATCTTTATTTACATAAGACGACATACATTACGTTACATACATCTGTGT</a:t>
            </a:r>
            <a:r>
              <a:rPr lang="en-US" sz="2700" b="1" spc="600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</a:t>
            </a:r>
            <a:endParaRPr lang="en-US" sz="27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24866" y="4586251"/>
            <a:ext cx="1519967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400" b="1" dirty="0">
                <a:solidFill>
                  <a:schemeClr val="accent4">
                    <a:lumMod val="75000"/>
                  </a:schemeClr>
                </a:solidFill>
              </a:rPr>
              <a:t>1.3%</a:t>
            </a:r>
          </a:p>
          <a:p>
            <a:pPr algn="r"/>
            <a:r>
              <a:rPr lang="en-US" sz="3400" b="1" dirty="0">
                <a:solidFill>
                  <a:srgbClr val="C00000"/>
                </a:solidFill>
              </a:rPr>
              <a:t>37%</a:t>
            </a:r>
          </a:p>
          <a:p>
            <a:pPr algn="r"/>
            <a:r>
              <a:rPr lang="en-US" sz="3400" b="1" dirty="0" smtClean="0">
                <a:solidFill>
                  <a:srgbClr val="0070C0"/>
                </a:solidFill>
              </a:rPr>
              <a:t>10-20%</a:t>
            </a:r>
          </a:p>
        </p:txBody>
      </p:sp>
      <p:sp>
        <p:nvSpPr>
          <p:cNvPr id="9" name="Rectangle 8"/>
          <p:cNvSpPr/>
          <p:nvPr/>
        </p:nvSpPr>
        <p:spPr>
          <a:xfrm>
            <a:off x="97420" y="6229835"/>
            <a:ext cx="4558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Pennacchio</a:t>
            </a:r>
            <a:r>
              <a:rPr lang="en-US" sz="2400" dirty="0" smtClean="0"/>
              <a:t> et al</a:t>
            </a:r>
            <a:r>
              <a:rPr lang="en-US" sz="2400" dirty="0"/>
              <a:t>., </a:t>
            </a:r>
            <a:r>
              <a:rPr lang="en-US" sz="2400" dirty="0" smtClean="0"/>
              <a:t>2015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70714" y="505038"/>
            <a:ext cx="3716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Total length: 3 </a:t>
            </a:r>
            <a:r>
              <a:rPr lang="en-US" sz="3600" dirty="0" err="1"/>
              <a:t>Gbp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8067983" y="4563101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400" dirty="0" smtClean="0">
                <a:solidFill>
                  <a:prstClr val="black"/>
                </a:solidFill>
              </a:rPr>
              <a:t>Protein </a:t>
            </a:r>
            <a:r>
              <a:rPr lang="en-US" sz="3400" dirty="0">
                <a:solidFill>
                  <a:prstClr val="black"/>
                </a:solidFill>
              </a:rPr>
              <a:t>coding (exons)</a:t>
            </a:r>
          </a:p>
          <a:p>
            <a:pPr lvl="0"/>
            <a:r>
              <a:rPr lang="en-US" sz="3400" dirty="0" smtClean="0">
                <a:solidFill>
                  <a:prstClr val="black"/>
                </a:solidFill>
              </a:rPr>
              <a:t>Non-coding </a:t>
            </a:r>
            <a:r>
              <a:rPr lang="en-US" sz="3400" dirty="0">
                <a:solidFill>
                  <a:prstClr val="black"/>
                </a:solidFill>
              </a:rPr>
              <a:t>(introns)</a:t>
            </a:r>
          </a:p>
          <a:p>
            <a:pPr lvl="0"/>
            <a:r>
              <a:rPr lang="en-US" sz="3400" dirty="0" smtClean="0">
                <a:solidFill>
                  <a:prstClr val="black"/>
                </a:solidFill>
              </a:rPr>
              <a:t>Enhancers</a:t>
            </a:r>
            <a:endParaRPr lang="en-US" sz="34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87253" y="580009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</a:rPr>
              <a:t>Regulation</a:t>
            </a: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6849" y="482872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</a:rPr>
              <a:t>Genes</a:t>
            </a:r>
            <a:endParaRPr lang="en-US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8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1485</Words>
  <Application>Microsoft Office PowerPoint</Application>
  <PresentationFormat>Widescreen</PresentationFormat>
  <Paragraphs>740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Arial Narrow</vt:lpstr>
      <vt:lpstr>Calibri</vt:lpstr>
      <vt:lpstr>Calibri Light</vt:lpstr>
      <vt:lpstr>Cambria Math</vt:lpstr>
      <vt:lpstr>Courier New</vt:lpstr>
      <vt:lpstr>Wingdings</vt:lpstr>
      <vt:lpstr>Office Theme</vt:lpstr>
      <vt:lpstr>HOP-HMM</vt:lpstr>
      <vt:lpstr>Outlines</vt:lpstr>
      <vt:lpstr>What’s in Our Genome?</vt:lpstr>
      <vt:lpstr>What’s in Our Genome?</vt:lpstr>
      <vt:lpstr>What’s in Our Genome?</vt:lpstr>
      <vt:lpstr>What’s in Our Genome?</vt:lpstr>
      <vt:lpstr>What’s in Our Genome?</vt:lpstr>
      <vt:lpstr>What’s in Our Genome?</vt:lpstr>
      <vt:lpstr>What’s in Our Genome?</vt:lpstr>
      <vt:lpstr>What’s in Our Genome?</vt:lpstr>
      <vt:lpstr>Importance of Genes</vt:lpstr>
      <vt:lpstr>Importance of Genes Regulation</vt:lpstr>
      <vt:lpstr>What Enhancers Do?</vt:lpstr>
      <vt:lpstr>What Enhancers Do?</vt:lpstr>
      <vt:lpstr>What Enhancers Do?</vt:lpstr>
      <vt:lpstr>What Enhancers Do?</vt:lpstr>
      <vt:lpstr>What Enhancers Do?</vt:lpstr>
      <vt:lpstr>What Enhancers Do?</vt:lpstr>
      <vt:lpstr>What Enhancers Do?</vt:lpstr>
      <vt:lpstr>How Enhancers Regulate?</vt:lpstr>
      <vt:lpstr>How Enhancers Regulate?</vt:lpstr>
      <vt:lpstr>How Enhancers Regulate?</vt:lpstr>
      <vt:lpstr>How Enhancers Regulate?</vt:lpstr>
      <vt:lpstr>How Enhancers Regulate?</vt:lpstr>
      <vt:lpstr>How Enhancers Regulate?</vt:lpstr>
      <vt:lpstr>How Enhancers Regulate?</vt:lpstr>
      <vt:lpstr>How Enhancers Regulate?</vt:lpstr>
      <vt:lpstr>How Enhancers Regulate?</vt:lpstr>
      <vt:lpstr>How Enhancers Regulate?</vt:lpstr>
      <vt:lpstr>So Far…</vt:lpstr>
      <vt:lpstr>So Far…</vt:lpstr>
      <vt:lpstr>Epigenetic Way</vt:lpstr>
      <vt:lpstr>Epigenetic Way</vt:lpstr>
      <vt:lpstr>Epigenetic Way</vt:lpstr>
      <vt:lpstr>Epigenetic Way</vt:lpstr>
      <vt:lpstr>Epigenetic Way</vt:lpstr>
      <vt:lpstr>Sequence Analysis Way I</vt:lpstr>
      <vt:lpstr>Sequence Analysis Way I</vt:lpstr>
      <vt:lpstr>Sequence Analysis Way II</vt:lpstr>
      <vt:lpstr>Sequence Analysis Way II</vt:lpstr>
      <vt:lpstr>PowerPoint Presentation</vt:lpstr>
      <vt:lpstr>PowerPoint Presentation</vt:lpstr>
      <vt:lpstr>TFBS &amp; PWMs</vt:lpstr>
      <vt:lpstr>TFBS &amp; PWMs</vt:lpstr>
      <vt:lpstr>TFBS &amp; PWMs</vt:lpstr>
      <vt:lpstr>TFBS &amp; PWMs</vt:lpstr>
      <vt:lpstr>TFBS &amp; PWMs</vt:lpstr>
      <vt:lpstr>TFBS &amp; PWMs</vt:lpstr>
      <vt:lpstr>TFBS &amp; PWMs</vt:lpstr>
      <vt:lpstr>TFBS &amp; PWMs</vt:lpstr>
      <vt:lpstr>TFBS &amp; PWMs</vt:lpstr>
      <vt:lpstr>Hidden Markov Model</vt:lpstr>
      <vt:lpstr>Hidden Markov Model</vt:lpstr>
      <vt:lpstr>Hidden Markov Model</vt:lpstr>
      <vt:lpstr>Hidden Markov Model</vt:lpstr>
      <vt:lpstr>Hidden Markov Model</vt:lpstr>
      <vt:lpstr>TODO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36</cp:revision>
  <dcterms:created xsi:type="dcterms:W3CDTF">2020-05-23T10:10:02Z</dcterms:created>
  <dcterms:modified xsi:type="dcterms:W3CDTF">2020-06-17T20:41:11Z</dcterms:modified>
</cp:coreProperties>
</file>