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76" r:id="rId3"/>
    <p:sldId id="262" r:id="rId4"/>
    <p:sldId id="263" r:id="rId5"/>
    <p:sldId id="269" r:id="rId6"/>
    <p:sldId id="271" r:id="rId7"/>
    <p:sldId id="270" r:id="rId8"/>
    <p:sldId id="280" r:id="rId9"/>
    <p:sldId id="284" r:id="rId10"/>
    <p:sldId id="281" r:id="rId11"/>
    <p:sldId id="285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394" autoAdjust="0"/>
  </p:normalViewPr>
  <p:slideViewPr>
    <p:cSldViewPr snapToGrid="0">
      <p:cViewPr>
        <p:scale>
          <a:sx n="125" d="100"/>
          <a:sy n="125" d="100"/>
        </p:scale>
        <p:origin x="-3307" y="-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2019-08-06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1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2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06.png"/><Relationship Id="rId118" Type="http://schemas.openxmlformats.org/officeDocument/2006/relationships/image" Target="../media/image112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07.png"/><Relationship Id="rId119" Type="http://schemas.openxmlformats.org/officeDocument/2006/relationships/image" Target="../media/image113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09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0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3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microsoft.com/office/2007/relationships/hdphoto" Target="../media/hdphoto1.wdp"/><Relationship Id="rId2" Type="http://schemas.openxmlformats.org/officeDocument/2006/relationships/image" Target="../media/image1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26.png"/><Relationship Id="rId3" Type="http://schemas.openxmlformats.org/officeDocument/2006/relationships/image" Target="../media/image1090.png"/><Relationship Id="rId21" Type="http://schemas.openxmlformats.org/officeDocument/2006/relationships/image" Target="../media/image129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170.png"/><Relationship Id="rId5" Type="http://schemas.openxmlformats.org/officeDocument/2006/relationships/image" Target="../media/image115.png"/><Relationship Id="rId15" Type="http://schemas.openxmlformats.org/officeDocument/2006/relationships/image" Target="../media/image1210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330.png"/><Relationship Id="rId3" Type="http://schemas.openxmlformats.org/officeDocument/2006/relationships/image" Target="../media/image2200.png"/><Relationship Id="rId7" Type="http://schemas.openxmlformats.org/officeDocument/2006/relationships/image" Target="../media/image2600.png"/><Relationship Id="rId12" Type="http://schemas.openxmlformats.org/officeDocument/2006/relationships/image" Target="../media/image320.png"/><Relationship Id="rId17" Type="http://schemas.openxmlformats.org/officeDocument/2006/relationships/image" Target="../media/image370.png"/><Relationship Id="rId2" Type="http://schemas.openxmlformats.org/officeDocument/2006/relationships/image" Target="../media/image210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11" Type="http://schemas.openxmlformats.org/officeDocument/2006/relationships/image" Target="../media/image310.png"/><Relationship Id="rId5" Type="http://schemas.openxmlformats.org/officeDocument/2006/relationships/image" Target="../media/image2400.png"/><Relationship Id="rId15" Type="http://schemas.openxmlformats.org/officeDocument/2006/relationships/image" Target="../media/image350.png"/><Relationship Id="rId10" Type="http://schemas.openxmlformats.org/officeDocument/2006/relationships/image" Target="../media/image2900.png"/><Relationship Id="rId4" Type="http://schemas.openxmlformats.org/officeDocument/2006/relationships/image" Target="../media/image2300.png"/><Relationship Id="rId9" Type="http://schemas.openxmlformats.org/officeDocument/2006/relationships/image" Target="../media/image2800.png"/><Relationship Id="rId1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16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30.png"/><Relationship Id="rId15" Type="http://schemas.openxmlformats.org/officeDocument/2006/relationships/image" Target="../media/image570.png"/><Relationship Id="rId19" Type="http://schemas.openxmlformats.org/officeDocument/2006/relationships/image" Target="../media/image610.png"/><Relationship Id="rId14" Type="http://schemas.openxmlformats.org/officeDocument/2006/relationships/image" Target="../media/image5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430.png"/><Relationship Id="rId4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5281" y="916112"/>
            <a:ext cx="9312239" cy="5396248"/>
            <a:chOff x="1325281" y="916112"/>
            <a:chExt cx="9312239" cy="539624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1325281" y="1690688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7147" y="1804540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480" y="180499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7815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8267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7019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7867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7823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9440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6082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9253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6669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8286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7132617" y="3041784"/>
              <a:ext cx="685727" cy="751156"/>
              <a:chOff x="7312242" y="1209357"/>
              <a:chExt cx="685727" cy="7511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123"/>
                  <p:cNvSpPr/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Rectangle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149" y="13201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Rectangle 124"/>
                  <p:cNvSpPr/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Rectangle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2242" y="145759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5049" y="1209357"/>
                    <a:ext cx="502920" cy="502920"/>
                  </a:xfrm>
                  <a:prstGeom prst="rect">
                    <a:avLst/>
                  </a:prstGeom>
                  <a:blipFill rotWithShape="0">
                    <a:blip r:embed="rId10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Straight Connector 126"/>
              <p:cNvCxnSpPr/>
              <p:nvPr/>
            </p:nvCxnSpPr>
            <p:spPr>
              <a:xfrm>
                <a:off x="7369823" y="131577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38" r="-3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18" y="-57150"/>
            <a:ext cx="865836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088E734-0132-42BF-A871-F58627DBCCEF}"/>
              </a:ext>
            </a:extLst>
          </p:cNvPr>
          <p:cNvSpPr/>
          <p:nvPr/>
        </p:nvSpPr>
        <p:spPr>
          <a:xfrm>
            <a:off x="4972668" y="2225140"/>
            <a:ext cx="2062162" cy="252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</a:ext>
            </a:extLst>
          </p:cNvPr>
          <p:cNvSpPr/>
          <p:nvPr/>
        </p:nvSpPr>
        <p:spPr>
          <a:xfrm>
            <a:off x="5330084" y="6237706"/>
            <a:ext cx="2062162" cy="252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</a:ext>
            </a:extLst>
          </p:cNvPr>
          <p:cNvSpPr/>
          <p:nvPr/>
        </p:nvSpPr>
        <p:spPr>
          <a:xfrm>
            <a:off x="1260900" y="2113280"/>
            <a:ext cx="1308324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Misclassification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970964" y="2391605"/>
                <a:ext cx="2467310" cy="9390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train </a:t>
                </a:r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rror </a:t>
                </a:r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learned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test error </a:t>
                </a:r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learned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 error </a:t>
                </a:r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test error </a:t>
                </a:r>
                <a:r>
                  <a: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true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964" y="2391605"/>
                <a:ext cx="2467310" cy="939011"/>
              </a:xfrm>
              <a:prstGeom prst="rect">
                <a:avLst/>
              </a:prstGeom>
              <a:blipFill rotWithShape="0">
                <a:blip r:embed="rId3"/>
                <a:stretch>
                  <a:fillRect t="-2243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1" t="9220" r="21538" b="82368"/>
          <a:stretch/>
        </p:blipFill>
        <p:spPr>
          <a:xfrm>
            <a:off x="6514856" y="2322828"/>
            <a:ext cx="500020" cy="748032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2047395" y="644175"/>
            <a:ext cx="328566" cy="29148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</a:ext>
            </a:extLst>
          </p:cNvPr>
          <p:cNvSpPr/>
          <p:nvPr/>
        </p:nvSpPr>
        <p:spPr>
          <a:xfrm>
            <a:off x="4702704" y="234524"/>
            <a:ext cx="2744576" cy="25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</a:ext>
            </a:extLst>
          </p:cNvPr>
          <p:cNvSpPr/>
          <p:nvPr/>
        </p:nvSpPr>
        <p:spPr>
          <a:xfrm>
            <a:off x="7037287" y="309296"/>
            <a:ext cx="2687737" cy="928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 Iterations</a:t>
            </a:r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8" t="12778" r="27778" b="82500"/>
          <a:stretch/>
        </p:blipFill>
        <p:spPr>
          <a:xfrm>
            <a:off x="6525383" y="1941034"/>
            <a:ext cx="477398" cy="40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48641" y="579120"/>
            <a:ext cx="11349419" cy="5774936"/>
            <a:chOff x="548641" y="579120"/>
            <a:chExt cx="11349419" cy="57749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1" y="579120"/>
              <a:ext cx="11349419" cy="5774936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7194439" y="4533437"/>
              <a:ext cx="3606911" cy="1129973"/>
              <a:chOff x="6581430" y="2413155"/>
              <a:chExt cx="2887211" cy="9185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951010" y="2413155"/>
                    <a:ext cx="2517631" cy="9185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learned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train sequences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learned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test sequences</a:t>
                    </a:r>
                    <a:endPara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true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train sequences</a:t>
                    </a:r>
                  </a:p>
                  <a:p>
                    <a:r>
                      <a: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Likelihood of true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en-US" sz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on </a:t>
                    </a:r>
                    <a:r>
                      <a:rPr lang="en-US" sz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test sequences</a:t>
                    </a:r>
                    <a:endPara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endPara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endPara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010" y="2413155"/>
                    <a:ext cx="2517631" cy="91853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67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01" t="9220" r="21538" b="82368"/>
              <a:stretch/>
            </p:blipFill>
            <p:spPr>
              <a:xfrm>
                <a:off x="6581430" y="2438305"/>
                <a:ext cx="387052" cy="579032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0088E734-0132-42BF-A871-F58627DBCCEF}"/>
                </a:ext>
              </a:extLst>
            </p:cNvPr>
            <p:cNvSpPr/>
            <p:nvPr/>
          </p:nvSpPr>
          <p:spPr>
            <a:xfrm>
              <a:off x="5460348" y="823060"/>
              <a:ext cx="2062162" cy="25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5385036" y="5916396"/>
              <a:ext cx="2062162" cy="25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568961" y="2235200"/>
                  <a:ext cx="1161520" cy="22982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Mean Log Likelihood</a:t>
                  </a:r>
                  <a:endParaRPr lang="he-IL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D2C8BE0-B0D2-4978-A1B5-FFF5137A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1" y="2235200"/>
                  <a:ext cx="1161520" cy="22982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1149721" y="17739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27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370306"/>
            <a:ext cx="13441678" cy="6117388"/>
            <a:chOff x="-335280" y="-444207"/>
            <a:chExt cx="13441678" cy="6117388"/>
          </a:xfrm>
          <a:solidFill>
            <a:schemeClr val="bg1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-335280" y="-444207"/>
              <a:ext cx="13441678" cy="6117388"/>
              <a:chOff x="579121" y="731520"/>
              <a:chExt cx="13441678" cy="6117388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5265420" y="731520"/>
                <a:ext cx="2004060" cy="2590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065530" y="861060"/>
                <a:ext cx="12955269" cy="5987848"/>
                <a:chOff x="171450" y="481987"/>
                <a:chExt cx="12955269" cy="5987848"/>
              </a:xfrm>
              <a:grpFill/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450" y="526235"/>
                  <a:ext cx="12192000" cy="59436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10681850" y="481987"/>
                  <a:ext cx="2444869" cy="82831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endPara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DNase</a:t>
                    </a:r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H3K27ac</a:t>
                    </a:r>
                  </a:p>
                </p:txBody>
              </p:sp>
            </mc:Choice>
            <mc:Fallback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70" b="-350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402188" y="1164388"/>
                <a:ext cx="1959492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90428" y="6356148"/>
                <a:ext cx="2538612" cy="33855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In DNA Sequence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115800" y="1592580"/>
                <a:ext cx="1264920" cy="46634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3826" y="5943600"/>
                <a:ext cx="1234103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Path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36834" y="-36413"/>
              <a:ext cx="6739771" cy="861774"/>
              <a:chOff x="1398389" y="85189"/>
              <a:chExt cx="6739771" cy="861774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042160" y="85189"/>
                <a:ext cx="6096000" cy="86177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H1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BMP4 Derived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Mesendoderm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Cultured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Cells (E004)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Fetal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Adrenal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Gland (E080)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22" t="4241" r="6321" b="89231"/>
              <a:stretch/>
            </p:blipFill>
            <p:spPr>
              <a:xfrm>
                <a:off x="1398389" y="156325"/>
                <a:ext cx="664091" cy="7398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9455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370306"/>
            <a:ext cx="13441678" cy="5963182"/>
            <a:chOff x="-335280" y="-444207"/>
            <a:chExt cx="13441678" cy="5963182"/>
          </a:xfrm>
          <a:solidFill>
            <a:schemeClr val="bg1"/>
          </a:solidFill>
        </p:grpSpPr>
        <p:grpSp>
          <p:nvGrpSpPr>
            <p:cNvPr id="19" name="Group 18"/>
            <p:cNvGrpSpPr/>
            <p:nvPr/>
          </p:nvGrpSpPr>
          <p:grpSpPr>
            <a:xfrm>
              <a:off x="-335280" y="-444207"/>
              <a:ext cx="13441678" cy="5963182"/>
              <a:chOff x="579121" y="731520"/>
              <a:chExt cx="13441678" cy="5963182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5265420" y="731520"/>
                <a:ext cx="2004060" cy="25908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575930" y="861060"/>
                <a:ext cx="2444869" cy="8283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DNase</a:t>
                    </a:r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3429000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𝑣𝑎𝑙𝑢𝑒</m:t>
                              </m:r>
                            </m:e>
                          </m:d>
                        </m:oMath>
                      </m:oMathPara>
                    </a14:m>
                    <a:endParaRPr lang="en-US" sz="16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H3K27ac</a:t>
                    </a:r>
                  </a:p>
                </p:txBody>
              </p:sp>
            </mc:Choice>
            <mc:Fallback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" y="1689377"/>
                    <a:ext cx="1910080" cy="5847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204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273" y="5346069"/>
                    <a:ext cx="879774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370" b="-350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402188" y="1164388"/>
                <a:ext cx="1959492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90428" y="6356148"/>
                <a:ext cx="2538612" cy="33855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Position In DNA Sequence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115800" y="1592580"/>
                <a:ext cx="1264920" cy="46634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53826" y="5943600"/>
                <a:ext cx="1234103" cy="30777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Viterbi Path</a:t>
                </a:r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136834" y="-36413"/>
              <a:ext cx="6739771" cy="861774"/>
              <a:chOff x="1398389" y="85189"/>
              <a:chExt cx="6739771" cy="861774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2042160" y="85189"/>
                <a:ext cx="6096000" cy="86177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H1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BMP4 Derived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Mesendoderm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Cultured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Cells (E004) 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Fetal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Adrenal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Gland (E080)</a:t>
                </a:r>
              </a:p>
              <a:p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1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22" t="4241" r="6321" b="89231"/>
              <a:stretch/>
            </p:blipFill>
            <p:spPr>
              <a:xfrm>
                <a:off x="1398389" y="156325"/>
                <a:ext cx="664091" cy="73982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7089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45161" y="397327"/>
            <a:ext cx="3938965" cy="6261362"/>
            <a:chOff x="645161" y="397327"/>
            <a:chExt cx="3938965" cy="62613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1358537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1353170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14531" y="1015685"/>
              <a:ext cx="1158598" cy="512519"/>
            </a:xfrm>
            <a:prstGeom prst="arc">
              <a:avLst>
                <a:gd name="adj1" fmla="val 10995027"/>
                <a:gd name="adj2" fmla="val 18069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682838" y="1590522"/>
              <a:ext cx="628281" cy="430137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0603" y="1280921"/>
              <a:ext cx="309639" cy="457200"/>
            </a:xfrm>
            <a:prstGeom prst="arc">
              <a:avLst>
                <a:gd name="adj1" fmla="val 8739865"/>
                <a:gd name="adj2" fmla="val 254306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2006406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33480" y="1732086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2006406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2175776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2175776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1354779"/>
                  <a:ext cx="365760" cy="36576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1350917"/>
                  <a:ext cx="365760" cy="3657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677" r="-16129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14531" y="1074622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30269" y="924750"/>
              <a:ext cx="2084947" cy="627489"/>
            </a:xfrm>
            <a:prstGeom prst="arc">
              <a:avLst>
                <a:gd name="adj1" fmla="val 10844767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693268" y="1561745"/>
              <a:ext cx="1159539" cy="521497"/>
            </a:xfrm>
            <a:prstGeom prst="arc">
              <a:avLst>
                <a:gd name="adj1" fmla="val 10873745"/>
                <a:gd name="adj2" fmla="val 2120798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696344" y="1561743"/>
              <a:ext cx="2057923" cy="567565"/>
            </a:xfrm>
            <a:prstGeom prst="arc">
              <a:avLst>
                <a:gd name="adj1" fmla="val 10790489"/>
                <a:gd name="adj2" fmla="val 214591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Arc 278"/>
            <p:cNvSpPr/>
            <p:nvPr/>
          </p:nvSpPr>
          <p:spPr>
            <a:xfrm rot="16200000">
              <a:off x="508212" y="1693605"/>
              <a:ext cx="1677582" cy="1007446"/>
            </a:xfrm>
            <a:prstGeom prst="arc">
              <a:avLst>
                <a:gd name="adj1" fmla="val 10684285"/>
                <a:gd name="adj2" fmla="val 196503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088795" y="397327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Hidden State Machine</a:t>
              </a:r>
            </a:p>
          </p:txBody>
        </p:sp>
        <p:sp>
          <p:nvSpPr>
            <p:cNvPr id="232" name="Oval 231"/>
            <p:cNvSpPr/>
            <p:nvPr/>
          </p:nvSpPr>
          <p:spPr>
            <a:xfrm>
              <a:off x="323253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3978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/>
            <p:cNvSpPr/>
            <p:nvPr/>
          </p:nvSpPr>
          <p:spPr>
            <a:xfrm>
              <a:off x="3421514" y="1529952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2981444"/>
                  <a:ext cx="365760" cy="36576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4516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2976077"/>
                  <a:ext cx="365760" cy="36576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Arc 237"/>
            <p:cNvSpPr/>
            <p:nvPr/>
          </p:nvSpPr>
          <p:spPr>
            <a:xfrm>
              <a:off x="1714531" y="2638592"/>
              <a:ext cx="1158598" cy="512519"/>
            </a:xfrm>
            <a:prstGeom prst="arc">
              <a:avLst>
                <a:gd name="adj1" fmla="val 10995027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39" name="Arc 238"/>
            <p:cNvSpPr/>
            <p:nvPr/>
          </p:nvSpPr>
          <p:spPr>
            <a:xfrm rot="10800000">
              <a:off x="1682838" y="3229001"/>
              <a:ext cx="628281" cy="429768"/>
            </a:xfrm>
            <a:prstGeom prst="arc">
              <a:avLst>
                <a:gd name="adj1" fmla="val 10978865"/>
                <a:gd name="adj2" fmla="val 17317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Arc 239"/>
            <p:cNvSpPr/>
            <p:nvPr/>
          </p:nvSpPr>
          <p:spPr>
            <a:xfrm rot="16200000">
              <a:off x="1181853" y="2954642"/>
              <a:ext cx="309639" cy="457200"/>
            </a:xfrm>
            <a:prstGeom prst="arc">
              <a:avLst>
                <a:gd name="adj1" fmla="val 9200634"/>
                <a:gd name="adj2" fmla="val 236336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Rectangle 240"/>
                <p:cNvSpPr/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Rectangle 2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3629313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2" name="Straight Arrow Connector 241"/>
            <p:cNvCxnSpPr/>
            <p:nvPr/>
          </p:nvCxnSpPr>
          <p:spPr>
            <a:xfrm flipH="1">
              <a:off x="1533480" y="3353300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Rectangle 242"/>
                <p:cNvSpPr/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Rectangle 2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3629313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3798683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/>
                <p:cNvSpPr/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3798683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2970066"/>
                  <a:ext cx="365760" cy="36576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516" r="-11290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Rectangle 258"/>
                <p:cNvSpPr/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9" name="Rectangle 2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2966204"/>
                  <a:ext cx="365760" cy="36576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0" name="Arc 259"/>
            <p:cNvSpPr/>
            <p:nvPr/>
          </p:nvSpPr>
          <p:spPr>
            <a:xfrm>
              <a:off x="1714531" y="2697529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1" name="Arc 260"/>
            <p:cNvSpPr/>
            <p:nvPr/>
          </p:nvSpPr>
          <p:spPr>
            <a:xfrm>
              <a:off x="1730269" y="2547657"/>
              <a:ext cx="2084947" cy="627489"/>
            </a:xfrm>
            <a:prstGeom prst="arc">
              <a:avLst>
                <a:gd name="adj1" fmla="val 1084520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69" name="Arc 268"/>
            <p:cNvSpPr/>
            <p:nvPr/>
          </p:nvSpPr>
          <p:spPr>
            <a:xfrm rot="10800000">
              <a:off x="1693268" y="3184652"/>
              <a:ext cx="1159539" cy="521497"/>
            </a:xfrm>
            <a:prstGeom prst="arc">
              <a:avLst>
                <a:gd name="adj1" fmla="val 11007306"/>
                <a:gd name="adj2" fmla="val 2141289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Arc 269"/>
            <p:cNvSpPr/>
            <p:nvPr/>
          </p:nvSpPr>
          <p:spPr>
            <a:xfrm rot="10800000">
              <a:off x="1696344" y="3184651"/>
              <a:ext cx="2057922" cy="563648"/>
            </a:xfrm>
            <a:prstGeom prst="arc">
              <a:avLst>
                <a:gd name="adj1" fmla="val 10790489"/>
                <a:gd name="adj2" fmla="val 215304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Oval 277"/>
            <p:cNvSpPr/>
            <p:nvPr/>
          </p:nvSpPr>
          <p:spPr>
            <a:xfrm>
              <a:off x="323253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Oval 284"/>
            <p:cNvSpPr/>
            <p:nvPr/>
          </p:nvSpPr>
          <p:spPr>
            <a:xfrm>
              <a:off x="3323978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3421514" y="3145239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spc="-15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spc="-1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964" y="5061046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1129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5055679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4516" r="-14516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Arc 289"/>
            <p:cNvSpPr/>
            <p:nvPr/>
          </p:nvSpPr>
          <p:spPr>
            <a:xfrm>
              <a:off x="1714531" y="4718194"/>
              <a:ext cx="1158598" cy="512519"/>
            </a:xfrm>
            <a:prstGeom prst="arc">
              <a:avLst>
                <a:gd name="adj1" fmla="val 10885870"/>
                <a:gd name="adj2" fmla="val 1749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1" name="Arc 290"/>
            <p:cNvSpPr/>
            <p:nvPr/>
          </p:nvSpPr>
          <p:spPr>
            <a:xfrm rot="10800000">
              <a:off x="1693267" y="5308603"/>
              <a:ext cx="619494" cy="429768"/>
            </a:xfrm>
            <a:prstGeom prst="arc">
              <a:avLst>
                <a:gd name="adj1" fmla="val 10978865"/>
                <a:gd name="adj2" fmla="val 310025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2" name="Arc 291"/>
            <p:cNvSpPr/>
            <p:nvPr/>
          </p:nvSpPr>
          <p:spPr>
            <a:xfrm rot="16200000">
              <a:off x="1189943" y="5001815"/>
              <a:ext cx="309639" cy="457200"/>
            </a:xfrm>
            <a:prstGeom prst="arc">
              <a:avLst>
                <a:gd name="adj1" fmla="val 9294059"/>
                <a:gd name="adj2" fmla="val 198935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Rectangle 292"/>
                <p:cNvSpPr/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3" name="Rectangle 2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499" y="5708915"/>
                  <a:ext cx="237744" cy="24177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/>
            <p:cNvCxnSpPr/>
            <p:nvPr/>
          </p:nvCxnSpPr>
          <p:spPr>
            <a:xfrm flipH="1">
              <a:off x="1533480" y="542849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Rectangle 294"/>
                <p:cNvSpPr/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371" y="5708915"/>
                  <a:ext cx="237744" cy="241773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576" y="5878285"/>
                  <a:ext cx="237744" cy="24177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662" y="5878285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Rectangle 297"/>
                <p:cNvSpPr/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bSup>
                        <m:sSubSup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917" y="5049668"/>
                  <a:ext cx="365760" cy="36576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677" r="-1612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Rectangle 298"/>
                <p:cNvSpPr/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337" y="5045806"/>
                  <a:ext cx="365760" cy="36576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4516" r="-11290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Arc 299"/>
            <p:cNvSpPr/>
            <p:nvPr/>
          </p:nvSpPr>
          <p:spPr>
            <a:xfrm>
              <a:off x="1714531" y="4777131"/>
              <a:ext cx="649768" cy="411480"/>
            </a:xfrm>
            <a:prstGeom prst="arc">
              <a:avLst>
                <a:gd name="adj1" fmla="val 11026958"/>
                <a:gd name="adj2" fmla="val 18058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1" name="Arc 300"/>
            <p:cNvSpPr/>
            <p:nvPr/>
          </p:nvSpPr>
          <p:spPr>
            <a:xfrm>
              <a:off x="1730269" y="4627259"/>
              <a:ext cx="2084947" cy="627489"/>
            </a:xfrm>
            <a:prstGeom prst="arc">
              <a:avLst>
                <a:gd name="adj1" fmla="val 10828531"/>
                <a:gd name="adj2" fmla="val 5912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02" name="Arc 301"/>
            <p:cNvSpPr/>
            <p:nvPr/>
          </p:nvSpPr>
          <p:spPr>
            <a:xfrm rot="10800000">
              <a:off x="1693268" y="5264254"/>
              <a:ext cx="1159539" cy="521497"/>
            </a:xfrm>
            <a:prstGeom prst="arc">
              <a:avLst>
                <a:gd name="adj1" fmla="val 10966283"/>
                <a:gd name="adj2" fmla="val 21199667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Arc 302"/>
            <p:cNvSpPr/>
            <p:nvPr/>
          </p:nvSpPr>
          <p:spPr>
            <a:xfrm rot="10800000">
              <a:off x="1696343" y="5264253"/>
              <a:ext cx="2057921" cy="584908"/>
            </a:xfrm>
            <a:prstGeom prst="arc">
              <a:avLst>
                <a:gd name="adj1" fmla="val 10790489"/>
                <a:gd name="adj2" fmla="val 21475336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Oval 327"/>
            <p:cNvSpPr/>
            <p:nvPr/>
          </p:nvSpPr>
          <p:spPr>
            <a:xfrm>
              <a:off x="323253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3323978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Oval 329"/>
            <p:cNvSpPr/>
            <p:nvPr/>
          </p:nvSpPr>
          <p:spPr>
            <a:xfrm>
              <a:off x="3421514" y="5224841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Oval 330"/>
            <p:cNvSpPr/>
            <p:nvPr/>
          </p:nvSpPr>
          <p:spPr>
            <a:xfrm>
              <a:off x="1601827" y="42921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/>
            <p:cNvSpPr/>
            <p:nvPr/>
          </p:nvSpPr>
          <p:spPr>
            <a:xfrm>
              <a:off x="1601827" y="44445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Oval 332"/>
            <p:cNvSpPr/>
            <p:nvPr/>
          </p:nvSpPr>
          <p:spPr>
            <a:xfrm>
              <a:off x="1601827" y="4596959"/>
              <a:ext cx="91440" cy="97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Arc 333"/>
            <p:cNvSpPr/>
            <p:nvPr/>
          </p:nvSpPr>
          <p:spPr>
            <a:xfrm rot="16200000">
              <a:off x="-546095" y="2542095"/>
              <a:ext cx="3724757" cy="1342246"/>
            </a:xfrm>
            <a:prstGeom prst="arc">
              <a:avLst>
                <a:gd name="adj1" fmla="val 10740772"/>
                <a:gd name="adj2" fmla="val 126431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Arc 334"/>
            <p:cNvSpPr/>
            <p:nvPr/>
          </p:nvSpPr>
          <p:spPr>
            <a:xfrm rot="16200000">
              <a:off x="296788" y="3521655"/>
              <a:ext cx="2039476" cy="1068404"/>
            </a:xfrm>
            <a:prstGeom prst="arc">
              <a:avLst>
                <a:gd name="adj1" fmla="val 10675263"/>
                <a:gd name="adj2" fmla="val 72174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760261" y="6014312"/>
              <a:ext cx="794160" cy="64437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665528" y="6013648"/>
              <a:ext cx="794160" cy="644377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3808750" y="6021268"/>
              <a:ext cx="775376" cy="629136"/>
            </a:xfrm>
            <a:prstGeom prst="rect">
              <a:avLst/>
            </a:prstGeom>
          </p:spPr>
        </p:pic>
        <p:sp>
          <p:nvSpPr>
            <p:cNvPr id="89" name="Arc 88"/>
            <p:cNvSpPr/>
            <p:nvPr/>
          </p:nvSpPr>
          <p:spPr>
            <a:xfrm rot="5400000">
              <a:off x="1411906" y="3327163"/>
              <a:ext cx="4775260" cy="1325315"/>
            </a:xfrm>
            <a:prstGeom prst="arc">
              <a:avLst>
                <a:gd name="adj1" fmla="val 11147831"/>
                <a:gd name="adj2" fmla="val 20948385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0" name="Arc 89"/>
            <p:cNvSpPr/>
            <p:nvPr/>
          </p:nvSpPr>
          <p:spPr>
            <a:xfrm rot="5400000">
              <a:off x="379736" y="3431927"/>
              <a:ext cx="4775260" cy="1110434"/>
            </a:xfrm>
            <a:prstGeom prst="arc">
              <a:avLst>
                <a:gd name="adj1" fmla="val 11147831"/>
                <a:gd name="adj2" fmla="val 210748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1" name="Arc 90"/>
            <p:cNvSpPr/>
            <p:nvPr/>
          </p:nvSpPr>
          <p:spPr>
            <a:xfrm rot="5400000">
              <a:off x="-225668" y="3444531"/>
              <a:ext cx="4775260" cy="1110434"/>
            </a:xfrm>
            <a:prstGeom prst="arc">
              <a:avLst>
                <a:gd name="adj1" fmla="val 11147831"/>
                <a:gd name="adj2" fmla="val 21065821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2" name="Arc 91"/>
            <p:cNvSpPr/>
            <p:nvPr/>
          </p:nvSpPr>
          <p:spPr>
            <a:xfrm rot="5400000">
              <a:off x="2654701" y="4077266"/>
              <a:ext cx="2528178" cy="1041088"/>
            </a:xfrm>
            <a:prstGeom prst="arc">
              <a:avLst>
                <a:gd name="adj1" fmla="val 11147831"/>
                <a:gd name="adj2" fmla="val 16708357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3" name="Arc 92"/>
            <p:cNvSpPr/>
            <p:nvPr/>
          </p:nvSpPr>
          <p:spPr>
            <a:xfrm rot="5400000">
              <a:off x="1531093" y="4297426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4" name="Arc 93"/>
            <p:cNvSpPr/>
            <p:nvPr/>
          </p:nvSpPr>
          <p:spPr>
            <a:xfrm rot="5400000">
              <a:off x="925689" y="4310030"/>
              <a:ext cx="2750279" cy="759988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5" name="Arc 94"/>
            <p:cNvSpPr/>
            <p:nvPr/>
          </p:nvSpPr>
          <p:spPr>
            <a:xfrm rot="5400000">
              <a:off x="3823140" y="5442159"/>
              <a:ext cx="457908" cy="416467"/>
            </a:xfrm>
            <a:prstGeom prst="arc">
              <a:avLst>
                <a:gd name="adj1" fmla="val 11147831"/>
                <a:gd name="adj2" fmla="val 17230494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6" name="Arc 95"/>
            <p:cNvSpPr/>
            <p:nvPr/>
          </p:nvSpPr>
          <p:spPr>
            <a:xfrm rot="4524870">
              <a:off x="2885290" y="5529608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7" name="Arc 96"/>
            <p:cNvSpPr/>
            <p:nvPr/>
          </p:nvSpPr>
          <p:spPr>
            <a:xfrm rot="4524870">
              <a:off x="2279886" y="5549832"/>
              <a:ext cx="347957" cy="180875"/>
            </a:xfrm>
            <a:prstGeom prst="arc">
              <a:avLst>
                <a:gd name="adj1" fmla="val 11147831"/>
                <a:gd name="adj2" fmla="val 2101129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51194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3603381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3700917" y="6318825"/>
              <a:ext cx="57912" cy="613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53945" y="614421"/>
            <a:ext cx="9994801" cy="5558530"/>
            <a:chOff x="-153945" y="614421"/>
            <a:chExt cx="9994801" cy="5558530"/>
          </a:xfrm>
        </p:grpSpPr>
        <p:grpSp>
          <p:nvGrpSpPr>
            <p:cNvPr id="18" name="Group 17"/>
            <p:cNvGrpSpPr/>
            <p:nvPr/>
          </p:nvGrpSpPr>
          <p:grpSpPr>
            <a:xfrm>
              <a:off x="-91801" y="3531198"/>
              <a:ext cx="9932657" cy="2641753"/>
              <a:chOff x="15640" y="594787"/>
              <a:chExt cx="9932657" cy="264175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9330"/>
                <a:ext cx="8708067" cy="2277210"/>
                <a:chOff x="1240230" y="959330"/>
                <a:chExt cx="8708067" cy="227721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9729" y="985852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682" y="985851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8702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8802" y="959330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39961" y="975717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15640" y="594787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53945" y="614421"/>
              <a:ext cx="9994801" cy="2638921"/>
              <a:chOff x="-46503" y="3394041"/>
              <a:chExt cx="9994801" cy="263892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0" y="3768457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3767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867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170" y="3788319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lit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11" y="3786744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46503" y="3394041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50345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607944" y="712389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45" y="1166228"/>
                <a:ext cx="457599" cy="453839"/>
              </a:xfrm>
              <a:prstGeom prst="rect">
                <a:avLst/>
              </a:prstGeom>
              <a:blipFill rotWithShape="0">
                <a:blip r:embed="rId11"/>
                <a:stretch>
                  <a:fillRect l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8607944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06554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952314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065543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523142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8150345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607944" y="1620067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150345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607944" y="2073906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06554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52314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06554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52314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98074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43834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9980741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438340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98074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1043834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998074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43834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69" y="281529"/>
                <a:ext cx="457599" cy="4538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8492388" y="856298"/>
            <a:ext cx="199618" cy="391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8516771" y="1356571"/>
            <a:ext cx="1813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8530774" y="1504550"/>
            <a:ext cx="140998" cy="1870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8504579" y="1570854"/>
            <a:ext cx="179385" cy="589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+</a:t>
                </a:r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542" y="281528"/>
                <a:ext cx="457599" cy="453839"/>
              </a:xfrm>
              <a:prstGeom prst="rect">
                <a:avLst/>
              </a:prstGeom>
              <a:blipFill rotWithShape="0">
                <a:blip r:embed="rId13"/>
                <a:stretch>
                  <a:fillRect r="-5333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47" y="1169272"/>
                <a:ext cx="457599" cy="45383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7693388" y="712389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7693388" y="1166228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7693388" y="1620067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693388" y="2073906"/>
            <a:ext cx="457599" cy="453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2844153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3301752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2844153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2" name="Rectangle 141"/>
          <p:cNvSpPr/>
          <p:nvPr/>
        </p:nvSpPr>
        <p:spPr>
          <a:xfrm>
            <a:off x="3301752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3759351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4216950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3759351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4216950" y="1166228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2844153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301752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2844153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3301752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3759351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4216950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3759351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4216950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4674549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5132148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4674549" y="1166228"/>
            <a:ext cx="457599" cy="4538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5132148" y="1166228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4674549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/>
          <p:cNvSpPr/>
          <p:nvPr/>
        </p:nvSpPr>
        <p:spPr>
          <a:xfrm>
            <a:off x="5132148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4674549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5132148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/>
              <p:cNvSpPr/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3" name="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25" y="282706"/>
                <a:ext cx="457599" cy="4538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/>
              <p:cNvSpPr/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e-I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84" y="284900"/>
                <a:ext cx="935828" cy="45383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ectangle 168"/>
              <p:cNvSpPr/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Rectangle 1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" y="1133816"/>
                <a:ext cx="457599" cy="45383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 169"/>
          <p:cNvSpPr/>
          <p:nvPr/>
        </p:nvSpPr>
        <p:spPr>
          <a:xfrm>
            <a:off x="1929597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2387196" y="712389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1929597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2387196" y="1620067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1929597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2387196" y="2073906"/>
            <a:ext cx="457599" cy="45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2386089" y="1166226"/>
            <a:ext cx="457599" cy="453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236" y="1166226"/>
                <a:ext cx="457599" cy="453839"/>
              </a:xfrm>
              <a:prstGeom prst="rect">
                <a:avLst/>
              </a:prstGeom>
              <a:blipFill rotWithShape="0">
                <a:blip r:embed="rId18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48" y="282707"/>
                <a:ext cx="935828" cy="45383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/>
          <p:cNvCxnSpPr/>
          <p:nvPr/>
        </p:nvCxnSpPr>
        <p:spPr>
          <a:xfrm rot="16200000" flipH="1">
            <a:off x="3546431" y="-124649"/>
            <a:ext cx="2" cy="2744313"/>
          </a:xfrm>
          <a:prstGeom prst="curvedConnector3">
            <a:avLst>
              <a:gd name="adj1" fmla="val -1143000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472365" y="71238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472365" y="116622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472365" y="162006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1472365" y="207390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Curved Connector 178"/>
          <p:cNvCxnSpPr/>
          <p:nvPr/>
        </p:nvCxnSpPr>
        <p:spPr>
          <a:xfrm rot="5400000" flipH="1" flipV="1">
            <a:off x="3073751" y="328949"/>
            <a:ext cx="12700" cy="1830396"/>
          </a:xfrm>
          <a:prstGeom prst="curvedConnector3">
            <a:avLst>
              <a:gd name="adj1" fmla="val 136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2604764" y="2249539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062363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062363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519962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977561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3519962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77561" y="2703378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2604764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062363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604764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062363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519962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977561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519962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3977561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4435160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4892759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4435160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892759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4435160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892759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435160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892759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690208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2147807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1690208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147807" y="3157217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690208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147807" y="361105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146700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690847" y="2703376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232976" y="2249539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1232976" y="2703378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1232976" y="3157217"/>
            <a:ext cx="457599" cy="4538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1232976" y="361105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04081" y="952169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…CG</a:t>
            </a:r>
            <a:r>
              <a:rPr lang="en-US" sz="2800" b="1" spc="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GCTACTCTG</a:t>
            </a:r>
            <a:r>
              <a:rPr lang="en-US" sz="2800" b="1" spc="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1849120" y="1032525"/>
            <a:ext cx="2588975" cy="4508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9399" b="14361"/>
          <a:stretch/>
        </p:blipFill>
        <p:spPr>
          <a:xfrm>
            <a:off x="5979733" y="2217962"/>
            <a:ext cx="4197647" cy="18785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06360" y="876893"/>
            <a:ext cx="901161" cy="33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2604531" y="2703376"/>
            <a:ext cx="457599" cy="45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1" name="Oval 10"/>
          <p:cNvSpPr/>
          <p:nvPr/>
        </p:nvSpPr>
        <p:spPr>
          <a:xfrm>
            <a:off x="5600102" y="2989580"/>
            <a:ext cx="150832" cy="16763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qual 11"/>
          <p:cNvSpPr/>
          <p:nvPr/>
        </p:nvSpPr>
        <p:spPr>
          <a:xfrm>
            <a:off x="10332122" y="2905760"/>
            <a:ext cx="571500" cy="251455"/>
          </a:xfrm>
          <a:prstGeom prst="mathEqual">
            <a:avLst>
              <a:gd name="adj1" fmla="val 26550"/>
              <a:gd name="adj2" fmla="val 3600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232976" y="1032525"/>
            <a:ext cx="616144" cy="12170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4435160" y="1032525"/>
            <a:ext cx="915198" cy="118543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>
            <a:off x="5804976" y="1596897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3617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48166" y="369796"/>
            <a:ext cx="12818953" cy="5092508"/>
            <a:chOff x="-448166" y="369796"/>
            <a:chExt cx="12818953" cy="5092508"/>
          </a:xfrm>
        </p:grpSpPr>
        <p:grpSp>
          <p:nvGrpSpPr>
            <p:cNvPr id="29" name="Group 28"/>
            <p:cNvGrpSpPr/>
            <p:nvPr/>
          </p:nvGrpSpPr>
          <p:grpSpPr>
            <a:xfrm>
              <a:off x="47999" y="980563"/>
              <a:ext cx="12322788" cy="2873555"/>
              <a:chOff x="105149" y="980563"/>
              <a:chExt cx="12322788" cy="2873555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3877757" y="2714081"/>
                <a:ext cx="150832" cy="16763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Equal 11"/>
              <p:cNvSpPr/>
              <p:nvPr/>
            </p:nvSpPr>
            <p:spPr>
              <a:xfrm>
                <a:off x="7872443" y="2681060"/>
                <a:ext cx="438009" cy="233675"/>
              </a:xfrm>
              <a:prstGeom prst="mathEqual">
                <a:avLst>
                  <a:gd name="adj1" fmla="val 26550"/>
                  <a:gd name="adj2" fmla="val 3600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5149" y="981725"/>
                <a:ext cx="58573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3020438" y="980563"/>
                <a:ext cx="672361" cy="10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Rectangle 266"/>
              <p:cNvSpPr/>
              <p:nvPr/>
            </p:nvSpPr>
            <p:spPr>
              <a:xfrm>
                <a:off x="3681695" y="1468820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PWM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855937" y="1484983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M</a:t>
                </a:r>
              </a:p>
            </p:txBody>
          </p:sp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7" t="2455" r="4030" b="2291"/>
              <a:stretch/>
            </p:blipFill>
            <p:spPr>
              <a:xfrm>
                <a:off x="8392584" y="2055661"/>
                <a:ext cx="3558464" cy="179624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23" t="2855" r="3983" b="2292"/>
              <a:stretch/>
            </p:blipFill>
            <p:spPr>
              <a:xfrm>
                <a:off x="144780" y="2032829"/>
                <a:ext cx="3615086" cy="18190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3" t="2455" r="3811" b="2692"/>
              <a:stretch/>
            </p:blipFill>
            <p:spPr>
              <a:xfrm>
                <a:off x="4146480" y="2035109"/>
                <a:ext cx="3630326" cy="181900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-448166" y="369796"/>
              <a:ext cx="4572000" cy="681743"/>
              <a:chOff x="0" y="4222025"/>
              <a:chExt cx="4572000" cy="681743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0" y="4297301"/>
                <a:ext cx="4572000" cy="606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…CG</a:t>
                </a:r>
                <a:r>
                  <a:rPr lang="en-US" sz="2800" b="1" spc="600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GCTACTCT</a:t>
                </a:r>
                <a:r>
                  <a:rPr lang="en-US" sz="2800" b="1" spc="600" dirty="0">
                    <a:solidFill>
                      <a:schemeClr val="bg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TA…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87120" y="4377657"/>
                <a:ext cx="2326640" cy="450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3302279" y="4222025"/>
                <a:ext cx="901161" cy="3397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7185373" y="3971722"/>
              <a:ext cx="4291818" cy="1151875"/>
              <a:chOff x="2173830" y="4008816"/>
              <a:chExt cx="4291818" cy="11518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ysClr val="windowText" lastClr="000000"/>
                                  </a:solidFill>
                                </a:rPr>
                                <m:t>50</m:t>
                              </m:r>
                            </m:e>
                          </m:nary>
                        </m:oMath>
                      </m:oMathPara>
                    </a14:m>
                    <a:endParaRPr 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830" y="4008816"/>
                    <a:ext cx="2761267" cy="11518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Bent-Up Arrow 30"/>
              <p:cNvSpPr/>
              <p:nvPr/>
            </p:nvSpPr>
            <p:spPr>
              <a:xfrm rot="5400000" flipV="1">
                <a:off x="5452493" y="3711203"/>
                <a:ext cx="663785" cy="1362524"/>
              </a:xfrm>
              <a:prstGeom prst="bent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6"/>
            <a:srcRect l="12750" t="16058" r="16917" b="16369"/>
            <a:stretch/>
          </p:blipFill>
          <p:spPr>
            <a:xfrm>
              <a:off x="2718954" y="3894004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935119" y="5175353"/>
              <a:ext cx="2490321" cy="2869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Location in sequence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4848" y="4453504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Log likelihood of TF binding</a:t>
              </a:r>
            </a:p>
          </p:txBody>
        </p:sp>
        <p:sp>
          <p:nvSpPr>
            <p:cNvPr id="38" name="Left Arrow 37"/>
            <p:cNvSpPr/>
            <p:nvPr/>
          </p:nvSpPr>
          <p:spPr>
            <a:xfrm>
              <a:off x="5933826" y="4356734"/>
              <a:ext cx="1178560" cy="330530"/>
            </a:xfrm>
            <a:prstGeom prst="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87349" y="1540272"/>
            <a:ext cx="3683296" cy="575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-448166" y="1498178"/>
            <a:ext cx="4572000" cy="60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2192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747725" y="451311"/>
            <a:ext cx="6250967" cy="3857625"/>
            <a:chOff x="2747725" y="451311"/>
            <a:chExt cx="6250967" cy="3857625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815" y="451311"/>
              <a:ext cx="4870329" cy="38576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2E36643D-EEA2-42A8-BBCF-DC12D9FC8BA4}"/>
                    </a:ext>
                  </a:extLst>
                </p:cNvPr>
                <p:cNvSpPr/>
                <p:nvPr/>
              </p:nvSpPr>
              <p:spPr>
                <a:xfrm>
                  <a:off x="4805204" y="4017858"/>
                  <a:ext cx="2062162" cy="252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E36643D-EEA2-42A8-BBCF-DC12D9FC8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204" y="4017858"/>
                  <a:ext cx="2062162" cy="2524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4762" b="-2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088E734-0132-42BF-A871-F58627DBCCEF}"/>
                </a:ext>
              </a:extLst>
            </p:cNvPr>
            <p:cNvSpPr/>
            <p:nvPr/>
          </p:nvSpPr>
          <p:spPr>
            <a:xfrm>
              <a:off x="4917577" y="638070"/>
              <a:ext cx="2062162" cy="25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6D2C8BE0-B0D2-4978-A1B5-FFF5137A4C82}"/>
                    </a:ext>
                  </a:extLst>
                </p:cNvPr>
                <p:cNvSpPr/>
                <p:nvPr/>
              </p:nvSpPr>
              <p:spPr>
                <a:xfrm>
                  <a:off x="2747725" y="1668675"/>
                  <a:ext cx="1211580" cy="10758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Estimated</a:t>
                  </a:r>
                  <a:endParaRPr lang="en-US" sz="12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Probabilities</a:t>
                  </a:r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D2C8BE0-B0D2-4978-A1B5-FFF5137A4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725" y="1668675"/>
                  <a:ext cx="1211580" cy="107585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6148812" y="3066778"/>
                  <a:ext cx="2849880" cy="5676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in final EM </a:t>
                  </a:r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iteration</a:t>
                  </a:r>
                </a:p>
                <a:p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value </a:t>
                  </a:r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during EM iterations</a:t>
                  </a:r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812" y="3066778"/>
                  <a:ext cx="2849880" cy="5676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6124575" y="3239510"/>
              <a:ext cx="49266" cy="54622"/>
            </a:xfrm>
            <a:prstGeom prst="ellipse">
              <a:avLst/>
            </a:prstGeom>
            <a:solidFill>
              <a:srgbClr val="0009E1"/>
            </a:solidFill>
            <a:ln>
              <a:solidFill>
                <a:srgbClr val="0009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9E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124575" y="3416669"/>
              <a:ext cx="49266" cy="54622"/>
            </a:xfrm>
            <a:prstGeom prst="ellipse">
              <a:avLst/>
            </a:prstGeom>
            <a:solidFill>
              <a:srgbClr val="C4C5FD"/>
            </a:solidFill>
            <a:ln>
              <a:solidFill>
                <a:srgbClr val="C4C5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9E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263007" y="76427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7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327103" y="1200150"/>
            <a:ext cx="7868457" cy="5348511"/>
            <a:chOff x="2327103" y="1200150"/>
            <a:chExt cx="7868457" cy="534851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71" y="1200150"/>
              <a:ext cx="6752604" cy="534851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2E36643D-EEA2-42A8-BBCF-DC12D9FC8BA4}"/>
                </a:ext>
              </a:extLst>
            </p:cNvPr>
            <p:cNvSpPr/>
            <p:nvPr/>
          </p:nvSpPr>
          <p:spPr>
            <a:xfrm>
              <a:off x="5078413" y="6144093"/>
              <a:ext cx="2024961" cy="24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 Iterations</a:t>
              </a:r>
              <a:endPara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088E734-0132-42BF-A871-F58627DBCCEF}"/>
                </a:ext>
              </a:extLst>
            </p:cNvPr>
            <p:cNvSpPr/>
            <p:nvPr/>
          </p:nvSpPr>
          <p:spPr>
            <a:xfrm>
              <a:off x="4972668" y="2225140"/>
              <a:ext cx="2062162" cy="252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6D2C8BE0-B0D2-4978-A1B5-FFF5137A4C82}"/>
                </a:ext>
              </a:extLst>
            </p:cNvPr>
            <p:cNvSpPr/>
            <p:nvPr/>
          </p:nvSpPr>
          <p:spPr>
            <a:xfrm>
              <a:off x="2327103" y="2997238"/>
              <a:ext cx="1034287" cy="157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Root Mean Square Error (RMSE)</a:t>
              </a:r>
              <a:endParaRPr lang="en-US" sz="12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5751938" y="2225140"/>
                  <a:ext cx="4443622" cy="89825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Average error of true </a:t>
                  </a: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endPara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Error of true </a:t>
                  </a: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vs. estimated </a:t>
                  </a: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2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by a single 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run</a:t>
                  </a:r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2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938" y="2225140"/>
                  <a:ext cx="4443622" cy="89825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5396361" y="2351346"/>
              <a:ext cx="416538" cy="177646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5391703" y="1398195"/>
              <a:ext cx="1643127" cy="437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747788" y="1933654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01" t="9220" r="21538" b="88382"/>
            <a:stretch/>
          </p:blipFill>
          <p:spPr>
            <a:xfrm>
              <a:off x="5394837" y="2579994"/>
              <a:ext cx="416538" cy="7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050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34439</TotalTime>
  <Words>573</Words>
  <Application>Microsoft Office PowerPoint</Application>
  <PresentationFormat>Widescreen</PresentationFormat>
  <Paragraphs>325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Windows User</cp:lastModifiedBy>
  <cp:revision>276</cp:revision>
  <dcterms:created xsi:type="dcterms:W3CDTF">2017-07-30T07:55:30Z</dcterms:created>
  <dcterms:modified xsi:type="dcterms:W3CDTF">2019-08-12T22:18:19Z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