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66" r:id="rId8"/>
    <p:sldId id="265" r:id="rId9"/>
    <p:sldId id="258" r:id="rId10"/>
    <p:sldId id="259" r:id="rId11"/>
    <p:sldId id="262" r:id="rId12"/>
    <p:sldId id="263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10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3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10.png"/><Relationship Id="rId5" Type="http://schemas.openxmlformats.org/officeDocument/2006/relationships/image" Target="../media/image240.png"/><Relationship Id="rId15" Type="http://schemas.openxmlformats.org/officeDocument/2006/relationships/image" Target="../media/image35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.png"/><Relationship Id="rId12" Type="http://schemas.openxmlformats.org/officeDocument/2006/relationships/image" Target="../media/image540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430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56685" y="480856"/>
            <a:ext cx="11321568" cy="4099322"/>
            <a:chOff x="756685" y="480856"/>
            <a:chExt cx="11321568" cy="4099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064098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098" y="4092498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64098" y="1360529"/>
                  <a:ext cx="502920" cy="4876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098" y="1360529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198993" y="1360529"/>
                  <a:ext cx="502920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993" y="1360529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10139725" y="344744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139725" y="415046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6685" y="483463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State Machine (n=2)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409883" y="1105046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883" y="1105046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409883" y="1642517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70053" y="3388268"/>
              <a:ext cx="699516" cy="691444"/>
              <a:chOff x="2570011" y="3983031"/>
              <a:chExt cx="699516" cy="691444"/>
            </a:xfrm>
          </p:grpSpPr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771093" y="3388268"/>
              <a:ext cx="699516" cy="691444"/>
              <a:chOff x="2570011" y="3983031"/>
              <a:chExt cx="699516" cy="691444"/>
            </a:xfrm>
          </p:grpSpPr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2480515" y="3388268"/>
              <a:ext cx="699516" cy="691444"/>
              <a:chOff x="2570011" y="3983031"/>
              <a:chExt cx="699516" cy="691444"/>
            </a:xfrm>
          </p:grpSpPr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181555" y="3388268"/>
              <a:ext cx="699516" cy="691444"/>
              <a:chOff x="2570011" y="3983031"/>
              <a:chExt cx="699516" cy="691444"/>
            </a:xfrm>
          </p:grpSpPr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3885604" y="3388268"/>
              <a:ext cx="699516" cy="691444"/>
              <a:chOff x="2570011" y="3983031"/>
              <a:chExt cx="699516" cy="691444"/>
            </a:xfrm>
          </p:grpSpPr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589653" y="3388268"/>
              <a:ext cx="699516" cy="691444"/>
              <a:chOff x="2570011" y="3983031"/>
              <a:chExt cx="699516" cy="691444"/>
            </a:xfrm>
          </p:grpSpPr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303100" y="3388268"/>
              <a:ext cx="699516" cy="691444"/>
              <a:chOff x="2570011" y="3983031"/>
              <a:chExt cx="699516" cy="691444"/>
            </a:xfrm>
          </p:grpSpPr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5999607" y="3388268"/>
              <a:ext cx="699516" cy="691444"/>
              <a:chOff x="2570011" y="3983031"/>
              <a:chExt cx="699516" cy="691444"/>
            </a:xfrm>
          </p:grpSpPr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713054" y="3388268"/>
              <a:ext cx="699516" cy="691444"/>
              <a:chOff x="2570011" y="3983031"/>
              <a:chExt cx="699516" cy="691444"/>
            </a:xfrm>
          </p:grpSpPr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7425039" y="3388268"/>
              <a:ext cx="699516" cy="691444"/>
              <a:chOff x="2570011" y="3983031"/>
              <a:chExt cx="699516" cy="691444"/>
            </a:xfrm>
          </p:grpSpPr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8126079" y="3388268"/>
              <a:ext cx="699516" cy="691444"/>
              <a:chOff x="2570011" y="3983031"/>
              <a:chExt cx="699516" cy="691444"/>
            </a:xfrm>
          </p:grpSpPr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8835501" y="3388268"/>
              <a:ext cx="699516" cy="691444"/>
              <a:chOff x="2570011" y="3983031"/>
              <a:chExt cx="699516" cy="691444"/>
            </a:xfrm>
          </p:grpSpPr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>
                <a:off x="3072931" y="4226871"/>
                <a:ext cx="1965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9536541" y="3388268"/>
              <a:ext cx="502920" cy="691444"/>
              <a:chOff x="2570011" y="3983031"/>
              <a:chExt cx="502920" cy="691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011" y="398303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2821471" y="4470711"/>
                <a:ext cx="3009" cy="203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773027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3027" y="4092498"/>
                  <a:ext cx="502920" cy="48768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478760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760" y="4092498"/>
                  <a:ext cx="502920" cy="48768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181555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555" y="4092498"/>
                  <a:ext cx="502920" cy="48768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886444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444" y="4092498"/>
                  <a:ext cx="502920" cy="48768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583911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911" y="4092498"/>
                  <a:ext cx="502920" cy="48768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302416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416" y="4092498"/>
                  <a:ext cx="502920" cy="48768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997946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7946" y="4092498"/>
                  <a:ext cx="502920" cy="48768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712878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878" y="4092498"/>
                  <a:ext cx="502920" cy="48768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7425039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39" y="4092498"/>
                  <a:ext cx="502920" cy="48768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8133968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968" y="4092498"/>
                  <a:ext cx="502920" cy="48768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839701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701" y="4092498"/>
                  <a:ext cx="502920" cy="48768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542496" y="4092498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496" y="4092498"/>
                  <a:ext cx="502920" cy="48768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4206064" y="2780162"/>
              <a:ext cx="2969678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Generated </a:t>
              </a:r>
              <a:r>
                <a:rPr lang="en-US" sz="1911" b="1" dirty="0" smtClean="0"/>
                <a:t>Sequence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005644" y="1572859"/>
                  <a:ext cx="502920" cy="4876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44" y="1572859"/>
                  <a:ext cx="502920" cy="48768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4005644" y="2061857"/>
                  <a:ext cx="502920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44" y="2061857"/>
                  <a:ext cx="502920" cy="48768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TextBox 128"/>
            <p:cNvSpPr txBox="1"/>
            <p:nvPr/>
          </p:nvSpPr>
          <p:spPr>
            <a:xfrm>
              <a:off x="3651269" y="484051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Emission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4508564" y="1572859"/>
                  <a:ext cx="502920" cy="487680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700" dirty="0" smtClean="0">
                      <a:solidFill>
                        <a:schemeClr val="bg1"/>
                      </a:solidFill>
                    </a:rPr>
                    <a:t>.0</a:t>
                  </a:r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564" y="1572859"/>
                  <a:ext cx="502920" cy="48768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r="-2381"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508564" y="2061857"/>
                  <a:ext cx="502920" cy="48768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564" y="2061857"/>
                  <a:ext cx="502920" cy="48768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07297" y="1572859"/>
                  <a:ext cx="502920" cy="48768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1700" dirty="0" smtClean="0">
                      <a:solidFill>
                        <a:sysClr val="windowText" lastClr="000000"/>
                      </a:solidFill>
                    </a:rPr>
                    <a:t>.0</a:t>
                  </a:r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297" y="1572859"/>
                  <a:ext cx="502920" cy="48768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r="-2353"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5007297" y="2061857"/>
                  <a:ext cx="502920" cy="487680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700" dirty="0" smtClean="0">
                      <a:solidFill>
                        <a:schemeClr val="bg1"/>
                      </a:solidFill>
                    </a:rPr>
                    <a:t>.0</a:t>
                  </a:r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297" y="2061857"/>
                  <a:ext cx="502920" cy="48768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r="-2353"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4508564" y="1086401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564" y="1086401"/>
                  <a:ext cx="502920" cy="48768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007297" y="1086401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297" y="1086401"/>
                  <a:ext cx="502920" cy="48768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6672822" y="1575399"/>
                  <a:ext cx="502920" cy="4876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822" y="1575399"/>
                  <a:ext cx="502920" cy="48768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6672822" y="2064397"/>
                  <a:ext cx="502920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822" y="2064397"/>
                  <a:ext cx="502920" cy="48768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7175742" y="1575399"/>
                  <a:ext cx="502920" cy="48768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742" y="1575399"/>
                  <a:ext cx="502920" cy="48768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/>
                <p:cNvSpPr/>
                <p:nvPr/>
              </p:nvSpPr>
              <p:spPr>
                <a:xfrm>
                  <a:off x="7175742" y="2064397"/>
                  <a:ext cx="502920" cy="48768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742" y="2064397"/>
                  <a:ext cx="502920" cy="48768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7674475" y="1575399"/>
                  <a:ext cx="502920" cy="48768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475" y="1575399"/>
                  <a:ext cx="502920" cy="48768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7674475" y="2064397"/>
                  <a:ext cx="502920" cy="48768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475" y="2064397"/>
                  <a:ext cx="502920" cy="48768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7175742" y="1086401"/>
                  <a:ext cx="502920" cy="4876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742" y="1086401"/>
                  <a:ext cx="502920" cy="48768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7674475" y="1086555"/>
                  <a:ext cx="502920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475" y="1086555"/>
                  <a:ext cx="502920" cy="48768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TextBox 141"/>
            <p:cNvSpPr txBox="1"/>
            <p:nvPr/>
          </p:nvSpPr>
          <p:spPr>
            <a:xfrm>
              <a:off x="6321828" y="480856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Transition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/>
                <p:cNvSpPr/>
                <p:nvPr/>
              </p:nvSpPr>
              <p:spPr>
                <a:xfrm>
                  <a:off x="1708050" y="2072873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050" y="2072873"/>
                  <a:ext cx="421910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3" name="Arc 142"/>
          <p:cNvSpPr/>
          <p:nvPr/>
        </p:nvSpPr>
        <p:spPr>
          <a:xfrm rot="5400000">
            <a:off x="2728577" y="1411281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2695267" y="1835480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67" y="1835480"/>
                <a:ext cx="421910" cy="276999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rc 144"/>
          <p:cNvSpPr/>
          <p:nvPr/>
        </p:nvSpPr>
        <p:spPr>
          <a:xfrm rot="16200000">
            <a:off x="725067" y="1379155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639397" y="183548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7" y="1835481"/>
                <a:ext cx="421910" cy="276999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16666</TotalTime>
  <Words>393</Words>
  <Application>Microsoft Office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121</cp:revision>
  <dcterms:created xsi:type="dcterms:W3CDTF">2017-07-30T07:55:30Z</dcterms:created>
  <dcterms:modified xsi:type="dcterms:W3CDTF">2019-04-15T15:23:32Z</dcterms:modified>
</cp:coreProperties>
</file>