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B577"/>
    <a:srgbClr val="6E277F"/>
    <a:srgbClr val="D6541B"/>
    <a:srgbClr val="037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2019-11-15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803" y="1149560"/>
            <a:ext cx="12225670" cy="4543873"/>
            <a:chOff x="60803" y="1149560"/>
            <a:chExt cx="12225670" cy="4543873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2738" y="1164567"/>
              <a:ext cx="5807812" cy="4528866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456" y="1161288"/>
              <a:ext cx="5714520" cy="4526280"/>
            </a:xfrm>
            <a:prstGeom prst="rect">
              <a:avLst/>
            </a:prstGeom>
            <a:grpFill/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86" y="1164566"/>
              <a:ext cx="5807812" cy="4528866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1161288"/>
              <a:ext cx="5714520" cy="4526280"/>
            </a:xfrm>
            <a:prstGeom prst="rect">
              <a:avLst/>
            </a:prstGeom>
            <a:grpFill/>
          </p:spPr>
        </p:pic>
        <p:sp>
          <p:nvSpPr>
            <p:cNvPr id="10" name="Rectangle 9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</a:ext>
              </a:extLst>
            </p:cNvPr>
            <p:cNvSpPr/>
            <p:nvPr/>
          </p:nvSpPr>
          <p:spPr>
            <a:xfrm>
              <a:off x="2660161" y="5315832"/>
              <a:ext cx="2024961" cy="287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60803" y="2320637"/>
              <a:ext cx="1164565" cy="2216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Root Mean Square Error (RMSE)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842851" y="1924677"/>
                  <a:ext cx="4443622" cy="104582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Error of true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vs. estimated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(average of runs)</a:t>
                  </a:r>
                </a:p>
                <a:p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Error of true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vs. estimated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(single run)</a:t>
                  </a:r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851" y="1924677"/>
                  <a:ext cx="4443622" cy="10458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1" t="9220" r="21538" b="88382"/>
            <a:stretch/>
          </p:blipFill>
          <p:spPr>
            <a:xfrm>
              <a:off x="7487274" y="2071617"/>
              <a:ext cx="416538" cy="206830"/>
            </a:xfrm>
            <a:prstGeom prst="rect">
              <a:avLst/>
            </a:prstGeom>
            <a:grpFill/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1" t="9220" r="21538" b="88382"/>
            <a:stretch/>
          </p:blipFill>
          <p:spPr>
            <a:xfrm>
              <a:off x="7485750" y="2337828"/>
              <a:ext cx="416538" cy="45719"/>
            </a:xfrm>
            <a:prstGeom prst="rect">
              <a:avLst/>
            </a:prstGeom>
            <a:grpFill/>
          </p:spPr>
        </p:pic>
        <p:sp>
          <p:nvSpPr>
            <p:cNvPr id="19" name="Rectangle 18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</a:ext>
              </a:extLst>
            </p:cNvPr>
            <p:cNvSpPr/>
            <p:nvPr/>
          </p:nvSpPr>
          <p:spPr>
            <a:xfrm>
              <a:off x="7911713" y="5315832"/>
              <a:ext cx="2024961" cy="287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6103620" y="2320637"/>
              <a:ext cx="380163" cy="21980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2367822" y="1149560"/>
              <a:ext cx="2609638" cy="521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7962274" y="1149560"/>
              <a:ext cx="1923838" cy="521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9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7638" y="1354347"/>
            <a:ext cx="12197751" cy="4675517"/>
            <a:chOff x="-77638" y="1354347"/>
            <a:chExt cx="12197751" cy="4675517"/>
          </a:xfrm>
        </p:grpSpPr>
        <p:sp>
          <p:nvSpPr>
            <p:cNvPr id="6" name="Rectangle 5"/>
            <p:cNvSpPr/>
            <p:nvPr/>
          </p:nvSpPr>
          <p:spPr>
            <a:xfrm>
              <a:off x="-77638" y="1354347"/>
              <a:ext cx="12197751" cy="4675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0" y="1420946"/>
              <a:ext cx="12049760" cy="4539222"/>
              <a:chOff x="0" y="1420946"/>
              <a:chExt cx="12049760" cy="4539222"/>
            </a:xfrm>
            <a:solidFill>
              <a:schemeClr val="bg1"/>
            </a:solidFill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8166" y="1433888"/>
                <a:ext cx="5714520" cy="4526280"/>
              </a:xfrm>
              <a:prstGeom prst="rect">
                <a:avLst/>
              </a:prstGeom>
              <a:grpFill/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510" y="1433888"/>
                <a:ext cx="5714520" cy="4526280"/>
              </a:xfrm>
              <a:prstGeom prst="rect">
                <a:avLst/>
              </a:prstGeom>
              <a:grp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="" xmlns:a16="http://schemas.microsoft.com/office/drawing/2014/main" id="{2E36643D-EEA2-42A8-BBCF-DC12D9FC8BA4}"/>
                      </a:ext>
                    </a:extLst>
                  </p:cNvPr>
                  <p:cNvSpPr/>
                  <p:nvPr/>
                </p:nvSpPr>
                <p:spPr>
                  <a:xfrm>
                    <a:off x="2737459" y="5587218"/>
                    <a:ext cx="2024961" cy="28738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True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Probabilities</a:t>
                    </a: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2E36643D-EEA2-42A8-BBCF-DC12D9FC8B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459" y="5587218"/>
                    <a:ext cx="2024961" cy="28738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638" b="-2340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="" xmlns:a16="http://schemas.microsoft.com/office/drawing/2014/main" id="{2E36643D-EEA2-42A8-BBCF-DC12D9FC8BA4}"/>
                      </a:ext>
                    </a:extLst>
                  </p:cNvPr>
                  <p:cNvSpPr/>
                  <p:nvPr/>
                </p:nvSpPr>
                <p:spPr>
                  <a:xfrm>
                    <a:off x="7989011" y="5587218"/>
                    <a:ext cx="2024961" cy="28738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True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Probabilities</a:t>
                    </a: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2E36643D-EEA2-42A8-BBCF-DC12D9FC8B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9011" y="5587218"/>
                    <a:ext cx="2024961" cy="28738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638" b="-2340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Rectangle 42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6180918" y="2592023"/>
                <a:ext cx="380163" cy="21980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2445120" y="1420946"/>
                <a:ext cx="2609638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8039572" y="1420946"/>
                <a:ext cx="1923838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9690587" y="4528714"/>
                <a:ext cx="2359173" cy="738850"/>
                <a:chOff x="7630783" y="9049989"/>
                <a:chExt cx="3842991" cy="738850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7663188" y="9049989"/>
                      <a:ext cx="3810586" cy="7388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value in final EM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iteration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value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during EM iterations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3188" y="9049989"/>
                      <a:ext cx="3810586" cy="7388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Oval 20"/>
                <p:cNvSpPr/>
                <p:nvPr/>
              </p:nvSpPr>
              <p:spPr>
                <a:xfrm>
                  <a:off x="7630783" y="9284960"/>
                  <a:ext cx="67808" cy="45719"/>
                </a:xfrm>
                <a:prstGeom prst="ellipse">
                  <a:avLst/>
                </a:prstGeom>
                <a:grpFill/>
                <a:ln>
                  <a:solidFill>
                    <a:srgbClr val="0009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rgbClr val="0009E1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7630783" y="9515533"/>
                  <a:ext cx="67808" cy="45719"/>
                </a:xfrm>
                <a:prstGeom prst="ellipse">
                  <a:avLst/>
                </a:prstGeom>
                <a:grpFill/>
                <a:ln>
                  <a:solidFill>
                    <a:srgbClr val="C4C5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rgbClr val="0009E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="" xmlns:a16="http://schemas.microsoft.com/office/drawing/2014/main" id="{6D2C8BE0-B0D2-4978-A1B5-FFF5137A4C82}"/>
                      </a:ext>
                    </a:extLst>
                  </p:cNvPr>
                  <p:cNvSpPr/>
                  <p:nvPr/>
                </p:nvSpPr>
                <p:spPr>
                  <a:xfrm>
                    <a:off x="0" y="2988104"/>
                    <a:ext cx="1344917" cy="140585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Estimated</a:t>
                    </a:r>
                    <a:endParaRPr lang="en-US" sz="1400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Probabilities</a:t>
                    </a:r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6D2C8BE0-B0D2-4978-A1B5-FFF5137A4C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988104"/>
                    <a:ext cx="1344917" cy="140585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4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068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67419" y="526211"/>
            <a:ext cx="13034513" cy="4675517"/>
            <a:chOff x="-267419" y="526211"/>
            <a:chExt cx="13034513" cy="4675517"/>
          </a:xfrm>
        </p:grpSpPr>
        <p:grpSp>
          <p:nvGrpSpPr>
            <p:cNvPr id="3" name="Group 2"/>
            <p:cNvGrpSpPr/>
            <p:nvPr/>
          </p:nvGrpSpPr>
          <p:grpSpPr>
            <a:xfrm>
              <a:off x="-267419" y="526211"/>
              <a:ext cx="13034513" cy="4675517"/>
              <a:chOff x="-267419" y="526211"/>
              <a:chExt cx="13034513" cy="467551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267419" y="526211"/>
                <a:ext cx="13034513" cy="4675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-193576" y="597986"/>
                <a:ext cx="12871732" cy="4540942"/>
                <a:chOff x="-219455" y="597986"/>
                <a:chExt cx="12871732" cy="4540942"/>
              </a:xfrm>
              <a:solidFill>
                <a:schemeClr val="bg1"/>
              </a:solidFill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612648"/>
                  <a:ext cx="5714520" cy="452628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4456" y="612648"/>
                  <a:ext cx="5714520" cy="4526280"/>
                </a:xfrm>
                <a:prstGeom prst="rect">
                  <a:avLst/>
                </a:prstGeom>
                <a:grpFill/>
              </p:spPr>
            </p:pic>
            <p:sp>
              <p:nvSpPr>
                <p:cNvPr id="18" name="Rectangle 17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2666338" y="4764258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7917890" y="4764258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6109797" y="1769063"/>
                  <a:ext cx="380163" cy="21980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2373999" y="597986"/>
                  <a:ext cx="2609638" cy="5214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Without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Regularization 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7968451" y="597986"/>
                  <a:ext cx="1923838" cy="5214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With Regularization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>
                      <a:extLst>
                        <a:ext uri="{FF2B5EF4-FFF2-40B4-BE49-F238E27FC236}">
                          <a16:creationId xmlns="" xmlns:a16="http://schemas.microsoft.com/office/drawing/2014/main" id="{6D2C8BE0-B0D2-4978-A1B5-FFF5137A4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9455" y="1944836"/>
                      <a:ext cx="1395983" cy="185297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 Log Likelihood</a:t>
                      </a:r>
                      <a:endParaRPr lang="he-IL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6D2C8BE0-B0D2-4978-A1B5-FFF5137A4C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9455" y="1944836"/>
                      <a:ext cx="1395983" cy="185297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" name="Group 7"/>
                <p:cNvGrpSpPr/>
                <p:nvPr/>
              </p:nvGrpSpPr>
              <p:grpSpPr>
                <a:xfrm>
                  <a:off x="7233424" y="2875788"/>
                  <a:ext cx="5418853" cy="1636437"/>
                  <a:chOff x="7352267" y="2302272"/>
                  <a:chExt cx="5418853" cy="1636437"/>
                </a:xfrm>
                <a:grpFill/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7822640" y="2302272"/>
                        <a:ext cx="4948480" cy="163643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train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sequences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(single run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)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test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sequences (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single run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)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train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sequences (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average of runs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)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test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sequences (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average of runs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)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true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train sequences</a:t>
                        </a: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true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test sequences</a:t>
                        </a:r>
                      </a:p>
                      <a:p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Rectangle 3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22640" y="2302272"/>
                        <a:ext cx="4948480" cy="163643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46" t="-5556"/>
                        </a:stretch>
                      </a:blip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9" name="Rectangle 38"/>
                  <p:cNvSpPr/>
                  <p:nvPr/>
                </p:nvSpPr>
                <p:spPr>
                  <a:xfrm>
                    <a:off x="7352269" y="3428429"/>
                    <a:ext cx="470371" cy="274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352269" y="3212263"/>
                    <a:ext cx="470371" cy="274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352268" y="3009813"/>
                    <a:ext cx="470371" cy="274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352269" y="2799549"/>
                    <a:ext cx="470371" cy="274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352267" y="2593253"/>
                    <a:ext cx="470371" cy="0"/>
                  </a:xfrm>
                  <a:prstGeom prst="rect">
                    <a:avLst/>
                  </a:prstGeom>
                  <a:grpFill/>
                  <a:ln w="6350">
                    <a:solidFill>
                      <a:srgbClr val="D6541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7352268" y="2382989"/>
                    <a:ext cx="470371" cy="0"/>
                  </a:xfrm>
                  <a:prstGeom prst="rect">
                    <a:avLst/>
                  </a:prstGeom>
                  <a:grpFill/>
                  <a:ln w="6350">
                    <a:solidFill>
                      <a:srgbClr val="0376C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Rectangle 44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4507984" y="3938709"/>
                  <a:ext cx="1336831" cy="6667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9821417" y="3938709"/>
                  <a:ext cx="1336831" cy="6667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23" name="Rectangle 22"/>
            <p:cNvSpPr/>
            <p:nvPr/>
          </p:nvSpPr>
          <p:spPr>
            <a:xfrm>
              <a:off x="7259303" y="4001945"/>
              <a:ext cx="470371" cy="27432"/>
            </a:xfrm>
            <a:prstGeom prst="rect">
              <a:avLst/>
            </a:prstGeom>
            <a:solidFill>
              <a:srgbClr val="C0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59303" y="3785779"/>
              <a:ext cx="470371" cy="27432"/>
            </a:xfrm>
            <a:prstGeom prst="rect">
              <a:avLst/>
            </a:prstGeom>
            <a:solidFill>
              <a:srgbClr val="6E2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59302" y="3583329"/>
              <a:ext cx="470371" cy="27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59303" y="3373065"/>
              <a:ext cx="470371" cy="274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9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02743" y="1324586"/>
            <a:ext cx="12284015" cy="4675517"/>
            <a:chOff x="-1026543" y="1164566"/>
            <a:chExt cx="12284015" cy="4675517"/>
          </a:xfrm>
        </p:grpSpPr>
        <p:sp>
          <p:nvSpPr>
            <p:cNvPr id="2" name="Rectangle 1"/>
            <p:cNvSpPr/>
            <p:nvPr/>
          </p:nvSpPr>
          <p:spPr>
            <a:xfrm>
              <a:off x="-1026543" y="1164566"/>
              <a:ext cx="12284015" cy="4675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-947839" y="1226450"/>
              <a:ext cx="12122732" cy="4541311"/>
              <a:chOff x="-50692" y="1278209"/>
              <a:chExt cx="12122732" cy="4541311"/>
            </a:xfrm>
            <a:solidFill>
              <a:schemeClr val="bg1"/>
            </a:solidFill>
          </p:grpSpPr>
          <p:sp>
            <p:nvSpPr>
              <p:cNvPr id="45" name="Oval 44"/>
              <p:cNvSpPr/>
              <p:nvPr/>
            </p:nvSpPr>
            <p:spPr>
              <a:xfrm>
                <a:off x="2093694" y="4799487"/>
                <a:ext cx="328566" cy="291486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</a:ext>
                </a:extLst>
              </p:cNvPr>
              <p:cNvSpPr/>
              <p:nvPr/>
            </p:nvSpPr>
            <p:spPr>
              <a:xfrm>
                <a:off x="4749003" y="4389836"/>
                <a:ext cx="2744576" cy="253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</a:ext>
                </a:extLst>
              </p:cNvPr>
              <p:cNvSpPr/>
              <p:nvPr/>
            </p:nvSpPr>
            <p:spPr>
              <a:xfrm>
                <a:off x="7083586" y="4464608"/>
                <a:ext cx="2687737" cy="9289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 Iterations</a:t>
                </a:r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</a:ext>
                </a:extLst>
              </p:cNvPr>
              <p:cNvSpPr/>
              <p:nvPr/>
            </p:nvSpPr>
            <p:spPr>
              <a:xfrm>
                <a:off x="2592226" y="5444481"/>
                <a:ext cx="2024961" cy="2873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 Iterations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</a:ext>
                </a:extLst>
              </p:cNvPr>
              <p:cNvSpPr/>
              <p:nvPr/>
            </p:nvSpPr>
            <p:spPr>
              <a:xfrm>
                <a:off x="7843778" y="5444481"/>
                <a:ext cx="2024961" cy="2873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 Iterations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6035685" y="2449286"/>
                <a:ext cx="380163" cy="21980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</a:ext>
                </a:extLst>
              </p:cNvPr>
              <p:cNvSpPr/>
              <p:nvPr/>
            </p:nvSpPr>
            <p:spPr>
              <a:xfrm>
                <a:off x="4433872" y="4618932"/>
                <a:ext cx="1336831" cy="666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2E36643D-EEA2-42A8-BBCF-DC12D9FC8BA4}"/>
                  </a:ext>
                </a:extLst>
              </p:cNvPr>
              <p:cNvSpPr/>
              <p:nvPr/>
            </p:nvSpPr>
            <p:spPr>
              <a:xfrm>
                <a:off x="9747305" y="4618932"/>
                <a:ext cx="1336831" cy="666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1883" y="1293240"/>
                <a:ext cx="5714520" cy="4526280"/>
              </a:xfrm>
              <a:prstGeom prst="rect">
                <a:avLst/>
              </a:prstGeom>
              <a:grpFill/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947" y="1293240"/>
                <a:ext cx="5715000" cy="4526280"/>
              </a:xfrm>
              <a:prstGeom prst="rect">
                <a:avLst/>
              </a:prstGeom>
              <a:grpFill/>
            </p:spPr>
          </p:pic>
          <p:sp>
            <p:nvSpPr>
              <p:cNvPr id="57" name="Rectangle 56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-50692" y="2625727"/>
                <a:ext cx="1214068" cy="18529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Miss Classification Rate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7361245" y="2589738"/>
                <a:ext cx="4710795" cy="1636437"/>
                <a:chOff x="8212725" y="-1727238"/>
                <a:chExt cx="4710795" cy="1636437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8683098" y="-1727238"/>
                      <a:ext cx="4240422" cy="16364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train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learned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(single run)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test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learned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(single run)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train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learned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(average of runs)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test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learned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(average of runs)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train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true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endPara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true </a:t>
                      </a:r>
                      <a14:m>
                        <m:oMath xmlns:m="http://schemas.openxmlformats.org/officeDocument/2006/math"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83098" y="-1727238"/>
                      <a:ext cx="4240422" cy="163643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87" t="-555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Rectangle 59"/>
                <p:cNvSpPr/>
                <p:nvPr/>
              </p:nvSpPr>
              <p:spPr>
                <a:xfrm>
                  <a:off x="8212727" y="-601081"/>
                  <a:ext cx="470371" cy="27432"/>
                </a:xfrm>
                <a:prstGeom prst="rect">
                  <a:avLst/>
                </a:prstGeom>
                <a:solidFill>
                  <a:srgbClr val="C0B5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8212727" y="-817247"/>
                  <a:ext cx="470371" cy="27432"/>
                </a:xfrm>
                <a:prstGeom prst="rect">
                  <a:avLst/>
                </a:prstGeom>
                <a:solidFill>
                  <a:srgbClr val="6E27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8212726" y="-1019697"/>
                  <a:ext cx="470371" cy="2743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212727" y="-1229961"/>
                  <a:ext cx="470371" cy="2743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212725" y="-1436257"/>
                  <a:ext cx="470371" cy="0"/>
                </a:xfrm>
                <a:prstGeom prst="rect">
                  <a:avLst/>
                </a:prstGeom>
                <a:grpFill/>
                <a:ln w="6350">
                  <a:solidFill>
                    <a:srgbClr val="D6541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8212726" y="-1646521"/>
                  <a:ext cx="470371" cy="0"/>
                </a:xfrm>
                <a:prstGeom prst="rect">
                  <a:avLst/>
                </a:prstGeom>
                <a:grpFill/>
                <a:ln w="6350">
                  <a:solidFill>
                    <a:srgbClr val="0376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4259962" y="3484804"/>
                <a:ext cx="1395983" cy="7837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8014887" y="1490829"/>
                <a:ext cx="3111343" cy="7837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7894339" y="1278209"/>
                <a:ext cx="1923838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2299887" y="1278209"/>
                <a:ext cx="2609638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2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70306"/>
            <a:ext cx="13441678" cy="6117388"/>
            <a:chOff x="0" y="370306"/>
            <a:chExt cx="13441678" cy="6117388"/>
          </a:xfrm>
        </p:grpSpPr>
        <p:sp>
          <p:nvSpPr>
            <p:cNvPr id="5" name="Rectangle 4"/>
            <p:cNvSpPr/>
            <p:nvPr/>
          </p:nvSpPr>
          <p:spPr>
            <a:xfrm>
              <a:off x="4686299" y="370306"/>
              <a:ext cx="2004060" cy="25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09" y="544094"/>
              <a:ext cx="12192000" cy="594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10996809" y="499846"/>
              <a:ext cx="2444869" cy="828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0" y="3067786"/>
                  <a:ext cx="191008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16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DNase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067786"/>
                  <a:ext cx="191008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20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0" y="1328163"/>
                  <a:ext cx="191008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16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28163"/>
                  <a:ext cx="191008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20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951432" y="4984855"/>
                  <a:ext cx="879774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32" y="4984855"/>
                  <a:ext cx="87977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70" b="-350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5823067" y="803174"/>
              <a:ext cx="195949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02342" y="6003899"/>
              <a:ext cx="253861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DNA Sequence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536679" y="1231366"/>
              <a:ext cx="1264920" cy="4663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4705" y="5582386"/>
              <a:ext cx="123410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15885" y="778100"/>
              <a:ext cx="6096000" cy="8617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H1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BMP4 Derived </a:t>
              </a:r>
              <a:r>
                <a:rPr lang="en-US" sz="1600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Cultured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Cells (E004) 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Fetal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Adrenal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Gland (E080)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22" t="4241" r="6321" b="89231"/>
            <a:stretch/>
          </p:blipFill>
          <p:spPr>
            <a:xfrm>
              <a:off x="2472114" y="849236"/>
              <a:ext cx="664091" cy="739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498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34"/>
            <a:ext cx="12192000" cy="6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103517"/>
            <a:ext cx="12465170" cy="6427316"/>
            <a:chOff x="0" y="103517"/>
            <a:chExt cx="12465170" cy="6427316"/>
          </a:xfrm>
        </p:grpSpPr>
        <p:sp>
          <p:nvSpPr>
            <p:cNvPr id="24" name="Rectangle 23"/>
            <p:cNvSpPr/>
            <p:nvPr/>
          </p:nvSpPr>
          <p:spPr>
            <a:xfrm>
              <a:off x="250166" y="103517"/>
              <a:ext cx="12215004" cy="6202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0" y="327166"/>
              <a:ext cx="12192000" cy="6203667"/>
              <a:chOff x="0" y="327166"/>
              <a:chExt cx="12192000" cy="620366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27166"/>
                <a:ext cx="12192000" cy="6203667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877425" y="5377814"/>
                <a:ext cx="308610" cy="85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5316479" y="239157"/>
              <a:ext cx="1923838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True States and Posterior Probability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81155" y="1133432"/>
              <a:ext cx="119032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1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81155" y="3026926"/>
              <a:ext cx="1190324" cy="402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2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81155" y="4885916"/>
              <a:ext cx="1190324" cy="402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3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20" y="1133432"/>
              <a:ext cx="114808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20" y="3026926"/>
              <a:ext cx="114808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20" y="4864351"/>
              <a:ext cx="114808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20" y="1778792"/>
              <a:ext cx="142125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20" y="3639577"/>
              <a:ext cx="142125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20" y="5499356"/>
              <a:ext cx="1352238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584960" y="2009014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584960" y="386147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84960" y="572782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5395749" y="6048772"/>
              <a:ext cx="1923838" cy="139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Sequence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7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65759</TotalTime>
  <Words>257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27</cp:revision>
  <dcterms:created xsi:type="dcterms:W3CDTF">2019-08-26T10:24:43Z</dcterms:created>
  <dcterms:modified xsi:type="dcterms:W3CDTF">2019-11-19T21:02:30Z</dcterms:modified>
</cp:coreProperties>
</file>