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66" autoAdjust="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97.png"/><Relationship Id="rId55" Type="http://schemas.openxmlformats.org/officeDocument/2006/relationships/image" Target="../media/image102.png"/><Relationship Id="rId63" Type="http://schemas.openxmlformats.org/officeDocument/2006/relationships/image" Target="../media/image119.png"/><Relationship Id="rId68" Type="http://schemas.openxmlformats.org/officeDocument/2006/relationships/image" Target="../media/image11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105.png"/><Relationship Id="rId66" Type="http://schemas.openxmlformats.org/officeDocument/2006/relationships/image" Target="../media/image111.png"/><Relationship Id="rId5" Type="http://schemas.openxmlformats.org/officeDocument/2006/relationships/image" Target="../media/image52.png"/><Relationship Id="rId61" Type="http://schemas.openxmlformats.org/officeDocument/2006/relationships/image" Target="../media/image108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20.png"/><Relationship Id="rId8" Type="http://schemas.openxmlformats.org/officeDocument/2006/relationships/image" Target="../media/image55.png"/><Relationship Id="rId51" Type="http://schemas.openxmlformats.org/officeDocument/2006/relationships/image" Target="../media/image98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6.png"/><Relationship Id="rId67" Type="http://schemas.openxmlformats.org/officeDocument/2006/relationships/image" Target="../media/image112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4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9.png"/><Relationship Id="rId60" Type="http://schemas.openxmlformats.org/officeDocument/2006/relationships/image" Target="../media/image107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42" Type="http://schemas.openxmlformats.org/officeDocument/2006/relationships/image" Target="../media/image31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63" Type="http://schemas.openxmlformats.org/officeDocument/2006/relationships/image" Target="../media/image29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9.png"/><Relationship Id="rId29" Type="http://schemas.openxmlformats.org/officeDocument/2006/relationships/image" Target="../media/image141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66" Type="http://schemas.openxmlformats.org/officeDocument/2006/relationships/image" Target="../media/image176.png"/><Relationship Id="rId5" Type="http://schemas.openxmlformats.org/officeDocument/2006/relationships/image" Target="../media/image116.png"/><Relationship Id="rId61" Type="http://schemas.openxmlformats.org/officeDocument/2006/relationships/image" Target="../media/image172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64" Type="http://schemas.openxmlformats.org/officeDocument/2006/relationships/image" Target="../media/image174.png"/><Relationship Id="rId8" Type="http://schemas.openxmlformats.org/officeDocument/2006/relationships/image" Target="../media/image121.png"/><Relationship Id="rId51" Type="http://schemas.openxmlformats.org/officeDocument/2006/relationships/image" Target="../media/image162.png"/><Relationship Id="rId3" Type="http://schemas.openxmlformats.org/officeDocument/2006/relationships/image" Target="../media/image114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95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7.png"/><Relationship Id="rId59" Type="http://schemas.openxmlformats.org/officeDocument/2006/relationships/image" Target="../media/image170.png"/><Relationship Id="rId20" Type="http://schemas.openxmlformats.org/officeDocument/2006/relationships/image" Target="../media/image133.png"/><Relationship Id="rId41" Type="http://schemas.openxmlformats.org/officeDocument/2006/relationships/image" Target="../media/image153.png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3.png"/><Relationship Id="rId31" Type="http://schemas.openxmlformats.org/officeDocument/2006/relationships/image" Target="../media/image143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image" Target="../media/image175.png"/><Relationship Id="rId4" Type="http://schemas.openxmlformats.org/officeDocument/2006/relationships/image" Target="../media/image11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png"/><Relationship Id="rId21" Type="http://schemas.openxmlformats.org/officeDocument/2006/relationships/image" Target="../media/image192.png"/><Relationship Id="rId42" Type="http://schemas.openxmlformats.org/officeDocument/2006/relationships/image" Target="../media/image212.png"/><Relationship Id="rId47" Type="http://schemas.openxmlformats.org/officeDocument/2006/relationships/image" Target="../media/image217.png"/><Relationship Id="rId63" Type="http://schemas.openxmlformats.org/officeDocument/2006/relationships/image" Target="../media/image31.png"/><Relationship Id="rId68" Type="http://schemas.openxmlformats.org/officeDocument/2006/relationships/image" Target="../media/image157.png"/><Relationship Id="rId16" Type="http://schemas.openxmlformats.org/officeDocument/2006/relationships/image" Target="../media/image187.png"/><Relationship Id="rId11" Type="http://schemas.openxmlformats.org/officeDocument/2006/relationships/image" Target="../media/image182.png"/><Relationship Id="rId32" Type="http://schemas.openxmlformats.org/officeDocument/2006/relationships/image" Target="../media/image202.png"/><Relationship Id="rId37" Type="http://schemas.openxmlformats.org/officeDocument/2006/relationships/image" Target="../media/image207.png"/><Relationship Id="rId53" Type="http://schemas.openxmlformats.org/officeDocument/2006/relationships/image" Target="../media/image144.png"/><Relationship Id="rId58" Type="http://schemas.openxmlformats.org/officeDocument/2006/relationships/image" Target="../media/image224.png"/><Relationship Id="rId74" Type="http://schemas.openxmlformats.org/officeDocument/2006/relationships/image" Target="../media/image159.png"/><Relationship Id="rId79" Type="http://schemas.openxmlformats.org/officeDocument/2006/relationships/image" Target="../media/image231.png"/><Relationship Id="rId5" Type="http://schemas.openxmlformats.org/officeDocument/2006/relationships/image" Target="../media/image116.png"/><Relationship Id="rId61" Type="http://schemas.openxmlformats.org/officeDocument/2006/relationships/image" Target="../media/image152.png"/><Relationship Id="rId19" Type="http://schemas.openxmlformats.org/officeDocument/2006/relationships/image" Target="../media/image19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0.png"/><Relationship Id="rId35" Type="http://schemas.openxmlformats.org/officeDocument/2006/relationships/image" Target="../media/image205.png"/><Relationship Id="rId43" Type="http://schemas.openxmlformats.org/officeDocument/2006/relationships/image" Target="../media/image213.png"/><Relationship Id="rId48" Type="http://schemas.openxmlformats.org/officeDocument/2006/relationships/image" Target="../media/image218.png"/><Relationship Id="rId56" Type="http://schemas.openxmlformats.org/officeDocument/2006/relationships/image" Target="../media/image223.png"/><Relationship Id="rId64" Type="http://schemas.openxmlformats.org/officeDocument/2006/relationships/image" Target="../media/image225.png"/><Relationship Id="rId69" Type="http://schemas.openxmlformats.org/officeDocument/2006/relationships/image" Target="../media/image228.png"/><Relationship Id="rId77" Type="http://schemas.openxmlformats.org/officeDocument/2006/relationships/image" Target="../media/image229.png"/><Relationship Id="rId8" Type="http://schemas.openxmlformats.org/officeDocument/2006/relationships/image" Target="../media/image179.png"/><Relationship Id="rId51" Type="http://schemas.openxmlformats.org/officeDocument/2006/relationships/image" Target="../media/image221.png"/><Relationship Id="rId72" Type="http://schemas.openxmlformats.org/officeDocument/2006/relationships/image" Target="../media/image140.png"/><Relationship Id="rId80" Type="http://schemas.openxmlformats.org/officeDocument/2006/relationships/image" Target="../media/image232.png"/><Relationship Id="rId3" Type="http://schemas.openxmlformats.org/officeDocument/2006/relationships/image" Target="../media/image177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3.png"/><Relationship Id="rId38" Type="http://schemas.openxmlformats.org/officeDocument/2006/relationships/image" Target="../media/image208.png"/><Relationship Id="rId46" Type="http://schemas.openxmlformats.org/officeDocument/2006/relationships/image" Target="../media/image216.png"/><Relationship Id="rId59" Type="http://schemas.openxmlformats.org/officeDocument/2006/relationships/image" Target="../media/image150.png"/><Relationship Id="rId67" Type="http://schemas.openxmlformats.org/officeDocument/2006/relationships/image" Target="../media/image156.png"/><Relationship Id="rId20" Type="http://schemas.openxmlformats.org/officeDocument/2006/relationships/image" Target="../media/image191.png"/><Relationship Id="rId41" Type="http://schemas.openxmlformats.org/officeDocument/2006/relationships/image" Target="../media/image211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38.png"/><Relationship Id="rId75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95.png"/><Relationship Id="rId36" Type="http://schemas.openxmlformats.org/officeDocument/2006/relationships/image" Target="../media/image206.png"/><Relationship Id="rId49" Type="http://schemas.openxmlformats.org/officeDocument/2006/relationships/image" Target="../media/image219.png"/><Relationship Id="rId57" Type="http://schemas.openxmlformats.org/officeDocument/2006/relationships/image" Target="../media/image148.png"/><Relationship Id="rId10" Type="http://schemas.openxmlformats.org/officeDocument/2006/relationships/image" Target="../media/image181.png"/><Relationship Id="rId31" Type="http://schemas.openxmlformats.org/officeDocument/2006/relationships/image" Target="../media/image201.png"/><Relationship Id="rId44" Type="http://schemas.openxmlformats.org/officeDocument/2006/relationships/image" Target="../media/image214.png"/><Relationship Id="rId52" Type="http://schemas.openxmlformats.org/officeDocument/2006/relationships/image" Target="../media/image222.png"/><Relationship Id="rId60" Type="http://schemas.openxmlformats.org/officeDocument/2006/relationships/image" Target="../media/image151.png"/><Relationship Id="rId65" Type="http://schemas.openxmlformats.org/officeDocument/2006/relationships/image" Target="../media/image226.png"/><Relationship Id="rId73" Type="http://schemas.openxmlformats.org/officeDocument/2006/relationships/image" Target="../media/image141.png"/><Relationship Id="rId78" Type="http://schemas.openxmlformats.org/officeDocument/2006/relationships/image" Target="../media/image230.png"/><Relationship Id="rId81" Type="http://schemas.openxmlformats.org/officeDocument/2006/relationships/image" Target="../media/image233.png"/><Relationship Id="rId4" Type="http://schemas.openxmlformats.org/officeDocument/2006/relationships/image" Target="../media/image115.png"/><Relationship Id="rId9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9" Type="http://schemas.openxmlformats.org/officeDocument/2006/relationships/image" Target="../media/image209.png"/><Relationship Id="rId34" Type="http://schemas.openxmlformats.org/officeDocument/2006/relationships/image" Target="../media/image204.png"/><Relationship Id="rId50" Type="http://schemas.openxmlformats.org/officeDocument/2006/relationships/image" Target="../media/image220.png"/><Relationship Id="rId55" Type="http://schemas.openxmlformats.org/officeDocument/2006/relationships/image" Target="../media/image146.png"/><Relationship Id="rId76" Type="http://schemas.openxmlformats.org/officeDocument/2006/relationships/image" Target="../media/image171.png"/><Relationship Id="rId7" Type="http://schemas.openxmlformats.org/officeDocument/2006/relationships/image" Target="../media/image178.png"/><Relationship Id="rId71" Type="http://schemas.openxmlformats.org/officeDocument/2006/relationships/image" Target="../media/image13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99.png"/><Relationship Id="rId24" Type="http://schemas.openxmlformats.org/officeDocument/2006/relationships/image" Target="../media/image195.png"/><Relationship Id="rId40" Type="http://schemas.openxmlformats.org/officeDocument/2006/relationships/image" Target="../media/image210.png"/><Relationship Id="rId45" Type="http://schemas.openxmlformats.org/officeDocument/2006/relationships/image" Target="../media/image215.png"/><Relationship Id="rId66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52.png"/><Relationship Id="rId42" Type="http://schemas.openxmlformats.org/officeDocument/2006/relationships/image" Target="../media/image272.png"/><Relationship Id="rId63" Type="http://schemas.openxmlformats.org/officeDocument/2006/relationships/image" Target="../media/image293.png"/><Relationship Id="rId84" Type="http://schemas.openxmlformats.org/officeDocument/2006/relationships/image" Target="../media/image314.png"/><Relationship Id="rId138" Type="http://schemas.openxmlformats.org/officeDocument/2006/relationships/image" Target="../media/image362.png"/><Relationship Id="rId107" Type="http://schemas.openxmlformats.org/officeDocument/2006/relationships/image" Target="../media/image336.png"/><Relationship Id="rId11" Type="http://schemas.openxmlformats.org/officeDocument/2006/relationships/image" Target="../media/image242.png"/><Relationship Id="rId32" Type="http://schemas.openxmlformats.org/officeDocument/2006/relationships/image" Target="../media/image263.png"/><Relationship Id="rId53" Type="http://schemas.openxmlformats.org/officeDocument/2006/relationships/image" Target="../media/image283.png"/><Relationship Id="rId74" Type="http://schemas.openxmlformats.org/officeDocument/2006/relationships/image" Target="../media/image304.png"/><Relationship Id="rId128" Type="http://schemas.openxmlformats.org/officeDocument/2006/relationships/image" Target="../media/image352.png"/><Relationship Id="rId149" Type="http://schemas.openxmlformats.org/officeDocument/2006/relationships/image" Target="../media/image373.png"/><Relationship Id="rId5" Type="http://schemas.openxmlformats.org/officeDocument/2006/relationships/image" Target="../media/image236.png"/><Relationship Id="rId95" Type="http://schemas.openxmlformats.org/officeDocument/2006/relationships/image" Target="../media/image32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43" Type="http://schemas.openxmlformats.org/officeDocument/2006/relationships/image" Target="../media/image273.png"/><Relationship Id="rId48" Type="http://schemas.openxmlformats.org/officeDocument/2006/relationships/image" Target="../media/image278.png"/><Relationship Id="rId64" Type="http://schemas.openxmlformats.org/officeDocument/2006/relationships/image" Target="../media/image294.png"/><Relationship Id="rId69" Type="http://schemas.openxmlformats.org/officeDocument/2006/relationships/image" Target="../media/image299.png"/><Relationship Id="rId113" Type="http://schemas.openxmlformats.org/officeDocument/2006/relationships/image" Target="../media/image342.png"/><Relationship Id="rId118" Type="http://schemas.openxmlformats.org/officeDocument/2006/relationships/image" Target="../media/image347.png"/><Relationship Id="rId134" Type="http://schemas.openxmlformats.org/officeDocument/2006/relationships/image" Target="../media/image358.png"/><Relationship Id="rId139" Type="http://schemas.openxmlformats.org/officeDocument/2006/relationships/image" Target="../media/image363.png"/><Relationship Id="rId80" Type="http://schemas.openxmlformats.org/officeDocument/2006/relationships/image" Target="../media/image310.png"/><Relationship Id="rId85" Type="http://schemas.openxmlformats.org/officeDocument/2006/relationships/image" Target="../media/image315.png"/><Relationship Id="rId150" Type="http://schemas.openxmlformats.org/officeDocument/2006/relationships/image" Target="../media/image37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33" Type="http://schemas.openxmlformats.org/officeDocument/2006/relationships/image" Target="../media/image264.png"/><Relationship Id="rId38" Type="http://schemas.openxmlformats.org/officeDocument/2006/relationships/image" Target="../media/image268.png"/><Relationship Id="rId59" Type="http://schemas.openxmlformats.org/officeDocument/2006/relationships/image" Target="../media/image289.png"/><Relationship Id="rId103" Type="http://schemas.openxmlformats.org/officeDocument/2006/relationships/image" Target="../media/image333.png"/><Relationship Id="rId108" Type="http://schemas.openxmlformats.org/officeDocument/2006/relationships/image" Target="../media/image337.png"/><Relationship Id="rId124" Type="http://schemas.openxmlformats.org/officeDocument/2006/relationships/image" Target="../media/image1000.png"/><Relationship Id="rId129" Type="http://schemas.openxmlformats.org/officeDocument/2006/relationships/image" Target="../media/image353.png"/><Relationship Id="rId54" Type="http://schemas.openxmlformats.org/officeDocument/2006/relationships/image" Target="../media/image284.png"/><Relationship Id="rId70" Type="http://schemas.openxmlformats.org/officeDocument/2006/relationships/image" Target="../media/image300.png"/><Relationship Id="rId75" Type="http://schemas.openxmlformats.org/officeDocument/2006/relationships/image" Target="../media/image305.png"/><Relationship Id="rId91" Type="http://schemas.openxmlformats.org/officeDocument/2006/relationships/image" Target="../media/image321.png"/><Relationship Id="rId96" Type="http://schemas.openxmlformats.org/officeDocument/2006/relationships/image" Target="../media/image326.png"/><Relationship Id="rId140" Type="http://schemas.openxmlformats.org/officeDocument/2006/relationships/image" Target="../media/image364.png"/><Relationship Id="rId145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49" Type="http://schemas.openxmlformats.org/officeDocument/2006/relationships/image" Target="../media/image279.png"/><Relationship Id="rId114" Type="http://schemas.openxmlformats.org/officeDocument/2006/relationships/image" Target="../media/image343.png"/><Relationship Id="rId119" Type="http://schemas.openxmlformats.org/officeDocument/2006/relationships/image" Target="../media/image348.png"/><Relationship Id="rId44" Type="http://schemas.openxmlformats.org/officeDocument/2006/relationships/image" Target="../media/image274.png"/><Relationship Id="rId60" Type="http://schemas.openxmlformats.org/officeDocument/2006/relationships/image" Target="../media/image290.png"/><Relationship Id="rId65" Type="http://schemas.openxmlformats.org/officeDocument/2006/relationships/image" Target="../media/image295.png"/><Relationship Id="rId81" Type="http://schemas.openxmlformats.org/officeDocument/2006/relationships/image" Target="../media/image311.png"/><Relationship Id="rId86" Type="http://schemas.openxmlformats.org/officeDocument/2006/relationships/image" Target="../media/image316.png"/><Relationship Id="rId130" Type="http://schemas.openxmlformats.org/officeDocument/2006/relationships/image" Target="../media/image354.png"/><Relationship Id="rId135" Type="http://schemas.openxmlformats.org/officeDocument/2006/relationships/image" Target="../media/image359.png"/><Relationship Id="rId151" Type="http://schemas.openxmlformats.org/officeDocument/2006/relationships/image" Target="../media/image31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9" Type="http://schemas.openxmlformats.org/officeDocument/2006/relationships/image" Target="../media/image269.png"/><Relationship Id="rId109" Type="http://schemas.openxmlformats.org/officeDocument/2006/relationships/image" Target="../media/image338.png"/><Relationship Id="rId34" Type="http://schemas.openxmlformats.org/officeDocument/2006/relationships/image" Target="../media/image265.png"/><Relationship Id="rId50" Type="http://schemas.openxmlformats.org/officeDocument/2006/relationships/image" Target="../media/image280.png"/><Relationship Id="rId55" Type="http://schemas.openxmlformats.org/officeDocument/2006/relationships/image" Target="../media/image285.png"/><Relationship Id="rId76" Type="http://schemas.openxmlformats.org/officeDocument/2006/relationships/image" Target="../media/image306.png"/><Relationship Id="rId97" Type="http://schemas.openxmlformats.org/officeDocument/2006/relationships/image" Target="../media/image327.png"/><Relationship Id="rId104" Type="http://schemas.openxmlformats.org/officeDocument/2006/relationships/image" Target="../media/image334.png"/><Relationship Id="rId120" Type="http://schemas.openxmlformats.org/officeDocument/2006/relationships/image" Target="../media/image349.png"/><Relationship Id="rId125" Type="http://schemas.openxmlformats.org/officeDocument/2006/relationships/image" Target="../media/image1010.png"/><Relationship Id="rId141" Type="http://schemas.openxmlformats.org/officeDocument/2006/relationships/image" Target="../media/image365.png"/><Relationship Id="rId146" Type="http://schemas.openxmlformats.org/officeDocument/2006/relationships/image" Target="../media/image317.png"/><Relationship Id="rId7" Type="http://schemas.openxmlformats.org/officeDocument/2006/relationships/image" Target="../media/image238.png"/><Relationship Id="rId71" Type="http://schemas.openxmlformats.org/officeDocument/2006/relationships/image" Target="../media/image301.png"/><Relationship Id="rId92" Type="http://schemas.openxmlformats.org/officeDocument/2006/relationships/image" Target="../media/image32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60.png"/><Relationship Id="rId24" Type="http://schemas.openxmlformats.org/officeDocument/2006/relationships/image" Target="../media/image255.png"/><Relationship Id="rId40" Type="http://schemas.openxmlformats.org/officeDocument/2006/relationships/image" Target="../media/image270.png"/><Relationship Id="rId45" Type="http://schemas.openxmlformats.org/officeDocument/2006/relationships/image" Target="../media/image275.png"/><Relationship Id="rId66" Type="http://schemas.openxmlformats.org/officeDocument/2006/relationships/image" Target="../media/image296.png"/><Relationship Id="rId110" Type="http://schemas.openxmlformats.org/officeDocument/2006/relationships/image" Target="../media/image339.png"/><Relationship Id="rId115" Type="http://schemas.openxmlformats.org/officeDocument/2006/relationships/image" Target="../media/image344.png"/><Relationship Id="rId131" Type="http://schemas.openxmlformats.org/officeDocument/2006/relationships/image" Target="../media/image355.png"/><Relationship Id="rId136" Type="http://schemas.openxmlformats.org/officeDocument/2006/relationships/image" Target="../media/image360.png"/><Relationship Id="rId61" Type="http://schemas.openxmlformats.org/officeDocument/2006/relationships/image" Target="../media/image291.png"/><Relationship Id="rId82" Type="http://schemas.openxmlformats.org/officeDocument/2006/relationships/image" Target="../media/image312.png"/><Relationship Id="rId152" Type="http://schemas.openxmlformats.org/officeDocument/2006/relationships/image" Target="../media/image320.png"/><Relationship Id="rId19" Type="http://schemas.openxmlformats.org/officeDocument/2006/relationships/image" Target="../media/image250.png"/><Relationship Id="rId14" Type="http://schemas.openxmlformats.org/officeDocument/2006/relationships/image" Target="../media/image245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56" Type="http://schemas.openxmlformats.org/officeDocument/2006/relationships/image" Target="../media/image286.png"/><Relationship Id="rId77" Type="http://schemas.openxmlformats.org/officeDocument/2006/relationships/image" Target="../media/image307.png"/><Relationship Id="rId100" Type="http://schemas.openxmlformats.org/officeDocument/2006/relationships/image" Target="../media/image330.png"/><Relationship Id="rId105" Type="http://schemas.openxmlformats.org/officeDocument/2006/relationships/image" Target="../media/image335.png"/><Relationship Id="rId126" Type="http://schemas.openxmlformats.org/officeDocument/2006/relationships/image" Target="../media/image1020.png"/><Relationship Id="rId147" Type="http://schemas.openxmlformats.org/officeDocument/2006/relationships/image" Target="../media/image318.png"/><Relationship Id="rId8" Type="http://schemas.openxmlformats.org/officeDocument/2006/relationships/image" Target="../media/image239.png"/><Relationship Id="rId51" Type="http://schemas.openxmlformats.org/officeDocument/2006/relationships/image" Target="../media/image281.png"/><Relationship Id="rId72" Type="http://schemas.openxmlformats.org/officeDocument/2006/relationships/image" Target="../media/image302.png"/><Relationship Id="rId93" Type="http://schemas.openxmlformats.org/officeDocument/2006/relationships/image" Target="../media/image323.png"/><Relationship Id="rId98" Type="http://schemas.openxmlformats.org/officeDocument/2006/relationships/image" Target="../media/image328.png"/><Relationship Id="rId121" Type="http://schemas.openxmlformats.org/officeDocument/2006/relationships/image" Target="../media/image350.png"/><Relationship Id="rId142" Type="http://schemas.openxmlformats.org/officeDocument/2006/relationships/image" Target="../media/image366.png"/><Relationship Id="rId3" Type="http://schemas.openxmlformats.org/officeDocument/2006/relationships/image" Target="../media/image234.png"/><Relationship Id="rId25" Type="http://schemas.openxmlformats.org/officeDocument/2006/relationships/image" Target="../media/image256.png"/><Relationship Id="rId46" Type="http://schemas.openxmlformats.org/officeDocument/2006/relationships/image" Target="../media/image276.png"/><Relationship Id="rId67" Type="http://schemas.openxmlformats.org/officeDocument/2006/relationships/image" Target="../media/image297.png"/><Relationship Id="rId116" Type="http://schemas.openxmlformats.org/officeDocument/2006/relationships/image" Target="../media/image345.png"/><Relationship Id="rId137" Type="http://schemas.openxmlformats.org/officeDocument/2006/relationships/image" Target="../media/image361.png"/><Relationship Id="rId20" Type="http://schemas.openxmlformats.org/officeDocument/2006/relationships/image" Target="../media/image251.png"/><Relationship Id="rId41" Type="http://schemas.openxmlformats.org/officeDocument/2006/relationships/image" Target="../media/image271.png"/><Relationship Id="rId62" Type="http://schemas.openxmlformats.org/officeDocument/2006/relationships/image" Target="../media/image292.png"/><Relationship Id="rId83" Type="http://schemas.openxmlformats.org/officeDocument/2006/relationships/image" Target="../media/image313.png"/><Relationship Id="rId111" Type="http://schemas.openxmlformats.org/officeDocument/2006/relationships/image" Target="../media/image340.png"/><Relationship Id="rId132" Type="http://schemas.openxmlformats.org/officeDocument/2006/relationships/image" Target="../media/image356.png"/><Relationship Id="rId153" Type="http://schemas.openxmlformats.org/officeDocument/2006/relationships/image" Target="../media/image370.png"/><Relationship Id="rId15" Type="http://schemas.openxmlformats.org/officeDocument/2006/relationships/image" Target="../media/image246.png"/><Relationship Id="rId36" Type="http://schemas.openxmlformats.org/officeDocument/2006/relationships/image" Target="../media/image140.png"/><Relationship Id="rId57" Type="http://schemas.openxmlformats.org/officeDocument/2006/relationships/image" Target="../media/image287.png"/><Relationship Id="rId106" Type="http://schemas.openxmlformats.org/officeDocument/2006/relationships/image" Target="../media/image159.png"/><Relationship Id="rId127" Type="http://schemas.openxmlformats.org/officeDocument/2006/relationships/image" Target="../media/image351.png"/><Relationship Id="rId10" Type="http://schemas.openxmlformats.org/officeDocument/2006/relationships/image" Target="../media/image241.png"/><Relationship Id="rId31" Type="http://schemas.openxmlformats.org/officeDocument/2006/relationships/image" Target="../media/image262.png"/><Relationship Id="rId52" Type="http://schemas.openxmlformats.org/officeDocument/2006/relationships/image" Target="../media/image282.png"/><Relationship Id="rId73" Type="http://schemas.openxmlformats.org/officeDocument/2006/relationships/image" Target="../media/image303.png"/><Relationship Id="rId78" Type="http://schemas.openxmlformats.org/officeDocument/2006/relationships/image" Target="../media/image308.png"/><Relationship Id="rId94" Type="http://schemas.openxmlformats.org/officeDocument/2006/relationships/image" Target="../media/image324.png"/><Relationship Id="rId99" Type="http://schemas.openxmlformats.org/officeDocument/2006/relationships/image" Target="../media/image329.png"/><Relationship Id="rId101" Type="http://schemas.openxmlformats.org/officeDocument/2006/relationships/image" Target="../media/image331.png"/><Relationship Id="rId143" Type="http://schemas.openxmlformats.org/officeDocument/2006/relationships/image" Target="../media/image367.png"/><Relationship Id="rId148" Type="http://schemas.openxmlformats.org/officeDocument/2006/relationships/image" Target="../media/image37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26" Type="http://schemas.openxmlformats.org/officeDocument/2006/relationships/image" Target="../media/image257.png"/><Relationship Id="rId47" Type="http://schemas.openxmlformats.org/officeDocument/2006/relationships/image" Target="../media/image277.png"/><Relationship Id="rId68" Type="http://schemas.openxmlformats.org/officeDocument/2006/relationships/image" Target="../media/image298.png"/><Relationship Id="rId112" Type="http://schemas.openxmlformats.org/officeDocument/2006/relationships/image" Target="../media/image341.png"/><Relationship Id="rId133" Type="http://schemas.openxmlformats.org/officeDocument/2006/relationships/image" Target="../media/image357.png"/><Relationship Id="rId154" Type="http://schemas.openxmlformats.org/officeDocument/2006/relationships/image" Target="../media/image371.png"/><Relationship Id="rId16" Type="http://schemas.openxmlformats.org/officeDocument/2006/relationships/image" Target="../media/image247.png"/><Relationship Id="rId37" Type="http://schemas.openxmlformats.org/officeDocument/2006/relationships/image" Target="../media/image267.png"/><Relationship Id="rId58" Type="http://schemas.openxmlformats.org/officeDocument/2006/relationships/image" Target="../media/image288.png"/><Relationship Id="rId79" Type="http://schemas.openxmlformats.org/officeDocument/2006/relationships/image" Target="../media/image309.png"/><Relationship Id="rId102" Type="http://schemas.openxmlformats.org/officeDocument/2006/relationships/image" Target="../media/image332.png"/><Relationship Id="rId144" Type="http://schemas.openxmlformats.org/officeDocument/2006/relationships/image" Target="../media/image3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0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08188"/>
            <a:ext cx="10964721" cy="3710660"/>
            <a:chOff x="890831" y="508188"/>
            <a:chExt cx="10964721" cy="3710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532769" y="512848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619" t="-7576" r="-182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74933" y="2587262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599544" y="2312942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324" y="504657"/>
            <a:ext cx="11446266" cy="4341522"/>
            <a:chOff x="484324" y="504657"/>
            <a:chExt cx="11446266" cy="4341522"/>
          </a:xfrm>
        </p:grpSpPr>
        <p:sp>
          <p:nvSpPr>
            <p:cNvPr id="60" name="TextBox 59"/>
            <p:cNvSpPr txBox="1"/>
            <p:nvPr/>
          </p:nvSpPr>
          <p:spPr>
            <a:xfrm>
              <a:off x="9715357" y="3698203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5357" y="4401226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574467" y="50465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686567" y="1642671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08985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8383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179089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53943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50031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24885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20135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>
              <a:off x="29498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3905405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</p:cNvCxnSpPr>
            <p:nvPr/>
          </p:nvCxnSpPr>
          <p:spPr>
            <a:xfrm>
              <a:off x="365394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1" idx="3"/>
              <a:endCxn id="85" idx="1"/>
            </p:cNvCxnSpPr>
            <p:nvPr/>
          </p:nvCxnSpPr>
          <p:spPr>
            <a:xfrm>
              <a:off x="4609454" y="3890489"/>
              <a:ext cx="210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>
              <a:off x="43579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5" idx="3"/>
              <a:endCxn id="89" idx="1"/>
            </p:cNvCxnSpPr>
            <p:nvPr/>
          </p:nvCxnSpPr>
          <p:spPr>
            <a:xfrm>
              <a:off x="5322901" y="3890489"/>
              <a:ext cx="1935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5" idx="2"/>
            </p:cNvCxnSpPr>
            <p:nvPr/>
          </p:nvCxnSpPr>
          <p:spPr>
            <a:xfrm>
              <a:off x="5071441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9" idx="3"/>
              <a:endCxn id="200" idx="1"/>
            </p:cNvCxnSpPr>
            <p:nvPr/>
          </p:nvCxnSpPr>
          <p:spPr>
            <a:xfrm>
              <a:off x="6019408" y="3890489"/>
              <a:ext cx="214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9" idx="2"/>
            </p:cNvCxnSpPr>
            <p:nvPr/>
          </p:nvCxnSpPr>
          <p:spPr>
            <a:xfrm>
              <a:off x="5767948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00" idx="3"/>
              <a:endCxn id="97" idx="1"/>
            </p:cNvCxnSpPr>
            <p:nvPr/>
          </p:nvCxnSpPr>
          <p:spPr>
            <a:xfrm>
              <a:off x="6736859" y="3890489"/>
              <a:ext cx="195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48139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  <a:endCxn id="101" idx="1"/>
            </p:cNvCxnSpPr>
            <p:nvPr/>
          </p:nvCxnSpPr>
          <p:spPr>
            <a:xfrm>
              <a:off x="7434856" y="3890489"/>
              <a:ext cx="20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833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  <a:endCxn id="105" idx="1"/>
            </p:cNvCxnSpPr>
            <p:nvPr/>
          </p:nvCxnSpPr>
          <p:spPr>
            <a:xfrm>
              <a:off x="8145880" y="3890489"/>
              <a:ext cx="206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94420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55302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60384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30488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201356" y="3099996"/>
              <a:ext cx="3953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2999357" y="1375331"/>
              <a:ext cx="315684" cy="476733"/>
            </a:xfrm>
            <a:prstGeom prst="arc">
              <a:avLst>
                <a:gd name="adj1" fmla="val 8739865"/>
                <a:gd name="adj2" fmla="val 2234594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001751" y="1361021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/>
            <p:cNvCxnSpPr/>
            <p:nvPr/>
          </p:nvCxnSpPr>
          <p:spPr>
            <a:xfrm>
              <a:off x="2895912" y="1852107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/>
            <p:cNvCxnSpPr/>
            <p:nvPr/>
          </p:nvCxnSpPr>
          <p:spPr>
            <a:xfrm>
              <a:off x="6934273" y="1051728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/>
            <p:nvPr/>
          </p:nvCxnSpPr>
          <p:spPr>
            <a:xfrm>
              <a:off x="1141330" y="1111596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/>
            <p:nvPr/>
          </p:nvCxnSpPr>
          <p:spPr>
            <a:xfrm flipH="1">
              <a:off x="2996051" y="1122119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/>
            <p:nvPr/>
          </p:nvSpPr>
          <p:spPr>
            <a:xfrm>
              <a:off x="484324" y="313899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789544" y="10004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88213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443755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9267234" y="10448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1412783" y="1841505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918849" y="2476418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Arrow Connector 193"/>
              <p:cNvCxnSpPr>
                <a:endCxn id="193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7562419" y="2475976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Arrow Connector 197"/>
              <p:cNvCxnSpPr>
                <a:endCxn id="197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h𝑖𝑑𝑑𝑒𝑛</m:t>
                        </m:r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750" t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/>
            <p:cNvCxnSpPr/>
            <p:nvPr/>
          </p:nvCxnSpPr>
          <p:spPr>
            <a:xfrm>
              <a:off x="4277893" y="104782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4201" y="581170"/>
            <a:ext cx="11611567" cy="5489571"/>
            <a:chOff x="704201" y="581170"/>
            <a:chExt cx="11611567" cy="5489571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3402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3369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3111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3334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3178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3911726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617374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0963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3563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0963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78293" y="3355451"/>
              <a:ext cx="388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292140" y="5362855"/>
              <a:ext cx="242097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2625" y="5234612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37283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5213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3904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599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53294" y="1285075"/>
              <a:ext cx="572119" cy="561556"/>
              <a:chOff x="9297307" y="2777726"/>
              <a:chExt cx="572119" cy="5615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3704" t="-123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t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4480" y="499624"/>
            <a:ext cx="11756426" cy="5281347"/>
            <a:chOff x="644480" y="499624"/>
            <a:chExt cx="11756426" cy="528134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0329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363335" y="4061475"/>
              <a:ext cx="386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04244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443" y="178396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5932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515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4182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t="-4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405" y="695117"/>
            <a:ext cx="11985276" cy="5721025"/>
            <a:chOff x="38405" y="695117"/>
            <a:chExt cx="11985276" cy="5721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7975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934737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934737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2640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7975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93627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2640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7975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93471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2640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9760" y="625625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2937" y="625623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513900" y="593386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5015689" y="5932385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58866" y="593391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907601" y="593236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98555" y="5795200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7720" y="5932360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2640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795200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714460" y="5795225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709413" y="6256258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797357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50819" y="57938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52571" y="593104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2640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7952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7952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t="-3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7952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932360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51672" y="6253906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7143" y="57939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8895" y="593115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2641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601710" y="5136907"/>
              <a:ext cx="391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55336" y="593713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20772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72253" y="594219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69291" y="594095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810256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19244" y="5940955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60680" y="5944228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26116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77597" y="5949286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74635" y="5948044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815600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807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717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/>
            <p:cNvGrpSpPr/>
            <p:nvPr/>
          </p:nvGrpSpPr>
          <p:grpSpPr>
            <a:xfrm>
              <a:off x="7249845" y="3069456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Rectangle 233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6" name="Straight Connector 235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218291" y="2561565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477765" y="2305576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 l="-13333" t="-7895" r="-8889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1601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315411" y="4583285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502135" y="536796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19732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40753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10469863" y="309453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85153" y="5608039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85153" y="6077588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/>
              <p:cNvSpPr/>
              <p:nvPr/>
            </p:nvSpPr>
            <p:spPr>
              <a:xfrm>
                <a:off x="4348311" y="25030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 smtClean="0">
                    <a:solidFill>
                      <a:schemeClr val="bg1"/>
                    </a:solidFill>
                  </a:rPr>
                  <a:t>?</a:t>
                </a:r>
                <a:endParaRPr lang="en-US" sz="2000" i="1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8" name="Rectangle 3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11" y="2503004"/>
                <a:ext cx="502920" cy="502920"/>
              </a:xfrm>
              <a:prstGeom prst="rect">
                <a:avLst/>
              </a:prstGeom>
              <a:blipFill rotWithShape="0">
                <a:blip r:embed="rId151"/>
                <a:stretch>
                  <a:fillRect r="-7059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/>
              <p:cNvSpPr/>
              <p:nvPr/>
            </p:nvSpPr>
            <p:spPr>
              <a:xfrm>
                <a:off x="4343231" y="3006576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2" name="Rectangle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1" y="3006576"/>
                <a:ext cx="502920" cy="502920"/>
              </a:xfrm>
              <a:prstGeom prst="rect">
                <a:avLst/>
              </a:prstGeom>
              <a:blipFill rotWithShape="0">
                <a:blip r:embed="rId152"/>
                <a:stretch>
                  <a:fillRect r="-1176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Rectangle 312"/>
              <p:cNvSpPr/>
              <p:nvPr/>
            </p:nvSpPr>
            <p:spPr>
              <a:xfrm>
                <a:off x="4343231" y="350856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3" name="Rectangle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1" y="3508567"/>
                <a:ext cx="502920" cy="502920"/>
              </a:xfrm>
              <a:prstGeom prst="rect">
                <a:avLst/>
              </a:prstGeom>
              <a:blipFill rotWithShape="0">
                <a:blip r:embed="rId153"/>
                <a:stretch>
                  <a:fillRect r="-12941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/>
              <p:cNvSpPr/>
              <p:nvPr/>
            </p:nvSpPr>
            <p:spPr>
              <a:xfrm>
                <a:off x="4343231" y="401213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4" name="Rectangle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1" y="4012139"/>
                <a:ext cx="502920" cy="502920"/>
              </a:xfrm>
              <a:prstGeom prst="rect">
                <a:avLst/>
              </a:prstGeom>
              <a:blipFill rotWithShape="0">
                <a:blip r:embed="rId154"/>
                <a:stretch>
                  <a:fillRect r="-1176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991</Words>
  <Application>Microsoft Office PowerPoint</Application>
  <PresentationFormat>Widescreen</PresentationFormat>
  <Paragraphs>520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40</cp:revision>
  <dcterms:created xsi:type="dcterms:W3CDTF">2019-05-29T16:59:29Z</dcterms:created>
  <dcterms:modified xsi:type="dcterms:W3CDTF">2020-01-30T08:57:25Z</dcterms:modified>
</cp:coreProperties>
</file>