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8" userDrawn="1">
          <p15:clr>
            <a:srgbClr val="A4A3A4"/>
          </p15:clr>
        </p15:guide>
        <p15:guide id="2" pos="6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266" autoAdjust="0"/>
  </p:normalViewPr>
  <p:slideViewPr>
    <p:cSldViewPr snapToGrid="0" showGuides="1">
      <p:cViewPr>
        <p:scale>
          <a:sx n="75" d="100"/>
          <a:sy n="75" d="100"/>
        </p:scale>
        <p:origin x="250" y="240"/>
      </p:cViewPr>
      <p:guideLst>
        <p:guide orient="horz" pos="1368"/>
        <p:guide pos="6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1C721-245A-4D5D-8A04-631E46DC6E5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D9B5-A9F3-4D60-874F-F7F4041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state</a:t>
            </a:r>
            <a:r>
              <a:rPr lang="en-US" baseline="0" dirty="0" smtClean="0"/>
              <a:t> Markov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4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States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States Structured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 HOP-HMM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9D9B5-A9F3-4D60-874F-F7F4041113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546D-5724-4FD2-AC11-FC517F31939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9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3.png"/><Relationship Id="rId21" Type="http://schemas.openxmlformats.org/officeDocument/2006/relationships/image" Target="../media/image68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5" Type="http://schemas.openxmlformats.org/officeDocument/2006/relationships/image" Target="../media/image102.png"/><Relationship Id="rId63" Type="http://schemas.openxmlformats.org/officeDocument/2006/relationships/image" Target="../media/image107.png"/><Relationship Id="rId68" Type="http://schemas.openxmlformats.org/officeDocument/2006/relationships/image" Target="../media/image31.png"/><Relationship Id="rId7" Type="http://schemas.openxmlformats.org/officeDocument/2006/relationships/image" Target="../media/image54.png"/><Relationship Id="rId71" Type="http://schemas.openxmlformats.org/officeDocument/2006/relationships/image" Target="../media/image1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3.png"/><Relationship Id="rId29" Type="http://schemas.openxmlformats.org/officeDocument/2006/relationships/image" Target="../media/image76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3" Type="http://schemas.openxmlformats.org/officeDocument/2006/relationships/image" Target="../media/image100.png"/><Relationship Id="rId58" Type="http://schemas.openxmlformats.org/officeDocument/2006/relationships/image" Target="../media/image98.png"/><Relationship Id="rId66" Type="http://schemas.openxmlformats.org/officeDocument/2006/relationships/image" Target="../media/image109.png"/><Relationship Id="rId5" Type="http://schemas.openxmlformats.org/officeDocument/2006/relationships/image" Target="../media/image52.png"/><Relationship Id="rId61" Type="http://schemas.openxmlformats.org/officeDocument/2006/relationships/image" Target="../media/image105.png"/><Relationship Id="rId19" Type="http://schemas.openxmlformats.org/officeDocument/2006/relationships/image" Target="../media/image6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56" Type="http://schemas.openxmlformats.org/officeDocument/2006/relationships/image" Target="../media/image103.png"/><Relationship Id="rId64" Type="http://schemas.openxmlformats.org/officeDocument/2006/relationships/image" Target="../media/image108.png"/><Relationship Id="rId69" Type="http://schemas.openxmlformats.org/officeDocument/2006/relationships/image" Target="../media/image112.png"/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59" Type="http://schemas.openxmlformats.org/officeDocument/2006/relationships/image" Target="../media/image99.png"/><Relationship Id="rId67" Type="http://schemas.openxmlformats.org/officeDocument/2006/relationships/image" Target="../media/image111.png"/><Relationship Id="rId20" Type="http://schemas.openxmlformats.org/officeDocument/2006/relationships/image" Target="../media/image67.png"/><Relationship Id="rId41" Type="http://schemas.openxmlformats.org/officeDocument/2006/relationships/image" Target="../media/image88.png"/><Relationship Id="rId54" Type="http://schemas.openxmlformats.org/officeDocument/2006/relationships/image" Target="../media/image101.png"/><Relationship Id="rId62" Type="http://schemas.openxmlformats.org/officeDocument/2006/relationships/image" Target="../media/image106.png"/><Relationship Id="rId7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57" Type="http://schemas.openxmlformats.org/officeDocument/2006/relationships/image" Target="../media/image97.png"/><Relationship Id="rId10" Type="http://schemas.openxmlformats.org/officeDocument/2006/relationships/image" Target="../media/image57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60" Type="http://schemas.openxmlformats.org/officeDocument/2006/relationships/image" Target="../media/image104.png"/><Relationship Id="rId65" Type="http://schemas.openxmlformats.org/officeDocument/2006/relationships/image" Target="../media/image110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9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.png"/><Relationship Id="rId21" Type="http://schemas.openxmlformats.org/officeDocument/2006/relationships/image" Target="../media/image133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47" Type="http://schemas.openxmlformats.org/officeDocument/2006/relationships/image" Target="../media/image159.png"/><Relationship Id="rId50" Type="http://schemas.openxmlformats.org/officeDocument/2006/relationships/image" Target="../media/image162.png"/><Relationship Id="rId55" Type="http://schemas.openxmlformats.org/officeDocument/2006/relationships/image" Target="../media/image167.png"/><Relationship Id="rId63" Type="http://schemas.openxmlformats.org/officeDocument/2006/relationships/image" Target="../media/image29.png"/><Relationship Id="rId68" Type="http://schemas.openxmlformats.org/officeDocument/2006/relationships/image" Target="../media/image176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8.png"/><Relationship Id="rId29" Type="http://schemas.openxmlformats.org/officeDocument/2006/relationships/image" Target="../media/image141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45" Type="http://schemas.openxmlformats.org/officeDocument/2006/relationships/image" Target="../media/image157.png"/><Relationship Id="rId53" Type="http://schemas.openxmlformats.org/officeDocument/2006/relationships/image" Target="../media/image165.png"/><Relationship Id="rId58" Type="http://schemas.openxmlformats.org/officeDocument/2006/relationships/image" Target="../media/image170.png"/><Relationship Id="rId66" Type="http://schemas.openxmlformats.org/officeDocument/2006/relationships/image" Target="../media/image174.png"/><Relationship Id="rId5" Type="http://schemas.openxmlformats.org/officeDocument/2006/relationships/image" Target="../media/image117.png"/><Relationship Id="rId19" Type="http://schemas.openxmlformats.org/officeDocument/2006/relationships/image" Target="../media/image13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43" Type="http://schemas.openxmlformats.org/officeDocument/2006/relationships/image" Target="../media/image155.png"/><Relationship Id="rId48" Type="http://schemas.openxmlformats.org/officeDocument/2006/relationships/image" Target="../media/image160.png"/><Relationship Id="rId56" Type="http://schemas.openxmlformats.org/officeDocument/2006/relationships/image" Target="../media/image168.png"/><Relationship Id="rId64" Type="http://schemas.openxmlformats.org/officeDocument/2006/relationships/image" Target="../media/image172.png"/><Relationship Id="rId69" Type="http://schemas.openxmlformats.org/officeDocument/2006/relationships/image" Target="../media/image177.png"/><Relationship Id="rId8" Type="http://schemas.openxmlformats.org/officeDocument/2006/relationships/image" Target="../media/image120.png"/><Relationship Id="rId51" Type="http://schemas.openxmlformats.org/officeDocument/2006/relationships/image" Target="../media/image163.png"/><Relationship Id="rId3" Type="http://schemas.openxmlformats.org/officeDocument/2006/relationships/image" Target="../media/image115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Relationship Id="rId46" Type="http://schemas.openxmlformats.org/officeDocument/2006/relationships/image" Target="../media/image158.png"/><Relationship Id="rId59" Type="http://schemas.openxmlformats.org/officeDocument/2006/relationships/image" Target="../media/image171.png"/><Relationship Id="rId67" Type="http://schemas.openxmlformats.org/officeDocument/2006/relationships/image" Target="../media/image175.png"/><Relationship Id="rId20" Type="http://schemas.openxmlformats.org/officeDocument/2006/relationships/image" Target="../media/image132.png"/><Relationship Id="rId41" Type="http://schemas.openxmlformats.org/officeDocument/2006/relationships/image" Target="../media/image153.png"/><Relationship Id="rId54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49" Type="http://schemas.openxmlformats.org/officeDocument/2006/relationships/image" Target="../media/image161.png"/><Relationship Id="rId57" Type="http://schemas.openxmlformats.org/officeDocument/2006/relationships/image" Target="../media/image169.png"/><Relationship Id="rId10" Type="http://schemas.openxmlformats.org/officeDocument/2006/relationships/image" Target="../media/image122.png"/><Relationship Id="rId31" Type="http://schemas.openxmlformats.org/officeDocument/2006/relationships/image" Target="../media/image143.png"/><Relationship Id="rId44" Type="http://schemas.openxmlformats.org/officeDocument/2006/relationships/image" Target="../media/image156.png"/><Relationship Id="rId52" Type="http://schemas.openxmlformats.org/officeDocument/2006/relationships/image" Target="../media/image164.png"/><Relationship Id="rId65" Type="http://schemas.openxmlformats.org/officeDocument/2006/relationships/image" Target="../media/image173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9" Type="http://schemas.openxmlformats.org/officeDocument/2006/relationships/image" Target="../media/image151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8.png"/><Relationship Id="rId21" Type="http://schemas.openxmlformats.org/officeDocument/2006/relationships/image" Target="../media/image193.png"/><Relationship Id="rId42" Type="http://schemas.openxmlformats.org/officeDocument/2006/relationships/image" Target="../media/image214.png"/><Relationship Id="rId47" Type="http://schemas.openxmlformats.org/officeDocument/2006/relationships/image" Target="../media/image219.png"/><Relationship Id="rId63" Type="http://schemas.openxmlformats.org/officeDocument/2006/relationships/image" Target="../media/image235.png"/><Relationship Id="rId68" Type="http://schemas.openxmlformats.org/officeDocument/2006/relationships/image" Target="../media/image139.png"/><Relationship Id="rId16" Type="http://schemas.openxmlformats.org/officeDocument/2006/relationships/image" Target="../media/image188.png"/><Relationship Id="rId11" Type="http://schemas.openxmlformats.org/officeDocument/2006/relationships/image" Target="../media/image183.png"/><Relationship Id="rId32" Type="http://schemas.openxmlformats.org/officeDocument/2006/relationships/image" Target="../media/image204.png"/><Relationship Id="rId37" Type="http://schemas.openxmlformats.org/officeDocument/2006/relationships/image" Target="../media/image209.png"/><Relationship Id="rId53" Type="http://schemas.openxmlformats.org/officeDocument/2006/relationships/image" Target="../media/image225.png"/><Relationship Id="rId58" Type="http://schemas.openxmlformats.org/officeDocument/2006/relationships/image" Target="../media/image230.png"/><Relationship Id="rId74" Type="http://schemas.openxmlformats.org/officeDocument/2006/relationships/image" Target="../media/image239.png"/><Relationship Id="rId79" Type="http://schemas.openxmlformats.org/officeDocument/2006/relationships/image" Target="../media/image112.png"/><Relationship Id="rId5" Type="http://schemas.openxmlformats.org/officeDocument/2006/relationships/image" Target="../media/image117.png"/><Relationship Id="rId61" Type="http://schemas.openxmlformats.org/officeDocument/2006/relationships/image" Target="../media/image233.png"/><Relationship Id="rId19" Type="http://schemas.openxmlformats.org/officeDocument/2006/relationships/image" Target="../media/image191.png"/><Relationship Id="rId14" Type="http://schemas.openxmlformats.org/officeDocument/2006/relationships/image" Target="../media/image186.png"/><Relationship Id="rId22" Type="http://schemas.openxmlformats.org/officeDocument/2006/relationships/image" Target="../media/image194.png"/><Relationship Id="rId27" Type="http://schemas.openxmlformats.org/officeDocument/2006/relationships/image" Target="../media/image199.png"/><Relationship Id="rId30" Type="http://schemas.openxmlformats.org/officeDocument/2006/relationships/image" Target="../media/image202.png"/><Relationship Id="rId35" Type="http://schemas.openxmlformats.org/officeDocument/2006/relationships/image" Target="../media/image207.png"/><Relationship Id="rId43" Type="http://schemas.openxmlformats.org/officeDocument/2006/relationships/image" Target="../media/image215.png"/><Relationship Id="rId48" Type="http://schemas.openxmlformats.org/officeDocument/2006/relationships/image" Target="../media/image220.png"/><Relationship Id="rId56" Type="http://schemas.openxmlformats.org/officeDocument/2006/relationships/image" Target="../media/image228.png"/><Relationship Id="rId64" Type="http://schemas.openxmlformats.org/officeDocument/2006/relationships/image" Target="../media/image236.png"/><Relationship Id="rId69" Type="http://schemas.openxmlformats.org/officeDocument/2006/relationships/image" Target="../media/image140.png"/><Relationship Id="rId77" Type="http://schemas.openxmlformats.org/officeDocument/2006/relationships/image" Target="../media/image242.png"/><Relationship Id="rId8" Type="http://schemas.openxmlformats.org/officeDocument/2006/relationships/image" Target="../media/image180.png"/><Relationship Id="rId51" Type="http://schemas.openxmlformats.org/officeDocument/2006/relationships/image" Target="../media/image223.png"/><Relationship Id="rId72" Type="http://schemas.openxmlformats.org/officeDocument/2006/relationships/image" Target="../media/image168.png"/><Relationship Id="rId80" Type="http://schemas.openxmlformats.org/officeDocument/2006/relationships/image" Target="../media/image244.png"/><Relationship Id="rId3" Type="http://schemas.openxmlformats.org/officeDocument/2006/relationships/image" Target="../media/image178.png"/><Relationship Id="rId12" Type="http://schemas.openxmlformats.org/officeDocument/2006/relationships/image" Target="../media/image184.png"/><Relationship Id="rId17" Type="http://schemas.openxmlformats.org/officeDocument/2006/relationships/image" Target="../media/image189.png"/><Relationship Id="rId25" Type="http://schemas.openxmlformats.org/officeDocument/2006/relationships/image" Target="../media/image197.png"/><Relationship Id="rId33" Type="http://schemas.openxmlformats.org/officeDocument/2006/relationships/image" Target="../media/image205.png"/><Relationship Id="rId38" Type="http://schemas.openxmlformats.org/officeDocument/2006/relationships/image" Target="../media/image210.png"/><Relationship Id="rId46" Type="http://schemas.openxmlformats.org/officeDocument/2006/relationships/image" Target="../media/image218.png"/><Relationship Id="rId59" Type="http://schemas.openxmlformats.org/officeDocument/2006/relationships/image" Target="../media/image231.png"/><Relationship Id="rId67" Type="http://schemas.openxmlformats.org/officeDocument/2006/relationships/image" Target="../media/image138.png"/><Relationship Id="rId20" Type="http://schemas.openxmlformats.org/officeDocument/2006/relationships/image" Target="../media/image192.png"/><Relationship Id="rId41" Type="http://schemas.openxmlformats.org/officeDocument/2006/relationships/image" Target="../media/image213.png"/><Relationship Id="rId54" Type="http://schemas.openxmlformats.org/officeDocument/2006/relationships/image" Target="../media/image226.png"/><Relationship Id="rId62" Type="http://schemas.openxmlformats.org/officeDocument/2006/relationships/image" Target="../media/image234.png"/><Relationship Id="rId70" Type="http://schemas.openxmlformats.org/officeDocument/2006/relationships/image" Target="../media/image141.png"/><Relationship Id="rId75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5" Type="http://schemas.openxmlformats.org/officeDocument/2006/relationships/image" Target="../media/image187.png"/><Relationship Id="rId23" Type="http://schemas.openxmlformats.org/officeDocument/2006/relationships/image" Target="../media/image195.png"/><Relationship Id="rId28" Type="http://schemas.openxmlformats.org/officeDocument/2006/relationships/image" Target="../media/image200.png"/><Relationship Id="rId36" Type="http://schemas.openxmlformats.org/officeDocument/2006/relationships/image" Target="../media/image208.png"/><Relationship Id="rId49" Type="http://schemas.openxmlformats.org/officeDocument/2006/relationships/image" Target="../media/image221.png"/><Relationship Id="rId57" Type="http://schemas.openxmlformats.org/officeDocument/2006/relationships/image" Target="../media/image229.png"/><Relationship Id="rId10" Type="http://schemas.openxmlformats.org/officeDocument/2006/relationships/image" Target="../media/image182.png"/><Relationship Id="rId31" Type="http://schemas.openxmlformats.org/officeDocument/2006/relationships/image" Target="../media/image203.png"/><Relationship Id="rId44" Type="http://schemas.openxmlformats.org/officeDocument/2006/relationships/image" Target="../media/image216.png"/><Relationship Id="rId52" Type="http://schemas.openxmlformats.org/officeDocument/2006/relationships/image" Target="../media/image224.png"/><Relationship Id="rId60" Type="http://schemas.openxmlformats.org/officeDocument/2006/relationships/image" Target="../media/image232.png"/><Relationship Id="rId65" Type="http://schemas.openxmlformats.org/officeDocument/2006/relationships/image" Target="../media/image237.png"/><Relationship Id="rId73" Type="http://schemas.openxmlformats.org/officeDocument/2006/relationships/image" Target="../media/image169.png"/><Relationship Id="rId78" Type="http://schemas.openxmlformats.org/officeDocument/2006/relationships/image" Target="../media/image243.png"/><Relationship Id="rId81" Type="http://schemas.openxmlformats.org/officeDocument/2006/relationships/image" Target="../media/image177.png"/><Relationship Id="rId4" Type="http://schemas.openxmlformats.org/officeDocument/2006/relationships/image" Target="../media/image116.png"/><Relationship Id="rId9" Type="http://schemas.openxmlformats.org/officeDocument/2006/relationships/image" Target="../media/image181.png"/><Relationship Id="rId13" Type="http://schemas.openxmlformats.org/officeDocument/2006/relationships/image" Target="../media/image185.png"/><Relationship Id="rId18" Type="http://schemas.openxmlformats.org/officeDocument/2006/relationships/image" Target="../media/image190.png"/><Relationship Id="rId39" Type="http://schemas.openxmlformats.org/officeDocument/2006/relationships/image" Target="../media/image211.png"/><Relationship Id="rId34" Type="http://schemas.openxmlformats.org/officeDocument/2006/relationships/image" Target="../media/image206.png"/><Relationship Id="rId50" Type="http://schemas.openxmlformats.org/officeDocument/2006/relationships/image" Target="../media/image222.png"/><Relationship Id="rId55" Type="http://schemas.openxmlformats.org/officeDocument/2006/relationships/image" Target="../media/image227.png"/><Relationship Id="rId76" Type="http://schemas.openxmlformats.org/officeDocument/2006/relationships/image" Target="../media/image241.png"/><Relationship Id="rId7" Type="http://schemas.openxmlformats.org/officeDocument/2006/relationships/image" Target="../media/image179.png"/><Relationship Id="rId71" Type="http://schemas.openxmlformats.org/officeDocument/2006/relationships/image" Target="../media/image157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201.png"/><Relationship Id="rId24" Type="http://schemas.openxmlformats.org/officeDocument/2006/relationships/image" Target="../media/image196.png"/><Relationship Id="rId40" Type="http://schemas.openxmlformats.org/officeDocument/2006/relationships/image" Target="../media/image212.png"/><Relationship Id="rId45" Type="http://schemas.openxmlformats.org/officeDocument/2006/relationships/image" Target="../media/image217.png"/><Relationship Id="rId66" Type="http://schemas.openxmlformats.org/officeDocument/2006/relationships/image" Target="../media/image23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7.png"/><Relationship Id="rId21" Type="http://schemas.openxmlformats.org/officeDocument/2006/relationships/image" Target="../media/image263.png"/><Relationship Id="rId42" Type="http://schemas.openxmlformats.org/officeDocument/2006/relationships/image" Target="../media/image283.png"/><Relationship Id="rId63" Type="http://schemas.openxmlformats.org/officeDocument/2006/relationships/image" Target="../media/image304.png"/><Relationship Id="rId84" Type="http://schemas.openxmlformats.org/officeDocument/2006/relationships/image" Target="../media/image325.png"/><Relationship Id="rId138" Type="http://schemas.openxmlformats.org/officeDocument/2006/relationships/image" Target="../media/image378.png"/><Relationship Id="rId107" Type="http://schemas.openxmlformats.org/officeDocument/2006/relationships/image" Target="../media/image347.png"/><Relationship Id="rId11" Type="http://schemas.openxmlformats.org/officeDocument/2006/relationships/image" Target="../media/image253.png"/><Relationship Id="rId32" Type="http://schemas.openxmlformats.org/officeDocument/2006/relationships/image" Target="../media/image274.png"/><Relationship Id="rId53" Type="http://schemas.openxmlformats.org/officeDocument/2006/relationships/image" Target="../media/image294.png"/><Relationship Id="rId74" Type="http://schemas.openxmlformats.org/officeDocument/2006/relationships/image" Target="../media/image315.png"/><Relationship Id="rId128" Type="http://schemas.openxmlformats.org/officeDocument/2006/relationships/image" Target="../media/image368.png"/><Relationship Id="rId5" Type="http://schemas.openxmlformats.org/officeDocument/2006/relationships/image" Target="../media/image247.png"/><Relationship Id="rId90" Type="http://schemas.openxmlformats.org/officeDocument/2006/relationships/image" Target="../media/image331.png"/><Relationship Id="rId95" Type="http://schemas.openxmlformats.org/officeDocument/2006/relationships/image" Target="../media/image336.png"/><Relationship Id="rId22" Type="http://schemas.openxmlformats.org/officeDocument/2006/relationships/image" Target="../media/image264.png"/><Relationship Id="rId27" Type="http://schemas.openxmlformats.org/officeDocument/2006/relationships/image" Target="../media/image269.png"/><Relationship Id="rId43" Type="http://schemas.openxmlformats.org/officeDocument/2006/relationships/image" Target="../media/image284.png"/><Relationship Id="rId48" Type="http://schemas.openxmlformats.org/officeDocument/2006/relationships/image" Target="../media/image289.png"/><Relationship Id="rId64" Type="http://schemas.openxmlformats.org/officeDocument/2006/relationships/image" Target="../media/image305.png"/><Relationship Id="rId69" Type="http://schemas.openxmlformats.org/officeDocument/2006/relationships/image" Target="../media/image310.png"/><Relationship Id="rId113" Type="http://schemas.openxmlformats.org/officeDocument/2006/relationships/image" Target="../media/image353.png"/><Relationship Id="rId118" Type="http://schemas.openxmlformats.org/officeDocument/2006/relationships/image" Target="../media/image358.png"/><Relationship Id="rId134" Type="http://schemas.openxmlformats.org/officeDocument/2006/relationships/image" Target="../media/image374.png"/><Relationship Id="rId139" Type="http://schemas.openxmlformats.org/officeDocument/2006/relationships/image" Target="../media/image379.png"/><Relationship Id="rId80" Type="http://schemas.openxmlformats.org/officeDocument/2006/relationships/image" Target="../media/image321.png"/><Relationship Id="rId85" Type="http://schemas.openxmlformats.org/officeDocument/2006/relationships/image" Target="../media/image326.png"/><Relationship Id="rId155" Type="http://schemas.openxmlformats.org/officeDocument/2006/relationships/image" Target="../media/image175.png"/><Relationship Id="rId12" Type="http://schemas.openxmlformats.org/officeDocument/2006/relationships/image" Target="../media/image254.png"/><Relationship Id="rId17" Type="http://schemas.openxmlformats.org/officeDocument/2006/relationships/image" Target="../media/image259.png"/><Relationship Id="rId33" Type="http://schemas.openxmlformats.org/officeDocument/2006/relationships/image" Target="../media/image275.png"/><Relationship Id="rId38" Type="http://schemas.openxmlformats.org/officeDocument/2006/relationships/image" Target="../media/image279.png"/><Relationship Id="rId59" Type="http://schemas.openxmlformats.org/officeDocument/2006/relationships/image" Target="../media/image300.png"/><Relationship Id="rId103" Type="http://schemas.openxmlformats.org/officeDocument/2006/relationships/image" Target="../media/image343.png"/><Relationship Id="rId108" Type="http://schemas.openxmlformats.org/officeDocument/2006/relationships/image" Target="../media/image348.png"/><Relationship Id="rId124" Type="http://schemas.openxmlformats.org/officeDocument/2006/relationships/image" Target="../media/image364.png"/><Relationship Id="rId129" Type="http://schemas.openxmlformats.org/officeDocument/2006/relationships/image" Target="../media/image369.png"/><Relationship Id="rId54" Type="http://schemas.openxmlformats.org/officeDocument/2006/relationships/image" Target="../media/image295.png"/><Relationship Id="rId70" Type="http://schemas.openxmlformats.org/officeDocument/2006/relationships/image" Target="../media/image311.png"/><Relationship Id="rId75" Type="http://schemas.openxmlformats.org/officeDocument/2006/relationships/image" Target="../media/image316.png"/><Relationship Id="rId91" Type="http://schemas.openxmlformats.org/officeDocument/2006/relationships/image" Target="../media/image332.png"/><Relationship Id="rId96" Type="http://schemas.openxmlformats.org/officeDocument/2006/relationships/image" Target="../media/image337.png"/><Relationship Id="rId140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23" Type="http://schemas.openxmlformats.org/officeDocument/2006/relationships/image" Target="../media/image265.png"/><Relationship Id="rId28" Type="http://schemas.openxmlformats.org/officeDocument/2006/relationships/image" Target="../media/image270.png"/><Relationship Id="rId49" Type="http://schemas.openxmlformats.org/officeDocument/2006/relationships/image" Target="../media/image290.png"/><Relationship Id="rId114" Type="http://schemas.openxmlformats.org/officeDocument/2006/relationships/image" Target="../media/image354.png"/><Relationship Id="rId119" Type="http://schemas.openxmlformats.org/officeDocument/2006/relationships/image" Target="../media/image359.png"/><Relationship Id="rId44" Type="http://schemas.openxmlformats.org/officeDocument/2006/relationships/image" Target="../media/image285.png"/><Relationship Id="rId60" Type="http://schemas.openxmlformats.org/officeDocument/2006/relationships/image" Target="../media/image301.png"/><Relationship Id="rId65" Type="http://schemas.openxmlformats.org/officeDocument/2006/relationships/image" Target="../media/image306.png"/><Relationship Id="rId81" Type="http://schemas.openxmlformats.org/officeDocument/2006/relationships/image" Target="../media/image322.png"/><Relationship Id="rId86" Type="http://schemas.openxmlformats.org/officeDocument/2006/relationships/image" Target="../media/image327.png"/><Relationship Id="rId130" Type="http://schemas.openxmlformats.org/officeDocument/2006/relationships/image" Target="../media/image370.png"/><Relationship Id="rId135" Type="http://schemas.openxmlformats.org/officeDocument/2006/relationships/image" Target="../media/image375.png"/><Relationship Id="rId151" Type="http://schemas.openxmlformats.org/officeDocument/2006/relationships/image" Target="../media/image3190.png"/><Relationship Id="rId156" Type="http://schemas.openxmlformats.org/officeDocument/2006/relationships/image" Target="../media/image176.png"/><Relationship Id="rId13" Type="http://schemas.openxmlformats.org/officeDocument/2006/relationships/image" Target="../media/image255.png"/><Relationship Id="rId18" Type="http://schemas.openxmlformats.org/officeDocument/2006/relationships/image" Target="../media/image260.png"/><Relationship Id="rId39" Type="http://schemas.openxmlformats.org/officeDocument/2006/relationships/image" Target="../media/image280.png"/><Relationship Id="rId109" Type="http://schemas.openxmlformats.org/officeDocument/2006/relationships/image" Target="../media/image349.png"/><Relationship Id="rId34" Type="http://schemas.openxmlformats.org/officeDocument/2006/relationships/image" Target="../media/image276.png"/><Relationship Id="rId50" Type="http://schemas.openxmlformats.org/officeDocument/2006/relationships/image" Target="../media/image291.png"/><Relationship Id="rId55" Type="http://schemas.openxmlformats.org/officeDocument/2006/relationships/image" Target="../media/image296.png"/><Relationship Id="rId76" Type="http://schemas.openxmlformats.org/officeDocument/2006/relationships/image" Target="../media/image317.png"/><Relationship Id="rId97" Type="http://schemas.openxmlformats.org/officeDocument/2006/relationships/image" Target="../media/image338.png"/><Relationship Id="rId104" Type="http://schemas.openxmlformats.org/officeDocument/2006/relationships/image" Target="../media/image344.png"/><Relationship Id="rId120" Type="http://schemas.openxmlformats.org/officeDocument/2006/relationships/image" Target="../media/image360.png"/><Relationship Id="rId125" Type="http://schemas.openxmlformats.org/officeDocument/2006/relationships/image" Target="../media/image365.png"/><Relationship Id="rId141" Type="http://schemas.openxmlformats.org/officeDocument/2006/relationships/image" Target="../media/image239.png"/><Relationship Id="rId7" Type="http://schemas.openxmlformats.org/officeDocument/2006/relationships/image" Target="../media/image249.png"/><Relationship Id="rId71" Type="http://schemas.openxmlformats.org/officeDocument/2006/relationships/image" Target="../media/image312.png"/><Relationship Id="rId92" Type="http://schemas.openxmlformats.org/officeDocument/2006/relationships/image" Target="../media/image333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71.png"/><Relationship Id="rId24" Type="http://schemas.openxmlformats.org/officeDocument/2006/relationships/image" Target="../media/image266.png"/><Relationship Id="rId40" Type="http://schemas.openxmlformats.org/officeDocument/2006/relationships/image" Target="../media/image281.png"/><Relationship Id="rId45" Type="http://schemas.openxmlformats.org/officeDocument/2006/relationships/image" Target="../media/image286.png"/><Relationship Id="rId66" Type="http://schemas.openxmlformats.org/officeDocument/2006/relationships/image" Target="../media/image307.png"/><Relationship Id="rId87" Type="http://schemas.openxmlformats.org/officeDocument/2006/relationships/image" Target="../media/image328.png"/><Relationship Id="rId110" Type="http://schemas.openxmlformats.org/officeDocument/2006/relationships/image" Target="../media/image350.png"/><Relationship Id="rId115" Type="http://schemas.openxmlformats.org/officeDocument/2006/relationships/image" Target="../media/image355.png"/><Relationship Id="rId131" Type="http://schemas.openxmlformats.org/officeDocument/2006/relationships/image" Target="../media/image371.png"/><Relationship Id="rId136" Type="http://schemas.openxmlformats.org/officeDocument/2006/relationships/image" Target="../media/image376.png"/><Relationship Id="rId157" Type="http://schemas.openxmlformats.org/officeDocument/2006/relationships/image" Target="../media/image381.png"/><Relationship Id="rId61" Type="http://schemas.openxmlformats.org/officeDocument/2006/relationships/image" Target="../media/image302.png"/><Relationship Id="rId82" Type="http://schemas.openxmlformats.org/officeDocument/2006/relationships/image" Target="../media/image323.png"/><Relationship Id="rId152" Type="http://schemas.openxmlformats.org/officeDocument/2006/relationships/image" Target="../media/image3200.png"/><Relationship Id="rId19" Type="http://schemas.openxmlformats.org/officeDocument/2006/relationships/image" Target="../media/image261.png"/><Relationship Id="rId14" Type="http://schemas.openxmlformats.org/officeDocument/2006/relationships/image" Target="../media/image256.png"/><Relationship Id="rId30" Type="http://schemas.openxmlformats.org/officeDocument/2006/relationships/image" Target="../media/image272.png"/><Relationship Id="rId35" Type="http://schemas.openxmlformats.org/officeDocument/2006/relationships/image" Target="../media/image277.png"/><Relationship Id="rId56" Type="http://schemas.openxmlformats.org/officeDocument/2006/relationships/image" Target="../media/image297.png"/><Relationship Id="rId77" Type="http://schemas.openxmlformats.org/officeDocument/2006/relationships/image" Target="../media/image318.png"/><Relationship Id="rId100" Type="http://schemas.openxmlformats.org/officeDocument/2006/relationships/image" Target="../media/image341.png"/><Relationship Id="rId105" Type="http://schemas.openxmlformats.org/officeDocument/2006/relationships/image" Target="../media/image345.png"/><Relationship Id="rId126" Type="http://schemas.openxmlformats.org/officeDocument/2006/relationships/image" Target="../media/image366.png"/><Relationship Id="rId8" Type="http://schemas.openxmlformats.org/officeDocument/2006/relationships/image" Target="../media/image250.png"/><Relationship Id="rId51" Type="http://schemas.openxmlformats.org/officeDocument/2006/relationships/image" Target="../media/image292.png"/><Relationship Id="rId72" Type="http://schemas.openxmlformats.org/officeDocument/2006/relationships/image" Target="../media/image313.png"/><Relationship Id="rId93" Type="http://schemas.openxmlformats.org/officeDocument/2006/relationships/image" Target="../media/image334.png"/><Relationship Id="rId98" Type="http://schemas.openxmlformats.org/officeDocument/2006/relationships/image" Target="../media/image339.png"/><Relationship Id="rId121" Type="http://schemas.openxmlformats.org/officeDocument/2006/relationships/image" Target="../media/image361.png"/><Relationship Id="rId3" Type="http://schemas.openxmlformats.org/officeDocument/2006/relationships/image" Target="../media/image245.png"/><Relationship Id="rId25" Type="http://schemas.openxmlformats.org/officeDocument/2006/relationships/image" Target="../media/image267.png"/><Relationship Id="rId46" Type="http://schemas.openxmlformats.org/officeDocument/2006/relationships/image" Target="../media/image287.png"/><Relationship Id="rId67" Type="http://schemas.openxmlformats.org/officeDocument/2006/relationships/image" Target="../media/image308.png"/><Relationship Id="rId116" Type="http://schemas.openxmlformats.org/officeDocument/2006/relationships/image" Target="../media/image356.png"/><Relationship Id="rId137" Type="http://schemas.openxmlformats.org/officeDocument/2006/relationships/image" Target="../media/image377.png"/><Relationship Id="rId20" Type="http://schemas.openxmlformats.org/officeDocument/2006/relationships/image" Target="../media/image262.png"/><Relationship Id="rId41" Type="http://schemas.openxmlformats.org/officeDocument/2006/relationships/image" Target="../media/image282.png"/><Relationship Id="rId62" Type="http://schemas.openxmlformats.org/officeDocument/2006/relationships/image" Target="../media/image303.png"/><Relationship Id="rId83" Type="http://schemas.openxmlformats.org/officeDocument/2006/relationships/image" Target="../media/image324.png"/><Relationship Id="rId88" Type="http://schemas.openxmlformats.org/officeDocument/2006/relationships/image" Target="../media/image329.png"/><Relationship Id="rId111" Type="http://schemas.openxmlformats.org/officeDocument/2006/relationships/image" Target="../media/image351.png"/><Relationship Id="rId132" Type="http://schemas.openxmlformats.org/officeDocument/2006/relationships/image" Target="../media/image372.png"/><Relationship Id="rId153" Type="http://schemas.openxmlformats.org/officeDocument/2006/relationships/image" Target="../media/image3700.png"/><Relationship Id="rId15" Type="http://schemas.openxmlformats.org/officeDocument/2006/relationships/image" Target="../media/image257.png"/><Relationship Id="rId36" Type="http://schemas.openxmlformats.org/officeDocument/2006/relationships/image" Target="../media/image140.png"/><Relationship Id="rId57" Type="http://schemas.openxmlformats.org/officeDocument/2006/relationships/image" Target="../media/image298.png"/><Relationship Id="rId106" Type="http://schemas.openxmlformats.org/officeDocument/2006/relationships/image" Target="../media/image346.png"/><Relationship Id="rId127" Type="http://schemas.openxmlformats.org/officeDocument/2006/relationships/image" Target="../media/image367.png"/><Relationship Id="rId10" Type="http://schemas.openxmlformats.org/officeDocument/2006/relationships/image" Target="../media/image252.png"/><Relationship Id="rId31" Type="http://schemas.openxmlformats.org/officeDocument/2006/relationships/image" Target="../media/image273.png"/><Relationship Id="rId52" Type="http://schemas.openxmlformats.org/officeDocument/2006/relationships/image" Target="../media/image293.png"/><Relationship Id="rId73" Type="http://schemas.openxmlformats.org/officeDocument/2006/relationships/image" Target="../media/image314.png"/><Relationship Id="rId78" Type="http://schemas.openxmlformats.org/officeDocument/2006/relationships/image" Target="../media/image319.png"/><Relationship Id="rId94" Type="http://schemas.openxmlformats.org/officeDocument/2006/relationships/image" Target="../media/image335.png"/><Relationship Id="rId99" Type="http://schemas.openxmlformats.org/officeDocument/2006/relationships/image" Target="../media/image340.png"/><Relationship Id="rId101" Type="http://schemas.openxmlformats.org/officeDocument/2006/relationships/image" Target="../media/image342.png"/><Relationship Id="rId122" Type="http://schemas.openxmlformats.org/officeDocument/2006/relationships/image" Target="../media/image362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Relationship Id="rId26" Type="http://schemas.openxmlformats.org/officeDocument/2006/relationships/image" Target="../media/image268.png"/><Relationship Id="rId47" Type="http://schemas.openxmlformats.org/officeDocument/2006/relationships/image" Target="../media/image288.png"/><Relationship Id="rId68" Type="http://schemas.openxmlformats.org/officeDocument/2006/relationships/image" Target="../media/image309.png"/><Relationship Id="rId89" Type="http://schemas.openxmlformats.org/officeDocument/2006/relationships/image" Target="../media/image330.png"/><Relationship Id="rId112" Type="http://schemas.openxmlformats.org/officeDocument/2006/relationships/image" Target="../media/image352.png"/><Relationship Id="rId133" Type="http://schemas.openxmlformats.org/officeDocument/2006/relationships/image" Target="../media/image373.png"/><Relationship Id="rId154" Type="http://schemas.openxmlformats.org/officeDocument/2006/relationships/image" Target="../media/image3710.png"/><Relationship Id="rId16" Type="http://schemas.openxmlformats.org/officeDocument/2006/relationships/image" Target="../media/image258.png"/><Relationship Id="rId37" Type="http://schemas.openxmlformats.org/officeDocument/2006/relationships/image" Target="../media/image278.png"/><Relationship Id="rId58" Type="http://schemas.openxmlformats.org/officeDocument/2006/relationships/image" Target="../media/image299.png"/><Relationship Id="rId79" Type="http://schemas.openxmlformats.org/officeDocument/2006/relationships/image" Target="../media/image320.png"/><Relationship Id="rId102" Type="http://schemas.openxmlformats.org/officeDocument/2006/relationships/image" Target="../media/image157.png"/><Relationship Id="rId123" Type="http://schemas.openxmlformats.org/officeDocument/2006/relationships/image" Target="../media/image3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38586" y="733503"/>
            <a:ext cx="11498448" cy="4945968"/>
            <a:chOff x="138586" y="733503"/>
            <a:chExt cx="11498448" cy="4945968"/>
          </a:xfrm>
        </p:grpSpPr>
        <p:sp>
          <p:nvSpPr>
            <p:cNvPr id="160" name="Rectangle 159"/>
            <p:cNvSpPr/>
            <p:nvPr/>
          </p:nvSpPr>
          <p:spPr>
            <a:xfrm>
              <a:off x="1134814" y="4800600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844733" y="3474720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7810507" y="3474720"/>
              <a:ext cx="3237420" cy="349588"/>
            </a:xfrm>
            <a:prstGeom prst="rect">
              <a:avLst/>
            </a:prstGeom>
            <a:ln>
              <a:solidFill>
                <a:srgbClr val="41719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7815377" y="3474720"/>
              <a:ext cx="8403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7897082" y="347472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383233" y="3474720"/>
              <a:ext cx="161710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Transcription</a:t>
              </a:r>
              <a:endParaRPr lang="he-IL" sz="24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Complex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782158" y="4800600"/>
              <a:ext cx="1957574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40954" y="4800600"/>
              <a:ext cx="191002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696110" y="480060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RNA</a:t>
              </a: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B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90027" y="1883664"/>
              <a:ext cx="9588381" cy="3474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95887" y="1883664"/>
              <a:ext cx="1957574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4683" y="1883664"/>
              <a:ext cx="191002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09839" y="1883664"/>
              <a:ext cx="16466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5990" y="1883664"/>
              <a:ext cx="161710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79433" y="1883664"/>
              <a:ext cx="3198975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79432" y="1883664"/>
              <a:ext cx="84033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2482" y="2243761"/>
              <a:ext cx="1606610" cy="422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Enhancer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53138" y="1434284"/>
              <a:ext cx="1460555" cy="3322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Promoter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29231" y="1405752"/>
              <a:ext cx="1460555" cy="396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Gene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8586" y="1821080"/>
              <a:ext cx="1251420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DNA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5240" y="733503"/>
              <a:ext cx="3229006" cy="624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Transcription Factor</a:t>
              </a:r>
              <a:r>
                <a:rPr lang="he-IL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Binding Sites (TFBS)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052069" y="1485952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2577169" y="1485952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3059999" y="1485952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/>
            <p:cNvSpPr/>
            <p:nvPr/>
          </p:nvSpPr>
          <p:spPr>
            <a:xfrm>
              <a:off x="7661137" y="1883664"/>
              <a:ext cx="16466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8147288" y="1883664"/>
              <a:ext cx="161710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273882" y="338328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474720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00600"/>
              <a:ext cx="259225" cy="34958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4808" y="3480231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06377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7357" y="347520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8925" y="382621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3095" y="4800528"/>
              <a:ext cx="137567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51272"/>
              <a:ext cx="137567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2106148" y="3474720"/>
              <a:ext cx="3237420" cy="34958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111018" y="3474720"/>
              <a:ext cx="8403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192723" y="347472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678874" y="3474720"/>
              <a:ext cx="161710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829158" y="4381608"/>
              <a:ext cx="793391" cy="3610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376779" y="4543626"/>
              <a:ext cx="1050223" cy="3669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960770" y="3692624"/>
              <a:ext cx="1090342" cy="49204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178471" y="4043159"/>
              <a:ext cx="1335452" cy="5189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P300/CBP</a:t>
              </a:r>
              <a:endParaRPr lang="en-US" sz="2000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2153766" y="3630652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400612" y="3546001"/>
              <a:ext cx="327761" cy="42268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2365972" y="3480696"/>
              <a:ext cx="426617" cy="5567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657257" y="3678711"/>
              <a:ext cx="299195" cy="51477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2606024" y="3652877"/>
              <a:ext cx="426617" cy="5567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sp>
          <p:nvSpPr>
            <p:cNvPr id="149" name="Isosceles Triangle 148"/>
            <p:cNvSpPr/>
            <p:nvPr/>
          </p:nvSpPr>
          <p:spPr>
            <a:xfrm>
              <a:off x="2470301" y="4371121"/>
              <a:ext cx="662107" cy="59549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75333" y="4555136"/>
              <a:ext cx="6196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1848896" y="4594660"/>
              <a:ext cx="651577" cy="3993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947283" y="4562159"/>
              <a:ext cx="725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5" name="Trapezoid 144"/>
            <p:cNvSpPr/>
            <p:nvPr/>
          </p:nvSpPr>
          <p:spPr>
            <a:xfrm>
              <a:off x="3113935" y="4599381"/>
              <a:ext cx="628423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98623" y="4576395"/>
              <a:ext cx="596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8395236" y="3890072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4" name="Block Arc 213"/>
            <p:cNvSpPr/>
            <p:nvPr/>
          </p:nvSpPr>
          <p:spPr>
            <a:xfrm rot="16200000">
              <a:off x="5976181" y="3383280"/>
              <a:ext cx="1674644" cy="1859497"/>
            </a:xfrm>
            <a:prstGeom prst="blockArc">
              <a:avLst>
                <a:gd name="adj1" fmla="val 10800000"/>
                <a:gd name="adj2" fmla="val 45021"/>
                <a:gd name="adj3" fmla="val 210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870461" y="4799581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844732" y="4800600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6805553" y="3481455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6797056" y="4806377"/>
              <a:ext cx="60650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22" name="Straight Connector 221"/>
            <p:cNvCxnSpPr/>
            <p:nvPr/>
          </p:nvCxnSpPr>
          <p:spPr>
            <a:xfrm flipH="1">
              <a:off x="6808102" y="347452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6812050" y="382743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805553" y="4801486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6810030" y="515032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52321" y="3663102"/>
              <a:ext cx="1719275" cy="1217946"/>
              <a:chOff x="7652321" y="3663102"/>
              <a:chExt cx="1719275" cy="1217946"/>
            </a:xfrm>
          </p:grpSpPr>
          <p:sp>
            <p:nvSpPr>
              <p:cNvPr id="212" name="Rounded Rectangle 211"/>
              <p:cNvSpPr/>
              <p:nvPr/>
            </p:nvSpPr>
            <p:spPr>
              <a:xfrm>
                <a:off x="7818441" y="3663102"/>
                <a:ext cx="1090342" cy="492042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7652321" y="4377964"/>
                <a:ext cx="793392" cy="361095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8234450" y="4514104"/>
                <a:ext cx="1050223" cy="36694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3" name="Rounded Rectangle 212"/>
              <p:cNvSpPr/>
              <p:nvPr/>
            </p:nvSpPr>
            <p:spPr>
              <a:xfrm>
                <a:off x="8036143" y="4013637"/>
                <a:ext cx="1335453" cy="518995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P300/CBP</a:t>
                </a:r>
                <a:endParaRPr lang="en-US" sz="2000" dirty="0"/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>
              <a:off x="7492076" y="4800600"/>
              <a:ext cx="1957574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850872" y="4800600"/>
              <a:ext cx="191002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406028" y="480060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865676" y="4800600"/>
              <a:ext cx="2604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8180215" y="4341599"/>
              <a:ext cx="662107" cy="59549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288386" y="4524577"/>
              <a:ext cx="6196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561778" y="4502157"/>
              <a:ext cx="824261" cy="461665"/>
              <a:chOff x="7706558" y="4532637"/>
              <a:chExt cx="824261" cy="461665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7706558" y="4565138"/>
                <a:ext cx="651576" cy="39933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7804941" y="4532637"/>
                <a:ext cx="725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0" name="Trapezoid 199"/>
            <p:cNvSpPr/>
            <p:nvPr/>
          </p:nvSpPr>
          <p:spPr>
            <a:xfrm>
              <a:off x="8823867" y="4569859"/>
              <a:ext cx="628424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911574" y="4524158"/>
              <a:ext cx="59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30" name="Straight Arrow Connector 229"/>
            <p:cNvCxnSpPr/>
            <p:nvPr/>
          </p:nvCxnSpPr>
          <p:spPr>
            <a:xfrm flipV="1">
              <a:off x="9000073" y="2924584"/>
              <a:ext cx="362553" cy="4470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225"/>
            <p:cNvSpPr/>
            <p:nvPr/>
          </p:nvSpPr>
          <p:spPr>
            <a:xfrm>
              <a:off x="9834461" y="3016493"/>
              <a:ext cx="1802573" cy="20793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11206114" y="49644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907845" y="3431781"/>
              <a:ext cx="878875" cy="728889"/>
              <a:chOff x="7907845" y="3431781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7907845" y="3581737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8120051" y="3431781"/>
                <a:ext cx="426617" cy="556708"/>
                <a:chOff x="8120051" y="3431781"/>
                <a:chExt cx="426617" cy="556708"/>
              </a:xfrm>
            </p:grpSpPr>
            <p:sp>
              <p:nvSpPr>
                <p:cNvPr id="250" name="Rounded Rectangle 249"/>
                <p:cNvSpPr/>
                <p:nvPr/>
              </p:nvSpPr>
              <p:spPr>
                <a:xfrm>
                  <a:off x="8154691" y="3497086"/>
                  <a:ext cx="327761" cy="422684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8120051" y="3431781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TF</a:t>
                  </a:r>
                  <a:endParaRPr lang="en-US" sz="1600" dirty="0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8360103" y="3603962"/>
                <a:ext cx="426617" cy="556708"/>
                <a:chOff x="8360103" y="3603962"/>
                <a:chExt cx="426617" cy="556708"/>
              </a:xfrm>
            </p:grpSpPr>
            <p:sp>
              <p:nvSpPr>
                <p:cNvPr id="252" name="Rounded Rectangle 251"/>
                <p:cNvSpPr/>
                <p:nvPr/>
              </p:nvSpPr>
              <p:spPr>
                <a:xfrm>
                  <a:off x="8411336" y="3629796"/>
                  <a:ext cx="299195" cy="514775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3" name="Rounded Rectangle 252"/>
                <p:cNvSpPr/>
                <p:nvPr/>
              </p:nvSpPr>
              <p:spPr>
                <a:xfrm>
                  <a:off x="8360103" y="3603962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TF</a:t>
                  </a:r>
                  <a:endParaRPr lang="en-US" sz="1600" dirty="0"/>
                </a:p>
              </p:txBody>
            </p:sp>
          </p:grpSp>
        </p:grpSp>
        <p:sp>
          <p:nvSpPr>
            <p:cNvPr id="186" name="Rounded Rectangle 2"/>
            <p:cNvSpPr/>
            <p:nvPr/>
          </p:nvSpPr>
          <p:spPr>
            <a:xfrm>
              <a:off x="8568296" y="3506350"/>
              <a:ext cx="1447800" cy="923925"/>
            </a:xfrm>
            <a:custGeom>
              <a:avLst/>
              <a:gdLst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158753 w 1762125"/>
                <a:gd name="connsiteY6" fmla="*/ 952500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190500 w 1733550"/>
                <a:gd name="connsiteY0" fmla="*/ 339728 h 952500"/>
                <a:gd name="connsiteX1" fmla="*/ 130178 w 1733550"/>
                <a:gd name="connsiteY1" fmla="*/ 0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339728 h 952500"/>
                <a:gd name="connsiteX1" fmla="*/ 454028 w 1733550"/>
                <a:gd name="connsiteY1" fmla="*/ 123825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263585 h 876357"/>
                <a:gd name="connsiteX1" fmla="*/ 454028 w 1733550"/>
                <a:gd name="connsiteY1" fmla="*/ 47682 h 876357"/>
                <a:gd name="connsiteX2" fmla="*/ 1450972 w 1733550"/>
                <a:gd name="connsiteY2" fmla="*/ 57 h 876357"/>
                <a:gd name="connsiteX3" fmla="*/ 1733550 w 1733550"/>
                <a:gd name="connsiteY3" fmla="*/ 82610 h 876357"/>
                <a:gd name="connsiteX4" fmla="*/ 1733550 w 1733550"/>
                <a:gd name="connsiteY4" fmla="*/ 717604 h 876357"/>
                <a:gd name="connsiteX5" fmla="*/ 1574797 w 1733550"/>
                <a:gd name="connsiteY5" fmla="*/ 876357 h 876357"/>
                <a:gd name="connsiteX6" fmla="*/ 568328 w 1733550"/>
                <a:gd name="connsiteY6" fmla="*/ 676332 h 876357"/>
                <a:gd name="connsiteX7" fmla="*/ 0 w 1733550"/>
                <a:gd name="connsiteY7" fmla="*/ 803329 h 876357"/>
                <a:gd name="connsiteX8" fmla="*/ 190500 w 1733550"/>
                <a:gd name="connsiteY8" fmla="*/ 263585 h 876357"/>
                <a:gd name="connsiteX0" fmla="*/ 190500 w 1733550"/>
                <a:gd name="connsiteY0" fmla="*/ 263528 h 876300"/>
                <a:gd name="connsiteX1" fmla="*/ 454028 w 1733550"/>
                <a:gd name="connsiteY1" fmla="*/ 47625 h 876300"/>
                <a:gd name="connsiteX2" fmla="*/ 1450972 w 1733550"/>
                <a:gd name="connsiteY2" fmla="*/ 0 h 876300"/>
                <a:gd name="connsiteX3" fmla="*/ 1438275 w 1733550"/>
                <a:gd name="connsiteY3" fmla="*/ 273053 h 876300"/>
                <a:gd name="connsiteX4" fmla="*/ 1733550 w 1733550"/>
                <a:gd name="connsiteY4" fmla="*/ 717547 h 876300"/>
                <a:gd name="connsiteX5" fmla="*/ 1574797 w 1733550"/>
                <a:gd name="connsiteY5" fmla="*/ 876300 h 876300"/>
                <a:gd name="connsiteX6" fmla="*/ 568328 w 1733550"/>
                <a:gd name="connsiteY6" fmla="*/ 676275 h 876300"/>
                <a:gd name="connsiteX7" fmla="*/ 0 w 1733550"/>
                <a:gd name="connsiteY7" fmla="*/ 803272 h 876300"/>
                <a:gd name="connsiteX8" fmla="*/ 190500 w 1733550"/>
                <a:gd name="connsiteY8" fmla="*/ 263528 h 876300"/>
                <a:gd name="connsiteX0" fmla="*/ 190500 w 1733550"/>
                <a:gd name="connsiteY0" fmla="*/ 215903 h 828675"/>
                <a:gd name="connsiteX1" fmla="*/ 454028 w 1733550"/>
                <a:gd name="connsiteY1" fmla="*/ 0 h 828675"/>
                <a:gd name="connsiteX2" fmla="*/ 1250947 w 1733550"/>
                <a:gd name="connsiteY2" fmla="*/ 47625 h 828675"/>
                <a:gd name="connsiteX3" fmla="*/ 1438275 w 1733550"/>
                <a:gd name="connsiteY3" fmla="*/ 225428 h 828675"/>
                <a:gd name="connsiteX4" fmla="*/ 1733550 w 1733550"/>
                <a:gd name="connsiteY4" fmla="*/ 669922 h 828675"/>
                <a:gd name="connsiteX5" fmla="*/ 1574797 w 1733550"/>
                <a:gd name="connsiteY5" fmla="*/ 828675 h 828675"/>
                <a:gd name="connsiteX6" fmla="*/ 568328 w 1733550"/>
                <a:gd name="connsiteY6" fmla="*/ 628650 h 828675"/>
                <a:gd name="connsiteX7" fmla="*/ 0 w 1733550"/>
                <a:gd name="connsiteY7" fmla="*/ 755647 h 828675"/>
                <a:gd name="connsiteX8" fmla="*/ 190500 w 1733550"/>
                <a:gd name="connsiteY8" fmla="*/ 215903 h 828675"/>
                <a:gd name="connsiteX0" fmla="*/ 190500 w 1733550"/>
                <a:gd name="connsiteY0" fmla="*/ 215903 h 923925"/>
                <a:gd name="connsiteX1" fmla="*/ 454028 w 1733550"/>
                <a:gd name="connsiteY1" fmla="*/ 0 h 923925"/>
                <a:gd name="connsiteX2" fmla="*/ 1250947 w 1733550"/>
                <a:gd name="connsiteY2" fmla="*/ 47625 h 923925"/>
                <a:gd name="connsiteX3" fmla="*/ 1438275 w 1733550"/>
                <a:gd name="connsiteY3" fmla="*/ 225428 h 923925"/>
                <a:gd name="connsiteX4" fmla="*/ 1733550 w 1733550"/>
                <a:gd name="connsiteY4" fmla="*/ 669922 h 923925"/>
                <a:gd name="connsiteX5" fmla="*/ 1279522 w 1733550"/>
                <a:gd name="connsiteY5" fmla="*/ 923925 h 923925"/>
                <a:gd name="connsiteX6" fmla="*/ 568328 w 1733550"/>
                <a:gd name="connsiteY6" fmla="*/ 628650 h 923925"/>
                <a:gd name="connsiteX7" fmla="*/ 0 w 1733550"/>
                <a:gd name="connsiteY7" fmla="*/ 755647 h 923925"/>
                <a:gd name="connsiteX8" fmla="*/ 190500 w 1733550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68328 w 1514475"/>
                <a:gd name="connsiteY6" fmla="*/ 62865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49278 w 1514475"/>
                <a:gd name="connsiteY6" fmla="*/ 68580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23825 w 1447800"/>
                <a:gd name="connsiteY0" fmla="*/ 215903 h 923925"/>
                <a:gd name="connsiteX1" fmla="*/ 387353 w 1447800"/>
                <a:gd name="connsiteY1" fmla="*/ 0 h 923925"/>
                <a:gd name="connsiteX2" fmla="*/ 1184272 w 1447800"/>
                <a:gd name="connsiteY2" fmla="*/ 47625 h 923925"/>
                <a:gd name="connsiteX3" fmla="*/ 1371600 w 1447800"/>
                <a:gd name="connsiteY3" fmla="*/ 225428 h 923925"/>
                <a:gd name="connsiteX4" fmla="*/ 1447800 w 1447800"/>
                <a:gd name="connsiteY4" fmla="*/ 603247 h 923925"/>
                <a:gd name="connsiteX5" fmla="*/ 1212847 w 1447800"/>
                <a:gd name="connsiteY5" fmla="*/ 923925 h 923925"/>
                <a:gd name="connsiteX6" fmla="*/ 482603 w 1447800"/>
                <a:gd name="connsiteY6" fmla="*/ 685800 h 923925"/>
                <a:gd name="connsiteX7" fmla="*/ 0 w 1447800"/>
                <a:gd name="connsiteY7" fmla="*/ 612772 h 923925"/>
                <a:gd name="connsiteX8" fmla="*/ 123825 w 1447800"/>
                <a:gd name="connsiteY8" fmla="*/ 215903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00" h="923925">
                  <a:moveTo>
                    <a:pt x="123825" y="215903"/>
                  </a:moveTo>
                  <a:cubicBezTo>
                    <a:pt x="123825" y="128226"/>
                    <a:pt x="299676" y="0"/>
                    <a:pt x="387353" y="0"/>
                  </a:cubicBezTo>
                  <a:lnTo>
                    <a:pt x="1184272" y="47625"/>
                  </a:lnTo>
                  <a:cubicBezTo>
                    <a:pt x="1271949" y="47625"/>
                    <a:pt x="1371600" y="137751"/>
                    <a:pt x="1371600" y="225428"/>
                  </a:cubicBezTo>
                  <a:lnTo>
                    <a:pt x="1447800" y="603247"/>
                  </a:lnTo>
                  <a:cubicBezTo>
                    <a:pt x="1447800" y="690924"/>
                    <a:pt x="1300524" y="923925"/>
                    <a:pt x="1212847" y="923925"/>
                  </a:cubicBezTo>
                  <a:cubicBezTo>
                    <a:pt x="731307" y="923925"/>
                    <a:pt x="1297518" y="685800"/>
                    <a:pt x="482603" y="685800"/>
                  </a:cubicBezTo>
                  <a:cubicBezTo>
                    <a:pt x="394926" y="685800"/>
                    <a:pt x="0" y="700449"/>
                    <a:pt x="0" y="612772"/>
                  </a:cubicBezTo>
                  <a:lnTo>
                    <a:pt x="123825" y="21590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 smtClean="0"/>
                <a:t>RNA Pol II</a:t>
              </a:r>
              <a:endParaRPr lang="en-US" sz="2400" dirty="0"/>
            </a:p>
          </p:txBody>
        </p:sp>
        <p:sp>
          <p:nvSpPr>
            <p:cNvPr id="228" name="Block Arc 227"/>
            <p:cNvSpPr/>
            <p:nvPr/>
          </p:nvSpPr>
          <p:spPr>
            <a:xfrm rot="16200000">
              <a:off x="9078372" y="2926447"/>
              <a:ext cx="1674644" cy="1859497"/>
            </a:xfrm>
            <a:prstGeom prst="blockArc">
              <a:avLst>
                <a:gd name="adj1" fmla="val 16792968"/>
                <a:gd name="adj2" fmla="val 21406709"/>
                <a:gd name="adj3" fmla="val 122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>
              <a:off x="9644828" y="3713149"/>
              <a:ext cx="165416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Freeform 239"/>
            <p:cNvSpPr/>
            <p:nvPr/>
          </p:nvSpPr>
          <p:spPr>
            <a:xfrm>
              <a:off x="8898879" y="3645633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0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48486" y="-1842768"/>
            <a:ext cx="11488548" cy="8192799"/>
            <a:chOff x="148486" y="-1842768"/>
            <a:chExt cx="11488548" cy="8192799"/>
          </a:xfrm>
        </p:grpSpPr>
        <p:sp>
          <p:nvSpPr>
            <p:cNvPr id="214" name="Block Arc 213"/>
            <p:cNvSpPr/>
            <p:nvPr/>
          </p:nvSpPr>
          <p:spPr>
            <a:xfrm>
              <a:off x="4791339" y="1439984"/>
              <a:ext cx="2451846" cy="1841087"/>
            </a:xfrm>
            <a:prstGeom prst="blockArc">
              <a:avLst>
                <a:gd name="adj1" fmla="val 13952562"/>
                <a:gd name="adj2" fmla="val 16192731"/>
                <a:gd name="adj3" fmla="val 188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2" name="Block Arc 161"/>
            <p:cNvSpPr/>
            <p:nvPr/>
          </p:nvSpPr>
          <p:spPr>
            <a:xfrm rot="16200000">
              <a:off x="5976181" y="4053840"/>
              <a:ext cx="1674644" cy="1859497"/>
            </a:xfrm>
            <a:prstGeom prst="blockArc">
              <a:avLst>
                <a:gd name="adj1" fmla="val 10800000"/>
                <a:gd name="adj2" fmla="val 45021"/>
                <a:gd name="adj3" fmla="val 210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5471160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844733" y="4145280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7810507" y="4145280"/>
              <a:ext cx="3237420" cy="349588"/>
            </a:xfrm>
            <a:prstGeom prst="rect">
              <a:avLst/>
            </a:prstGeom>
            <a:ln>
              <a:solidFill>
                <a:srgbClr val="41719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7815377" y="4145280"/>
              <a:ext cx="8403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7897082" y="414528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383233" y="4145280"/>
              <a:ext cx="161710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520889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459015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48800" y="3229952"/>
              <a:ext cx="362703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Transcription Initiation</a:t>
              </a:r>
              <a:endParaRPr lang="he-IL" sz="24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Complex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782158" y="5471160"/>
              <a:ext cx="1957574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40954" y="5471160"/>
              <a:ext cx="191002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696110" y="547116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10675740" y="-1335765"/>
              <a:ext cx="328566" cy="329184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731975"/>
              <a:ext cx="328566" cy="329184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99927" y="-692607"/>
              <a:ext cx="9588381" cy="3474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05787" y="-692607"/>
              <a:ext cx="1957574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4583" y="-692607"/>
              <a:ext cx="191002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19739" y="-692607"/>
              <a:ext cx="16466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05890" y="-692607"/>
              <a:ext cx="161710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89333" y="-692607"/>
              <a:ext cx="3198975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89332" y="-692607"/>
              <a:ext cx="84033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62382" y="-332510"/>
              <a:ext cx="1606610" cy="422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Enhancer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63038" y="-1141987"/>
              <a:ext cx="1460555" cy="3322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Promoter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39131" y="-1170519"/>
              <a:ext cx="1460555" cy="396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Gene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8486" y="-755191"/>
              <a:ext cx="1251420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DNA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5140" y="-1842768"/>
              <a:ext cx="3229006" cy="624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Transcription Factor</a:t>
              </a:r>
              <a:r>
                <a:rPr lang="he-IL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Binding Sites (TFBS)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061969" y="-1090319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2587069" y="-1090319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3069899" y="-1090319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/>
            <p:cNvSpPr/>
            <p:nvPr/>
          </p:nvSpPr>
          <p:spPr>
            <a:xfrm>
              <a:off x="7671037" y="-692607"/>
              <a:ext cx="16466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8157188" y="-692607"/>
              <a:ext cx="161710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273882" y="405384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4145280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5471160"/>
              <a:ext cx="259225" cy="34958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4808" y="4150791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5476937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7357" y="414576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8925" y="449677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3095" y="5473755"/>
              <a:ext cx="137567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821832"/>
              <a:ext cx="137567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2106148" y="4145280"/>
              <a:ext cx="3237420" cy="34958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111018" y="4145280"/>
              <a:ext cx="8403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192723" y="414528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678874" y="4145280"/>
              <a:ext cx="161710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829158" y="5052168"/>
              <a:ext cx="793391" cy="3610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376779" y="5214186"/>
              <a:ext cx="1050223" cy="3669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960770" y="4363184"/>
              <a:ext cx="1090342" cy="49204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178471" y="4713719"/>
              <a:ext cx="1335452" cy="5189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p300/CBP</a:t>
              </a:r>
              <a:endParaRPr lang="en-US" sz="2000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2153766" y="4301212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400612" y="4216561"/>
              <a:ext cx="327761" cy="42268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2365972" y="4151256"/>
              <a:ext cx="426617" cy="5567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657257" y="4349271"/>
              <a:ext cx="299195" cy="51477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2606024" y="4323437"/>
              <a:ext cx="426617" cy="5567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sp>
          <p:nvSpPr>
            <p:cNvPr id="149" name="Isosceles Triangle 148"/>
            <p:cNvSpPr/>
            <p:nvPr/>
          </p:nvSpPr>
          <p:spPr>
            <a:xfrm>
              <a:off x="2470301" y="5041681"/>
              <a:ext cx="662107" cy="59549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75333" y="5225696"/>
              <a:ext cx="6196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1848896" y="5265220"/>
              <a:ext cx="651577" cy="3993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947283" y="5232719"/>
              <a:ext cx="725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5" name="Trapezoid 144"/>
            <p:cNvSpPr/>
            <p:nvPr/>
          </p:nvSpPr>
          <p:spPr>
            <a:xfrm>
              <a:off x="3113935" y="5269941"/>
              <a:ext cx="628423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98623" y="5246955"/>
              <a:ext cx="596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8395236" y="4560632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870461" y="5470141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844732" y="5471160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6805553" y="4152015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6797056" y="5476937"/>
              <a:ext cx="60650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22" name="Straight Connector 221"/>
            <p:cNvCxnSpPr/>
            <p:nvPr/>
          </p:nvCxnSpPr>
          <p:spPr>
            <a:xfrm flipH="1">
              <a:off x="6808102" y="414508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6812050" y="449799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805553" y="5472046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6810030" y="582088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52321" y="4333662"/>
              <a:ext cx="1719275" cy="1217946"/>
              <a:chOff x="7652321" y="3663102"/>
              <a:chExt cx="1719275" cy="1217946"/>
            </a:xfrm>
          </p:grpSpPr>
          <p:sp>
            <p:nvSpPr>
              <p:cNvPr id="212" name="Rounded Rectangle 211"/>
              <p:cNvSpPr/>
              <p:nvPr/>
            </p:nvSpPr>
            <p:spPr>
              <a:xfrm>
                <a:off x="7818441" y="3663102"/>
                <a:ext cx="1090342" cy="492042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7652321" y="4377964"/>
                <a:ext cx="793392" cy="361095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8234450" y="4514104"/>
                <a:ext cx="1050223" cy="36694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3" name="Rounded Rectangle 212"/>
              <p:cNvSpPr/>
              <p:nvPr/>
            </p:nvSpPr>
            <p:spPr>
              <a:xfrm>
                <a:off x="8036143" y="4013637"/>
                <a:ext cx="1335453" cy="518995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p300/CBP</a:t>
                </a:r>
                <a:endParaRPr lang="en-US" sz="2000" dirty="0"/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>
              <a:off x="7492076" y="5471160"/>
              <a:ext cx="1957574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850872" y="5471160"/>
              <a:ext cx="191002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406028" y="547116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865676" y="5471160"/>
              <a:ext cx="2604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8180215" y="5012159"/>
              <a:ext cx="662107" cy="59549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288386" y="5195137"/>
              <a:ext cx="6196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561778" y="5172717"/>
              <a:ext cx="824261" cy="461665"/>
              <a:chOff x="7706558" y="4532637"/>
              <a:chExt cx="824261" cy="461665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7706558" y="4565138"/>
                <a:ext cx="651576" cy="39933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7804941" y="4532637"/>
                <a:ext cx="725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8823867" y="5194718"/>
              <a:ext cx="683949" cy="461665"/>
              <a:chOff x="8823867" y="4524158"/>
              <a:chExt cx="683949" cy="461665"/>
            </a:xfrm>
          </p:grpSpPr>
          <p:sp>
            <p:nvSpPr>
              <p:cNvPr id="200" name="Trapezoid 199"/>
              <p:cNvSpPr/>
              <p:nvPr/>
            </p:nvSpPr>
            <p:spPr>
              <a:xfrm>
                <a:off x="8823867" y="4569859"/>
                <a:ext cx="628424" cy="397889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11574" y="4524158"/>
                <a:ext cx="596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0" name="Straight Arrow Connector 229"/>
            <p:cNvCxnSpPr/>
            <p:nvPr/>
          </p:nvCxnSpPr>
          <p:spPr>
            <a:xfrm flipV="1">
              <a:off x="9042870" y="3593973"/>
              <a:ext cx="362553" cy="447086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225"/>
            <p:cNvSpPr/>
            <p:nvPr/>
          </p:nvSpPr>
          <p:spPr>
            <a:xfrm>
              <a:off x="9834461" y="3687053"/>
              <a:ext cx="1802573" cy="20793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11206114" y="5635032"/>
              <a:ext cx="328566" cy="329184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907845" y="4102341"/>
              <a:ext cx="878875" cy="728889"/>
              <a:chOff x="7907845" y="3431781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7907845" y="3581737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8120051" y="3431781"/>
                <a:ext cx="426617" cy="556708"/>
                <a:chOff x="8120051" y="3431781"/>
                <a:chExt cx="426617" cy="556708"/>
              </a:xfrm>
            </p:grpSpPr>
            <p:sp>
              <p:nvSpPr>
                <p:cNvPr id="250" name="Rounded Rectangle 249"/>
                <p:cNvSpPr/>
                <p:nvPr/>
              </p:nvSpPr>
              <p:spPr>
                <a:xfrm>
                  <a:off x="8154691" y="3497086"/>
                  <a:ext cx="327761" cy="422684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8120051" y="3431781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TF</a:t>
                  </a:r>
                  <a:endParaRPr lang="en-US" sz="1600" dirty="0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8360103" y="3603962"/>
                <a:ext cx="426617" cy="556708"/>
                <a:chOff x="8360103" y="3603962"/>
                <a:chExt cx="426617" cy="556708"/>
              </a:xfrm>
            </p:grpSpPr>
            <p:sp>
              <p:nvSpPr>
                <p:cNvPr id="252" name="Rounded Rectangle 251"/>
                <p:cNvSpPr/>
                <p:nvPr/>
              </p:nvSpPr>
              <p:spPr>
                <a:xfrm>
                  <a:off x="8411336" y="3629796"/>
                  <a:ext cx="299195" cy="514775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3" name="Rounded Rectangle 252"/>
                <p:cNvSpPr/>
                <p:nvPr/>
              </p:nvSpPr>
              <p:spPr>
                <a:xfrm>
                  <a:off x="8360103" y="3603962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TF</a:t>
                  </a:r>
                  <a:endParaRPr lang="en-US" sz="1600" dirty="0"/>
                </a:p>
              </p:txBody>
            </p:sp>
          </p:grpSp>
        </p:grpSp>
        <p:sp>
          <p:nvSpPr>
            <p:cNvPr id="186" name="Rounded Rectangle 2"/>
            <p:cNvSpPr/>
            <p:nvPr/>
          </p:nvSpPr>
          <p:spPr>
            <a:xfrm>
              <a:off x="8568296" y="4176910"/>
              <a:ext cx="1447800" cy="923925"/>
            </a:xfrm>
            <a:custGeom>
              <a:avLst/>
              <a:gdLst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158753 w 1762125"/>
                <a:gd name="connsiteY6" fmla="*/ 952500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190500 w 1733550"/>
                <a:gd name="connsiteY0" fmla="*/ 339728 h 952500"/>
                <a:gd name="connsiteX1" fmla="*/ 130178 w 1733550"/>
                <a:gd name="connsiteY1" fmla="*/ 0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339728 h 952500"/>
                <a:gd name="connsiteX1" fmla="*/ 454028 w 1733550"/>
                <a:gd name="connsiteY1" fmla="*/ 123825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263585 h 876357"/>
                <a:gd name="connsiteX1" fmla="*/ 454028 w 1733550"/>
                <a:gd name="connsiteY1" fmla="*/ 47682 h 876357"/>
                <a:gd name="connsiteX2" fmla="*/ 1450972 w 1733550"/>
                <a:gd name="connsiteY2" fmla="*/ 57 h 876357"/>
                <a:gd name="connsiteX3" fmla="*/ 1733550 w 1733550"/>
                <a:gd name="connsiteY3" fmla="*/ 82610 h 876357"/>
                <a:gd name="connsiteX4" fmla="*/ 1733550 w 1733550"/>
                <a:gd name="connsiteY4" fmla="*/ 717604 h 876357"/>
                <a:gd name="connsiteX5" fmla="*/ 1574797 w 1733550"/>
                <a:gd name="connsiteY5" fmla="*/ 876357 h 876357"/>
                <a:gd name="connsiteX6" fmla="*/ 568328 w 1733550"/>
                <a:gd name="connsiteY6" fmla="*/ 676332 h 876357"/>
                <a:gd name="connsiteX7" fmla="*/ 0 w 1733550"/>
                <a:gd name="connsiteY7" fmla="*/ 803329 h 876357"/>
                <a:gd name="connsiteX8" fmla="*/ 190500 w 1733550"/>
                <a:gd name="connsiteY8" fmla="*/ 263585 h 876357"/>
                <a:gd name="connsiteX0" fmla="*/ 190500 w 1733550"/>
                <a:gd name="connsiteY0" fmla="*/ 263528 h 876300"/>
                <a:gd name="connsiteX1" fmla="*/ 454028 w 1733550"/>
                <a:gd name="connsiteY1" fmla="*/ 47625 h 876300"/>
                <a:gd name="connsiteX2" fmla="*/ 1450972 w 1733550"/>
                <a:gd name="connsiteY2" fmla="*/ 0 h 876300"/>
                <a:gd name="connsiteX3" fmla="*/ 1438275 w 1733550"/>
                <a:gd name="connsiteY3" fmla="*/ 273053 h 876300"/>
                <a:gd name="connsiteX4" fmla="*/ 1733550 w 1733550"/>
                <a:gd name="connsiteY4" fmla="*/ 717547 h 876300"/>
                <a:gd name="connsiteX5" fmla="*/ 1574797 w 1733550"/>
                <a:gd name="connsiteY5" fmla="*/ 876300 h 876300"/>
                <a:gd name="connsiteX6" fmla="*/ 568328 w 1733550"/>
                <a:gd name="connsiteY6" fmla="*/ 676275 h 876300"/>
                <a:gd name="connsiteX7" fmla="*/ 0 w 1733550"/>
                <a:gd name="connsiteY7" fmla="*/ 803272 h 876300"/>
                <a:gd name="connsiteX8" fmla="*/ 190500 w 1733550"/>
                <a:gd name="connsiteY8" fmla="*/ 263528 h 876300"/>
                <a:gd name="connsiteX0" fmla="*/ 190500 w 1733550"/>
                <a:gd name="connsiteY0" fmla="*/ 215903 h 828675"/>
                <a:gd name="connsiteX1" fmla="*/ 454028 w 1733550"/>
                <a:gd name="connsiteY1" fmla="*/ 0 h 828675"/>
                <a:gd name="connsiteX2" fmla="*/ 1250947 w 1733550"/>
                <a:gd name="connsiteY2" fmla="*/ 47625 h 828675"/>
                <a:gd name="connsiteX3" fmla="*/ 1438275 w 1733550"/>
                <a:gd name="connsiteY3" fmla="*/ 225428 h 828675"/>
                <a:gd name="connsiteX4" fmla="*/ 1733550 w 1733550"/>
                <a:gd name="connsiteY4" fmla="*/ 669922 h 828675"/>
                <a:gd name="connsiteX5" fmla="*/ 1574797 w 1733550"/>
                <a:gd name="connsiteY5" fmla="*/ 828675 h 828675"/>
                <a:gd name="connsiteX6" fmla="*/ 568328 w 1733550"/>
                <a:gd name="connsiteY6" fmla="*/ 628650 h 828675"/>
                <a:gd name="connsiteX7" fmla="*/ 0 w 1733550"/>
                <a:gd name="connsiteY7" fmla="*/ 755647 h 828675"/>
                <a:gd name="connsiteX8" fmla="*/ 190500 w 1733550"/>
                <a:gd name="connsiteY8" fmla="*/ 215903 h 828675"/>
                <a:gd name="connsiteX0" fmla="*/ 190500 w 1733550"/>
                <a:gd name="connsiteY0" fmla="*/ 215903 h 923925"/>
                <a:gd name="connsiteX1" fmla="*/ 454028 w 1733550"/>
                <a:gd name="connsiteY1" fmla="*/ 0 h 923925"/>
                <a:gd name="connsiteX2" fmla="*/ 1250947 w 1733550"/>
                <a:gd name="connsiteY2" fmla="*/ 47625 h 923925"/>
                <a:gd name="connsiteX3" fmla="*/ 1438275 w 1733550"/>
                <a:gd name="connsiteY3" fmla="*/ 225428 h 923925"/>
                <a:gd name="connsiteX4" fmla="*/ 1733550 w 1733550"/>
                <a:gd name="connsiteY4" fmla="*/ 669922 h 923925"/>
                <a:gd name="connsiteX5" fmla="*/ 1279522 w 1733550"/>
                <a:gd name="connsiteY5" fmla="*/ 923925 h 923925"/>
                <a:gd name="connsiteX6" fmla="*/ 568328 w 1733550"/>
                <a:gd name="connsiteY6" fmla="*/ 628650 h 923925"/>
                <a:gd name="connsiteX7" fmla="*/ 0 w 1733550"/>
                <a:gd name="connsiteY7" fmla="*/ 755647 h 923925"/>
                <a:gd name="connsiteX8" fmla="*/ 190500 w 1733550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68328 w 1514475"/>
                <a:gd name="connsiteY6" fmla="*/ 62865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49278 w 1514475"/>
                <a:gd name="connsiteY6" fmla="*/ 68580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23825 w 1447800"/>
                <a:gd name="connsiteY0" fmla="*/ 215903 h 923925"/>
                <a:gd name="connsiteX1" fmla="*/ 387353 w 1447800"/>
                <a:gd name="connsiteY1" fmla="*/ 0 h 923925"/>
                <a:gd name="connsiteX2" fmla="*/ 1184272 w 1447800"/>
                <a:gd name="connsiteY2" fmla="*/ 47625 h 923925"/>
                <a:gd name="connsiteX3" fmla="*/ 1371600 w 1447800"/>
                <a:gd name="connsiteY3" fmla="*/ 225428 h 923925"/>
                <a:gd name="connsiteX4" fmla="*/ 1447800 w 1447800"/>
                <a:gd name="connsiteY4" fmla="*/ 603247 h 923925"/>
                <a:gd name="connsiteX5" fmla="*/ 1212847 w 1447800"/>
                <a:gd name="connsiteY5" fmla="*/ 923925 h 923925"/>
                <a:gd name="connsiteX6" fmla="*/ 482603 w 1447800"/>
                <a:gd name="connsiteY6" fmla="*/ 685800 h 923925"/>
                <a:gd name="connsiteX7" fmla="*/ 0 w 1447800"/>
                <a:gd name="connsiteY7" fmla="*/ 612772 h 923925"/>
                <a:gd name="connsiteX8" fmla="*/ 123825 w 1447800"/>
                <a:gd name="connsiteY8" fmla="*/ 215903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00" h="923925">
                  <a:moveTo>
                    <a:pt x="123825" y="215903"/>
                  </a:moveTo>
                  <a:cubicBezTo>
                    <a:pt x="123825" y="128226"/>
                    <a:pt x="299676" y="0"/>
                    <a:pt x="387353" y="0"/>
                  </a:cubicBezTo>
                  <a:lnTo>
                    <a:pt x="1184272" y="47625"/>
                  </a:lnTo>
                  <a:cubicBezTo>
                    <a:pt x="1271949" y="47625"/>
                    <a:pt x="1371600" y="137751"/>
                    <a:pt x="1371600" y="225428"/>
                  </a:cubicBezTo>
                  <a:lnTo>
                    <a:pt x="1447800" y="603247"/>
                  </a:lnTo>
                  <a:cubicBezTo>
                    <a:pt x="1447800" y="690924"/>
                    <a:pt x="1300524" y="923925"/>
                    <a:pt x="1212847" y="923925"/>
                  </a:cubicBezTo>
                  <a:cubicBezTo>
                    <a:pt x="731307" y="923925"/>
                    <a:pt x="1297518" y="685800"/>
                    <a:pt x="482603" y="685800"/>
                  </a:cubicBezTo>
                  <a:cubicBezTo>
                    <a:pt x="394926" y="685800"/>
                    <a:pt x="0" y="700449"/>
                    <a:pt x="0" y="612772"/>
                  </a:cubicBezTo>
                  <a:lnTo>
                    <a:pt x="123825" y="21590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 smtClean="0"/>
                <a:t>RNA Pol II</a:t>
              </a:r>
              <a:endParaRPr lang="en-US" sz="2400" dirty="0"/>
            </a:p>
          </p:txBody>
        </p:sp>
        <p:sp>
          <p:nvSpPr>
            <p:cNvPr id="228" name="Block Arc 227"/>
            <p:cNvSpPr/>
            <p:nvPr/>
          </p:nvSpPr>
          <p:spPr>
            <a:xfrm rot="16200000">
              <a:off x="9078372" y="3597007"/>
              <a:ext cx="1674644" cy="1859497"/>
            </a:xfrm>
            <a:prstGeom prst="blockArc">
              <a:avLst>
                <a:gd name="adj1" fmla="val 16792968"/>
                <a:gd name="adj2" fmla="val 21406709"/>
                <a:gd name="adj3" fmla="val 122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>
              <a:off x="9644828" y="4383709"/>
              <a:ext cx="1654167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Freeform 239"/>
            <p:cNvSpPr/>
            <p:nvPr/>
          </p:nvSpPr>
          <p:spPr>
            <a:xfrm>
              <a:off x="8898879" y="4316193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333360" y="3249431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RNA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10675740" y="824022"/>
              <a:ext cx="328566" cy="329184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18104" y="1439611"/>
              <a:ext cx="4764316" cy="3474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83445" y="1439611"/>
              <a:ext cx="3198975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583444" y="1439611"/>
              <a:ext cx="84033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665149" y="1439611"/>
              <a:ext cx="16466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151300" y="1439611"/>
              <a:ext cx="161710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7455778" y="1663762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8072262" y="1553056"/>
              <a:ext cx="314606" cy="52545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grpSp>
          <p:nvGrpSpPr>
            <p:cNvPr id="8" name="Group 7"/>
            <p:cNvGrpSpPr/>
            <p:nvPr/>
          </p:nvGrpSpPr>
          <p:grpSpPr>
            <a:xfrm rot="20478272">
              <a:off x="884565" y="1755939"/>
              <a:ext cx="4738890" cy="873061"/>
              <a:chOff x="811271" y="1233156"/>
              <a:chExt cx="4738890" cy="873061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811271" y="1758745"/>
                <a:ext cx="4738890" cy="34747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315845" y="1757598"/>
                <a:ext cx="1957574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674641" y="1757598"/>
                <a:ext cx="191002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229797" y="1757598"/>
                <a:ext cx="164666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715948" y="1757598"/>
                <a:ext cx="161710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957476" y="1233156"/>
                <a:ext cx="727842" cy="644643"/>
                <a:chOff x="3923006" y="965789"/>
                <a:chExt cx="727842" cy="644643"/>
              </a:xfrm>
            </p:grpSpPr>
            <p:sp>
              <p:nvSpPr>
                <p:cNvPr id="129" name="Isosceles Triangle 128"/>
                <p:cNvSpPr/>
                <p:nvPr/>
              </p:nvSpPr>
              <p:spPr>
                <a:xfrm>
                  <a:off x="3923006" y="965789"/>
                  <a:ext cx="662107" cy="595496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4031177" y="1148767"/>
                  <a:ext cx="6196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TF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668508" y="1437665"/>
                <a:ext cx="683949" cy="461665"/>
                <a:chOff x="8823867" y="4524158"/>
                <a:chExt cx="683949" cy="461665"/>
              </a:xfrm>
            </p:grpSpPr>
            <p:sp>
              <p:nvSpPr>
                <p:cNvPr id="135" name="Trapezoid 134"/>
                <p:cNvSpPr/>
                <p:nvPr/>
              </p:nvSpPr>
              <p:spPr>
                <a:xfrm>
                  <a:off x="8823867" y="4569859"/>
                  <a:ext cx="628424" cy="397889"/>
                </a:xfrm>
                <a:prstGeom prst="trapezoid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8911574" y="4524158"/>
                  <a:ext cx="5962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TF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1346627" y="1395935"/>
                <a:ext cx="824261" cy="461665"/>
                <a:chOff x="7706558" y="4532637"/>
                <a:chExt cx="824261" cy="461665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7706558" y="4565138"/>
                  <a:ext cx="651576" cy="3993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7804941" y="4532637"/>
                  <a:ext cx="72587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TF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0" name="Rectangle 9"/>
            <p:cNvSpPr/>
            <p:nvPr/>
          </p:nvSpPr>
          <p:spPr>
            <a:xfrm>
              <a:off x="5969343" y="1448655"/>
              <a:ext cx="87091" cy="333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435762">
              <a:off x="5520201" y="1523797"/>
              <a:ext cx="87962" cy="329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 rot="1800000">
              <a:off x="8581828" y="-141211"/>
              <a:ext cx="314606" cy="52545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sp>
          <p:nvSpPr>
            <p:cNvPr id="170" name="Rounded Rectangle 169"/>
            <p:cNvSpPr/>
            <p:nvPr/>
          </p:nvSpPr>
          <p:spPr>
            <a:xfrm rot="20700000">
              <a:off x="6733749" y="-135611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TF</a:t>
              </a:r>
              <a:endParaRPr lang="en-US" sz="1600" dirty="0"/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0964" y="-80318"/>
              <a:ext cx="824261" cy="461665"/>
              <a:chOff x="7706558" y="4532637"/>
              <a:chExt cx="824261" cy="461665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7706558" y="4565138"/>
                <a:ext cx="651576" cy="39933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7804941" y="4532637"/>
                <a:ext cx="725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2" name="Straight Arrow Connector 181"/>
            <p:cNvCxnSpPr/>
            <p:nvPr/>
          </p:nvCxnSpPr>
          <p:spPr>
            <a:xfrm flipH="1">
              <a:off x="3352722" y="4029099"/>
              <a:ext cx="633279" cy="616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apezoid 182"/>
            <p:cNvSpPr/>
            <p:nvPr/>
          </p:nvSpPr>
          <p:spPr>
            <a:xfrm rot="1305007">
              <a:off x="3728885" y="21512"/>
              <a:ext cx="628424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4" name="TextBox 183"/>
            <p:cNvSpPr txBox="1"/>
            <p:nvPr/>
          </p:nvSpPr>
          <p:spPr>
            <a:xfrm rot="1305007">
              <a:off x="3816611" y="3332"/>
              <a:ext cx="59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3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331066" cy="6184465"/>
            <a:chOff x="-72930" y="688594"/>
            <a:chExt cx="12331066" cy="618446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84465"/>
              <a:chOff x="-72930" y="686054"/>
              <a:chExt cx="12018745" cy="618446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-151" y="6241112"/>
                <a:ext cx="7464623" cy="629407"/>
                <a:chOff x="637384" y="5684963"/>
                <a:chExt cx="7464623" cy="629407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37384" y="5684963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49689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47380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19409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240026" cy="1135352"/>
              <a:chOff x="6272914" y="2120325"/>
              <a:chExt cx="5240026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933546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Inaccessible 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DNA, </a:t>
                </a:r>
                <a:r>
                  <a:rPr lang="en-US" sz="24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893275" cy="984882"/>
              <a:chOff x="6180475" y="2270795"/>
              <a:chExt cx="4893275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494356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Accessible 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DNA, </a:t>
                </a:r>
                <a:r>
                  <a:rPr lang="en-US" sz="24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2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90831" y="512064"/>
            <a:ext cx="10983771" cy="3706784"/>
            <a:chOff x="890831" y="512064"/>
            <a:chExt cx="10983771" cy="3706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1275855" y="512064"/>
              <a:ext cx="3128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Markov State Machine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1878419" y="1317447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6867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38776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09718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>
              <a:stCxn id="67" idx="3"/>
            </p:cNvCxnSpPr>
            <p:nvPr/>
          </p:nvCxnSpPr>
          <p:spPr>
            <a:xfrm flipV="1">
              <a:off x="379822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stCxn id="71" idx="3"/>
            </p:cNvCxnSpPr>
            <p:nvPr/>
          </p:nvCxnSpPr>
          <p:spPr>
            <a:xfrm flipV="1">
              <a:off x="450227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81" idx="3"/>
            </p:cNvCxnSpPr>
            <p:nvPr/>
          </p:nvCxnSpPr>
          <p:spPr>
            <a:xfrm flipV="1">
              <a:off x="52063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>
              <a:stCxn id="85" idx="3"/>
            </p:cNvCxnSpPr>
            <p:nvPr/>
          </p:nvCxnSpPr>
          <p:spPr>
            <a:xfrm flipV="1">
              <a:off x="5919767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>
              <a:stCxn id="89" idx="3"/>
            </p:cNvCxnSpPr>
            <p:nvPr/>
          </p:nvCxnSpPr>
          <p:spPr>
            <a:xfrm flipV="1">
              <a:off x="6616274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93" idx="3"/>
            </p:cNvCxnSpPr>
            <p:nvPr/>
          </p:nvCxnSpPr>
          <p:spPr>
            <a:xfrm flipV="1">
              <a:off x="732972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804170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74274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452168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648538" y="3188274"/>
              <a:ext cx="3733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Markov Chain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4789286" y="512064"/>
                  <a:ext cx="3572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286" y="512064"/>
                  <a:ext cx="3572734" cy="4616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560" t="-10526" r="-221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/>
            <p:cNvSpPr/>
            <p:nvPr/>
          </p:nvSpPr>
          <p:spPr>
            <a:xfrm rot="5400000">
              <a:off x="3214589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Arc 153"/>
            <p:cNvSpPr/>
            <p:nvPr/>
          </p:nvSpPr>
          <p:spPr>
            <a:xfrm rot="5400000">
              <a:off x="434948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Arc 156"/>
            <p:cNvSpPr/>
            <p:nvPr/>
          </p:nvSpPr>
          <p:spPr>
            <a:xfrm rot="5400000">
              <a:off x="207969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Arc 157"/>
            <p:cNvSpPr/>
            <p:nvPr/>
          </p:nvSpPr>
          <p:spPr>
            <a:xfrm>
              <a:off x="3009157" y="1308078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9" name="Arc 158"/>
            <p:cNvSpPr/>
            <p:nvPr/>
          </p:nvSpPr>
          <p:spPr>
            <a:xfrm>
              <a:off x="1893688" y="1220281"/>
              <a:ext cx="2096666" cy="602374"/>
            </a:xfrm>
            <a:prstGeom prst="arc">
              <a:avLst>
                <a:gd name="adj1" fmla="val 10844518"/>
                <a:gd name="adj2" fmla="val 21471768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0.15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/>
                <p:cNvSpPr/>
                <p:nvPr/>
              </p:nvSpPr>
              <p:spPr>
                <a:xfrm>
                  <a:off x="5611858" y="120640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858" y="120640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>
              <a:off x="5658263" y="105188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890831" y="331598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5134494" y="1029501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B</a:t>
              </a:r>
              <a:endParaRPr lang="en-US" sz="2000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970407" y="1024519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A</a:t>
              </a:r>
              <a:endParaRPr lang="en-US" sz="2000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0.4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8344767" y="512064"/>
                  <a:ext cx="28712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4767" y="512064"/>
                  <a:ext cx="2871213" cy="461665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2972" t="-10526" r="-849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Oval 204"/>
            <p:cNvSpPr/>
            <p:nvPr/>
          </p:nvSpPr>
          <p:spPr>
            <a:xfrm>
              <a:off x="8465291" y="1030574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C</a:t>
              </a:r>
              <a:endParaRPr lang="en-US" sz="2000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298973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/>
            <p:nvPr/>
          </p:nvCxnSpPr>
          <p:spPr>
            <a:xfrm flipV="1">
              <a:off x="2430899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V="1">
              <a:off x="3566914" y="2090932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897582" y="2491982"/>
                  <a:ext cx="39770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582" y="2491982"/>
                  <a:ext cx="3977020" cy="461665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60"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endCxn id="86" idx="1"/>
            </p:cNvCxnSpPr>
            <p:nvPr/>
          </p:nvCxnSpPr>
          <p:spPr>
            <a:xfrm>
              <a:off x="7793983" y="2692037"/>
              <a:ext cx="103599" cy="307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7618594" y="2417717"/>
              <a:ext cx="182880" cy="2743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4324" y="141540"/>
            <a:ext cx="11446266" cy="4704639"/>
            <a:chOff x="484324" y="141540"/>
            <a:chExt cx="11446266" cy="4704639"/>
          </a:xfrm>
        </p:grpSpPr>
        <p:grpSp>
          <p:nvGrpSpPr>
            <p:cNvPr id="3" name="Group 2"/>
            <p:cNvGrpSpPr/>
            <p:nvPr/>
          </p:nvGrpSpPr>
          <p:grpSpPr>
            <a:xfrm>
              <a:off x="484324" y="141540"/>
              <a:ext cx="11446266" cy="4704639"/>
              <a:chOff x="484324" y="141540"/>
              <a:chExt cx="11446266" cy="470463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84324" y="141540"/>
                <a:ext cx="11446266" cy="4704639"/>
                <a:chOff x="484324" y="141540"/>
                <a:chExt cx="11446266" cy="4704639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9715357" y="3660103"/>
                  <a:ext cx="1938528" cy="46166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Hidden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715357" y="4363126"/>
                  <a:ext cx="1938528" cy="46166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Observed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580979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Rectangle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0979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40782" y="1342395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40782" y="134239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2475677" y="1342395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Rectangle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5677" y="134239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" name="TextBox 3"/>
                <p:cNvSpPr txBox="1"/>
                <p:nvPr/>
              </p:nvSpPr>
              <p:spPr>
                <a:xfrm>
                  <a:off x="564942" y="514182"/>
                  <a:ext cx="31592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Hidden State Machine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Arc 22"/>
                    <p:cNvSpPr/>
                    <p:nvPr/>
                  </p:nvSpPr>
                  <p:spPr>
                    <a:xfrm>
                      <a:off x="1686567" y="1058337"/>
                      <a:ext cx="1018247" cy="457200"/>
                    </a:xfrm>
                    <a:prstGeom prst="arc">
                      <a:avLst>
                        <a:gd name="adj1" fmla="val 11026958"/>
                        <a:gd name="adj2" fmla="val 0"/>
                      </a:avLst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t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23" name="Arc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6567" y="1058337"/>
                      <a:ext cx="1018247" cy="457200"/>
                    </a:xfrm>
                    <a:prstGeom prst="arc">
                      <a:avLst>
                        <a:gd name="adj1" fmla="val 11026958"/>
                        <a:gd name="adj2" fmla="val 0"/>
                      </a:avLst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 w="28575">
                      <a:headEnd type="non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" name="Arc 42"/>
                <p:cNvSpPr/>
                <p:nvPr/>
              </p:nvSpPr>
              <p:spPr>
                <a:xfrm rot="10800000">
                  <a:off x="1686567" y="1642671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1" name="Straight Arrow Connector 50"/>
                <p:cNvCxnSpPr>
                  <a:stCxn id="44" idx="3"/>
                </p:cNvCxnSpPr>
                <p:nvPr/>
              </p:nvCxnSpPr>
              <p:spPr>
                <a:xfrm flipV="1">
                  <a:off x="1089854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586934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Rectangle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934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Arrow Connector 51"/>
                <p:cNvCxnSpPr>
                  <a:stCxn id="44" idx="2"/>
                </p:cNvCxnSpPr>
                <p:nvPr/>
              </p:nvCxnSpPr>
              <p:spPr>
                <a:xfrm>
                  <a:off x="838394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7" idx="3"/>
                </p:cNvCxnSpPr>
                <p:nvPr/>
              </p:nvCxnSpPr>
              <p:spPr>
                <a:xfrm flipV="1">
                  <a:off x="1790894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287974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7974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Arrow Connector 57"/>
                <p:cNvCxnSpPr>
                  <a:stCxn id="57" idx="2"/>
                </p:cNvCxnSpPr>
                <p:nvPr/>
              </p:nvCxnSpPr>
              <p:spPr>
                <a:xfrm>
                  <a:off x="1539434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63" idx="3"/>
                </p:cNvCxnSpPr>
                <p:nvPr/>
              </p:nvCxnSpPr>
              <p:spPr>
                <a:xfrm flipV="1">
                  <a:off x="2500316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1997396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7396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Arrow Connector 63"/>
                <p:cNvCxnSpPr>
                  <a:stCxn id="63" idx="2"/>
                </p:cNvCxnSpPr>
                <p:nvPr/>
              </p:nvCxnSpPr>
              <p:spPr>
                <a:xfrm>
                  <a:off x="2248856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stCxn id="67" idx="3"/>
                </p:cNvCxnSpPr>
                <p:nvPr/>
              </p:nvCxnSpPr>
              <p:spPr>
                <a:xfrm flipV="1">
                  <a:off x="3201356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2698436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Rectangle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8436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" name="Straight Arrow Connector 67"/>
                <p:cNvCxnSpPr>
                  <a:stCxn id="67" idx="2"/>
                </p:cNvCxnSpPr>
                <p:nvPr/>
              </p:nvCxnSpPr>
              <p:spPr>
                <a:xfrm>
                  <a:off x="2949896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stCxn id="71" idx="3"/>
                </p:cNvCxnSpPr>
                <p:nvPr/>
              </p:nvCxnSpPr>
              <p:spPr>
                <a:xfrm flipV="1">
                  <a:off x="3905405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3402485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Rectangl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485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Arrow Connector 71"/>
                <p:cNvCxnSpPr>
                  <a:stCxn id="71" idx="2"/>
                </p:cNvCxnSpPr>
                <p:nvPr/>
              </p:nvCxnSpPr>
              <p:spPr>
                <a:xfrm>
                  <a:off x="3653945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stCxn id="81" idx="3"/>
                  <a:endCxn id="85" idx="1"/>
                </p:cNvCxnSpPr>
                <p:nvPr/>
              </p:nvCxnSpPr>
              <p:spPr>
                <a:xfrm>
                  <a:off x="4609454" y="3890489"/>
                  <a:ext cx="21052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4106534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Rectangl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6534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Straight Arrow Connector 81"/>
                <p:cNvCxnSpPr>
                  <a:stCxn id="81" idx="2"/>
                </p:cNvCxnSpPr>
                <p:nvPr/>
              </p:nvCxnSpPr>
              <p:spPr>
                <a:xfrm>
                  <a:off x="4357994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>
                  <a:stCxn id="85" idx="3"/>
                  <a:endCxn id="89" idx="1"/>
                </p:cNvCxnSpPr>
                <p:nvPr/>
              </p:nvCxnSpPr>
              <p:spPr>
                <a:xfrm>
                  <a:off x="5322901" y="3890489"/>
                  <a:ext cx="19358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4819981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Rectangl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9981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6" name="Straight Arrow Connector 85"/>
                <p:cNvCxnSpPr>
                  <a:stCxn id="85" idx="2"/>
                </p:cNvCxnSpPr>
                <p:nvPr/>
              </p:nvCxnSpPr>
              <p:spPr>
                <a:xfrm>
                  <a:off x="5071441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9" idx="3"/>
                  <a:endCxn id="200" idx="1"/>
                </p:cNvCxnSpPr>
                <p:nvPr/>
              </p:nvCxnSpPr>
              <p:spPr>
                <a:xfrm>
                  <a:off x="6019408" y="3890489"/>
                  <a:ext cx="21453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5516488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16488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Straight Arrow Connector 89"/>
                <p:cNvCxnSpPr>
                  <a:stCxn id="89" idx="2"/>
                </p:cNvCxnSpPr>
                <p:nvPr/>
              </p:nvCxnSpPr>
              <p:spPr>
                <a:xfrm>
                  <a:off x="5767948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stCxn id="200" idx="3"/>
                  <a:endCxn id="97" idx="1"/>
                </p:cNvCxnSpPr>
                <p:nvPr/>
              </p:nvCxnSpPr>
              <p:spPr>
                <a:xfrm>
                  <a:off x="6736859" y="3890489"/>
                  <a:ext cx="19507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6481395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97" idx="3"/>
                  <a:endCxn id="101" idx="1"/>
                </p:cNvCxnSpPr>
                <p:nvPr/>
              </p:nvCxnSpPr>
              <p:spPr>
                <a:xfrm>
                  <a:off x="7434856" y="3890489"/>
                  <a:ext cx="2081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6931936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Rectangle 9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1936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/>
                <p:cNvCxnSpPr>
                  <a:stCxn id="97" idx="2"/>
                </p:cNvCxnSpPr>
                <p:nvPr/>
              </p:nvCxnSpPr>
              <p:spPr>
                <a:xfrm>
                  <a:off x="7183396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>
                  <a:stCxn id="101" idx="3"/>
                  <a:endCxn id="105" idx="1"/>
                </p:cNvCxnSpPr>
                <p:nvPr/>
              </p:nvCxnSpPr>
              <p:spPr>
                <a:xfrm>
                  <a:off x="8145880" y="3890489"/>
                  <a:ext cx="20650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7642960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Rectangle 10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960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Arrow Connector 101"/>
                <p:cNvCxnSpPr>
                  <a:stCxn id="101" idx="2"/>
                </p:cNvCxnSpPr>
                <p:nvPr/>
              </p:nvCxnSpPr>
              <p:spPr>
                <a:xfrm>
                  <a:off x="7894420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>
                  <a:stCxn id="105" idx="3"/>
                </p:cNvCxnSpPr>
                <p:nvPr/>
              </p:nvCxnSpPr>
              <p:spPr>
                <a:xfrm flipV="1">
                  <a:off x="8855302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8352382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Rectangle 1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382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6" name="Straight Arrow Connector 105"/>
                <p:cNvCxnSpPr>
                  <a:stCxn id="105" idx="2"/>
                </p:cNvCxnSpPr>
                <p:nvPr/>
              </p:nvCxnSpPr>
              <p:spPr>
                <a:xfrm>
                  <a:off x="8603842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9053422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3422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Arrow Connector 109"/>
                <p:cNvCxnSpPr>
                  <a:stCxn id="109" idx="2"/>
                </p:cNvCxnSpPr>
                <p:nvPr/>
              </p:nvCxnSpPr>
              <p:spPr>
                <a:xfrm>
                  <a:off x="9304882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1289908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2" name="Rectangle 1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9908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995641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641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2698436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4" name="Rectangle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8436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3403325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7" name="Rectangle 1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3325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4100792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8" name="Rectangle 1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0792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4819297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9" name="Rectangle 1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9297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5514827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0" name="Rectangle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14827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6229759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29759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6941920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41920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7650849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0849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8356582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4" name="Rectangle 1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6582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9059377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9377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6" name="TextBox 125"/>
                <p:cNvSpPr txBox="1"/>
                <p:nvPr/>
              </p:nvSpPr>
              <p:spPr>
                <a:xfrm>
                  <a:off x="2762373" y="3077657"/>
                  <a:ext cx="45734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Example of a Generated Sequence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4282328" y="1554725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Rectangle 1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328" y="155472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4282328" y="2057077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Rectangle 1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328" y="2057077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/>
                    <p:cNvSpPr txBox="1"/>
                    <p:nvPr/>
                  </p:nvSpPr>
                  <p:spPr>
                    <a:xfrm>
                      <a:off x="3733733" y="143096"/>
                      <a:ext cx="2850046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Emission Probability (</a:t>
                      </a:r>
                      <a14:m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oMath>
                      </a14:m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TextBox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3733" y="143096"/>
                      <a:ext cx="2850046" cy="830997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 t="-5839" b="-153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4785248" y="1554725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0.8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Rectangle 1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85248" y="155472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4785248" y="2057077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Rectangle 1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85248" y="2057077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288426" y="1554725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0.2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Rectangle 1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8426" y="155472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288426" y="2057077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0.9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Rectangle 1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8426" y="2057077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4785248" y="1052392"/>
                      <a:ext cx="502920" cy="502920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1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Rectangle 1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85248" y="105239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5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5288426" y="1052392"/>
                      <a:ext cx="502920" cy="502920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Rectangle 1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8426" y="105239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6938599" y="1558962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8599" y="155896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6938599" y="2058120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Rectangle 1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8599" y="205812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7441519" y="1558962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0.8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Rectangle 1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1519" y="155896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7441519" y="2058120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0.2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1519" y="205812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7942792" y="1558962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0.2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Rectangle 1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2792" y="155896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7942792" y="2058120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0.8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Rectangle 1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2792" y="205812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Rectangle 139"/>
                    <p:cNvSpPr/>
                    <p:nvPr/>
                  </p:nvSpPr>
                  <p:spPr>
                    <a:xfrm>
                      <a:off x="7441519" y="1057264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Rectangle 1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1519" y="1057264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7942792" y="1057418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Rectangle 1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2792" y="1057418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6290160" y="141540"/>
                      <a:ext cx="2998894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Transition Probability (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oMath>
                      </a14:m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0160" y="141540"/>
                      <a:ext cx="2998894" cy="830997"/>
                    </a:xfrm>
                    <a:prstGeom prst="rect">
                      <a:avLst/>
                    </a:prstGeom>
                    <a:blipFill rotWithShape="0">
                      <a:blip r:embed="rId45"/>
                      <a:stretch>
                        <a:fillRect t="-5839" b="-153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Rectangle 1"/>
                    <p:cNvSpPr/>
                    <p:nvPr/>
                  </p:nvSpPr>
                  <p:spPr>
                    <a:xfrm>
                      <a:off x="1954986" y="2063502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2" name="Rectangle 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4986" y="2063502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3" name="Arc 142"/>
                <p:cNvSpPr/>
                <p:nvPr/>
              </p:nvSpPr>
              <p:spPr>
                <a:xfrm rot="5400000">
                  <a:off x="2999357" y="1375331"/>
                  <a:ext cx="315684" cy="476733"/>
                </a:xfrm>
                <a:prstGeom prst="arc">
                  <a:avLst>
                    <a:gd name="adj1" fmla="val 8739865"/>
                    <a:gd name="adj2" fmla="val 2234594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2926763" y="1447336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44" name="Rectangle 1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6763" y="1447336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5" name="Arc 144"/>
                <p:cNvSpPr/>
                <p:nvPr/>
              </p:nvSpPr>
              <p:spPr>
                <a:xfrm rot="16200000">
                  <a:off x="1001751" y="1361021"/>
                  <a:ext cx="309639" cy="457200"/>
                </a:xfrm>
                <a:prstGeom prst="arc">
                  <a:avLst>
                    <a:gd name="adj1" fmla="val 8739865"/>
                    <a:gd name="adj2" fmla="val 1898732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910437" y="1426637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46" name="Rectangle 1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0437" y="1426637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1219499" y="2035557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1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Rectangle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499" y="2035557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49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2895912" y="1852107"/>
                  <a:ext cx="0" cy="18388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Rectangle 159"/>
                    <p:cNvSpPr/>
                    <p:nvPr/>
                  </p:nvSpPr>
                  <p:spPr>
                    <a:xfrm>
                      <a:off x="9715357" y="1548050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0.4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Rectangle 1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15357" y="154805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10216630" y="1548050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Rectangle 1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630" y="154805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Rectangle 161"/>
                    <p:cNvSpPr/>
                    <p:nvPr/>
                  </p:nvSpPr>
                  <p:spPr>
                    <a:xfrm>
                      <a:off x="9715357" y="1043812"/>
                      <a:ext cx="502920" cy="50292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Rectangle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15357" y="104381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10216630" y="1043966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Rectangle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630" y="1043966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9059377" y="509653"/>
                      <a:ext cx="287121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Start Probability (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TextBox 1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9377" y="509653"/>
                      <a:ext cx="2871213" cy="461665"/>
                    </a:xfrm>
                    <a:prstGeom prst="rect">
                      <a:avLst/>
                    </a:prstGeom>
                    <a:blipFill rotWithShape="0">
                      <a:blip r:embed="rId57"/>
                      <a:stretch>
                        <a:fillRect l="-2760" t="-10667" r="-1062" b="-30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>
                  <a:off x="1141330" y="1111596"/>
                  <a:ext cx="194450" cy="21555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1155930" y="955043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75" name="Rectangle 1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5930" y="955043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5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8" name="Straight Arrow Connector 177"/>
                <p:cNvCxnSpPr/>
                <p:nvPr/>
              </p:nvCxnSpPr>
              <p:spPr>
                <a:xfrm flipH="1">
                  <a:off x="2996051" y="1122119"/>
                  <a:ext cx="225938" cy="2202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Rectangle 178"/>
                    <p:cNvSpPr/>
                    <p:nvPr/>
                  </p:nvSpPr>
                  <p:spPr>
                    <a:xfrm>
                      <a:off x="2750646" y="955044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0.6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79" name="Rectangle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0646" y="955044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5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0" name="Oval 179"/>
                <p:cNvSpPr/>
                <p:nvPr/>
              </p:nvSpPr>
              <p:spPr>
                <a:xfrm>
                  <a:off x="484324" y="3138998"/>
                  <a:ext cx="328566" cy="291486"/>
                </a:xfrm>
                <a:prstGeom prst="ellipse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Calibri (Body)"/>
                    </a:rPr>
                    <a:t>E</a:t>
                  </a:r>
                  <a:endParaRPr lang="en-US" sz="2000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3789544" y="1000437"/>
                  <a:ext cx="328566" cy="291486"/>
                </a:xfrm>
                <a:prstGeom prst="ellipse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Calibri (Body)"/>
                    </a:rPr>
                    <a:t>B</a:t>
                  </a:r>
                  <a:endParaRPr lang="en-US" sz="2000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88213" y="1026688"/>
                  <a:ext cx="328566" cy="291486"/>
                </a:xfrm>
                <a:prstGeom prst="ellipse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Calibri (Body)"/>
                    </a:rPr>
                    <a:t>A</a:t>
                  </a:r>
                  <a:endParaRPr lang="en-US" sz="2000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6443755" y="1026688"/>
                  <a:ext cx="328566" cy="291486"/>
                </a:xfrm>
                <a:prstGeom prst="ellipse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Calibri (Body)"/>
                    </a:rPr>
                    <a:t>C</a:t>
                  </a:r>
                  <a:endParaRPr lang="en-US" sz="2000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9267234" y="1044838"/>
                  <a:ext cx="328566" cy="291486"/>
                </a:xfrm>
                <a:prstGeom prst="ellipse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Calibri (Body)"/>
                    </a:rPr>
                    <a:t>D</a:t>
                  </a:r>
                  <a:endParaRPr lang="en-US" sz="2000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Rectangle 184"/>
                    <p:cNvSpPr/>
                    <p:nvPr/>
                  </p:nvSpPr>
                  <p:spPr>
                    <a:xfrm>
                      <a:off x="1373809" y="2149858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2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5" name="Rectangle 1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3809" y="2149858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60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2691129" y="2043892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1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6" name="Rectangle 1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1129" y="2043892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61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2845439" y="2158193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2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7" name="Rectangle 1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5439" y="2158193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62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8" name="Straight Arrow Connector 187"/>
                <p:cNvCxnSpPr/>
                <p:nvPr/>
              </p:nvCxnSpPr>
              <p:spPr>
                <a:xfrm>
                  <a:off x="1412783" y="1841505"/>
                  <a:ext cx="0" cy="18388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/>
                <p:cNvGrpSpPr/>
                <p:nvPr/>
              </p:nvGrpSpPr>
              <p:grpSpPr>
                <a:xfrm>
                  <a:off x="4937899" y="2476418"/>
                  <a:ext cx="4256008" cy="535930"/>
                  <a:chOff x="5062279" y="2671820"/>
                  <a:chExt cx="4256008" cy="53593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3" name="TextBox 192"/>
                      <p:cNvSpPr txBox="1"/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dirty="0">
                          <a:latin typeface="Arial Narrow" panose="020B060602020203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3" name="TextBox 19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blipFill rotWithShape="0">
                        <a:blip r:embed="rId63"/>
                        <a:stretch>
                          <a:fillRect l="-460" b="-131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4" name="Straight Arrow Connector 193"/>
                  <p:cNvCxnSpPr>
                    <a:endCxn id="193" idx="1"/>
                  </p:cNvCxnSpPr>
                  <p:nvPr/>
                </p:nvCxnSpPr>
                <p:spPr>
                  <a:xfrm>
                    <a:off x="5237668" y="2946140"/>
                    <a:ext cx="103599" cy="307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Arrow Connector 194"/>
                  <p:cNvCxnSpPr/>
                  <p:nvPr/>
                </p:nvCxnSpPr>
                <p:spPr>
                  <a:xfrm>
                    <a:off x="5062279" y="2671820"/>
                    <a:ext cx="182880" cy="2743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7581469" y="2475976"/>
                  <a:ext cx="4256008" cy="535930"/>
                  <a:chOff x="5062279" y="2671820"/>
                  <a:chExt cx="4256008" cy="53593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7" name="TextBox 196"/>
                      <p:cNvSpPr txBox="1"/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dirty="0">
                          <a:latin typeface="Arial Narrow" panose="020B060602020203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7" name="TextBox 19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blipFill rotWithShape="0">
                        <a:blip r:embed="rId64"/>
                        <a:stretch>
                          <a:fillRect l="-306" b="-131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8" name="Straight Arrow Connector 197"/>
                  <p:cNvCxnSpPr>
                    <a:endCxn id="197" idx="1"/>
                  </p:cNvCxnSpPr>
                  <p:nvPr/>
                </p:nvCxnSpPr>
                <p:spPr>
                  <a:xfrm>
                    <a:off x="5237668" y="2946140"/>
                    <a:ext cx="103599" cy="307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/>
                  <p:nvPr/>
                </p:nvCxnSpPr>
                <p:spPr>
                  <a:xfrm>
                    <a:off x="5062279" y="2671820"/>
                    <a:ext cx="182880" cy="2743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Rectangle 199"/>
                    <p:cNvSpPr/>
                    <p:nvPr/>
                  </p:nvSpPr>
                  <p:spPr>
                    <a:xfrm>
                      <a:off x="6233939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0" name="Rectangle 19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3939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6" name="Group 155"/>
              <p:cNvGrpSpPr/>
              <p:nvPr/>
            </p:nvGrpSpPr>
            <p:grpSpPr>
              <a:xfrm>
                <a:off x="6887455" y="945570"/>
                <a:ext cx="674551" cy="763856"/>
                <a:chOff x="5764258" y="1097866"/>
                <a:chExt cx="674551" cy="7638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5814989" y="1208702"/>
                      <a:ext cx="502920" cy="5029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Rectangle 1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4989" y="120870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5764258" y="1358802"/>
                      <a:ext cx="502920" cy="5029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from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Rectangle 1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4258" y="135880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Rectangle 158"/>
                    <p:cNvSpPr/>
                    <p:nvPr/>
                  </p:nvSpPr>
                  <p:spPr>
                    <a:xfrm>
                      <a:off x="5935889" y="1097866"/>
                      <a:ext cx="502920" cy="5029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9" name="Rectangle 1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35889" y="1097866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5810663" y="1204281"/>
                  <a:ext cx="509409" cy="508919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6" name="Group 165"/>
            <p:cNvGrpSpPr/>
            <p:nvPr/>
          </p:nvGrpSpPr>
          <p:grpSpPr>
            <a:xfrm>
              <a:off x="4231250" y="1003619"/>
              <a:ext cx="556879" cy="551396"/>
              <a:chOff x="4120934" y="1447635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Rectangle 166"/>
                  <p:cNvSpPr/>
                  <p:nvPr/>
                </p:nvSpPr>
                <p:spPr>
                  <a:xfrm>
                    <a:off x="4172730" y="149453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Rectangle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730" y="149453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 rot="2640031">
                    <a:off x="4120934" y="1697419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4120934" y="1697419"/>
                    <a:ext cx="502920" cy="243663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 rot="2709129">
                    <a:off x="4223875" y="1606241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4223875" y="1606241"/>
                    <a:ext cx="502920" cy="185708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 l="-9877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0" name="Straight Connector 169"/>
              <p:cNvCxnSpPr/>
              <p:nvPr/>
            </p:nvCxnSpPr>
            <p:spPr>
              <a:xfrm>
                <a:off x="4168404" y="149011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90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8766" y="469066"/>
            <a:ext cx="11610229" cy="6065167"/>
            <a:chOff x="518766" y="469066"/>
            <a:chExt cx="11610229" cy="6065167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500627" y="4683132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6088570" y="4679845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320622" y="4654097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904760" y="4676365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678558" y="4660702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211126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126" y="4900586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779438" y="4254626"/>
              <a:ext cx="1938528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79438" y="4960274"/>
              <a:ext cx="1938528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8172" y="469066"/>
              <a:ext cx="2871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720001" y="44401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217081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81" y="41963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468541" y="46992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421041" y="44401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918121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121" y="41963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2169581" y="46992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130463" y="44401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627543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543" y="41963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879003" y="46992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831503" y="4439292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328583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41963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580043" y="4699276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935383" y="4439292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4069705" y="4195452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4195452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650724" y="44392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7147804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41954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399264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351764" y="44392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848844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844" y="41954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8100304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061186" y="44392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558266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266" y="4195452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809726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259306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306" y="4195452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667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510766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920055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55" y="4900586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2625788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788" y="4900586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328583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4900586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4069705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4898046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657262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262" y="4898046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5249167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167" y="4898046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841072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072" y="4898046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432463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463" y="4898046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7147804" y="48996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489968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856733" y="48996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6733" y="4899682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562466" y="48996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466" y="489968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257782" y="4896430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82" y="489643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161214" y="3623297"/>
              <a:ext cx="4798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258700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1101138" y="1792227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138" y="1792227"/>
                  <a:ext cx="500457" cy="33855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2067007" y="2452510"/>
                  <a:ext cx="6142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007" y="2452510"/>
                  <a:ext cx="614271" cy="33855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TextBox 197"/>
            <p:cNvSpPr txBox="1"/>
            <p:nvPr/>
          </p:nvSpPr>
          <p:spPr>
            <a:xfrm>
              <a:off x="4158272" y="5703236"/>
              <a:ext cx="2684710" cy="8309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Binding Site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0" name="Straight Arrow Connector 199"/>
            <p:cNvCxnSpPr>
              <a:stCxn id="198" idx="0"/>
              <a:endCxn id="205" idx="2"/>
            </p:cNvCxnSpPr>
            <p:nvPr/>
          </p:nvCxnSpPr>
          <p:spPr>
            <a:xfrm flipV="1">
              <a:off x="5500627" y="5577512"/>
              <a:ext cx="2883" cy="1257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ight Bracket 204"/>
            <p:cNvSpPr/>
            <p:nvPr/>
          </p:nvSpPr>
          <p:spPr>
            <a:xfrm rot="5400000">
              <a:off x="5470609" y="4071271"/>
              <a:ext cx="65802" cy="2946680"/>
            </a:xfrm>
            <a:prstGeom prst="rightBracket">
              <a:avLst>
                <a:gd name="adj" fmla="val 5112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725232" y="469082"/>
                  <a:ext cx="275014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232" y="469082"/>
                  <a:ext cx="2750143" cy="83099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8367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836793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3359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33595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8367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836793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335951"/>
                  <a:ext cx="502920" cy="50292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33595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8367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836793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3359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335951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3325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332555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3327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332709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10100109" y="183653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836537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10601382" y="18365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836537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10100109" y="1332299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332299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Rectangle 198"/>
                <p:cNvSpPr/>
                <p:nvPr/>
              </p:nvSpPr>
              <p:spPr>
                <a:xfrm>
                  <a:off x="10601382" y="1332453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332453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9257782" y="786742"/>
                  <a:ext cx="28712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82" y="786742"/>
                  <a:ext cx="2871213" cy="461665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2972" t="-10526" r="-849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8" name="Picture 207"/>
            <p:cNvPicPr>
              <a:picLocks noChangeAspect="1"/>
            </p:cNvPicPr>
            <p:nvPr/>
          </p:nvPicPr>
          <p:blipFill rotWithShape="1"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p:cxnSp>
          <p:nvCxnSpPr>
            <p:cNvPr id="209" name="Straight Arrow Connector 208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1327053" y="1308792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53" y="1308792"/>
                  <a:ext cx="500457" cy="338554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Rectangle 229"/>
                <p:cNvSpPr/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/>
                <p:cNvSpPr/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Rectangle 232"/>
                <p:cNvSpPr/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Rectangle 233"/>
                <p:cNvSpPr/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Oval 237"/>
            <p:cNvSpPr/>
            <p:nvPr/>
          </p:nvSpPr>
          <p:spPr>
            <a:xfrm>
              <a:off x="798458" y="3864271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body"/>
                </a:rPr>
                <a:t>E</a:t>
              </a:r>
              <a:endParaRPr lang="en-US" sz="2000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3607223" y="1298448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body"/>
                </a:rPr>
                <a:t>B</a:t>
              </a:r>
              <a:endParaRPr lang="en-US" sz="2000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798458" y="1279137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body"/>
                </a:rPr>
                <a:t>A</a:t>
              </a:r>
              <a:endParaRPr lang="en-US" sz="2000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6916365" y="1298038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body"/>
                </a:rPr>
                <a:t>C</a:t>
              </a:r>
              <a:endParaRPr lang="en-US" sz="2000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9598836" y="1298448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body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Calibri body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6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Arrow Connector 128"/>
            <p:cNvCxnSpPr/>
            <p:nvPr/>
          </p:nvCxnSpPr>
          <p:spPr>
            <a:xfrm flipH="1">
              <a:off x="3184263" y="1472472"/>
              <a:ext cx="225938" cy="220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938859" y="1298412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859" y="1298412"/>
                  <a:ext cx="500457" cy="338554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Arc 130"/>
            <p:cNvSpPr/>
            <p:nvPr/>
          </p:nvSpPr>
          <p:spPr>
            <a:xfrm rot="5400000">
              <a:off x="3192347" y="1718748"/>
              <a:ext cx="325493" cy="480404"/>
            </a:xfrm>
            <a:prstGeom prst="arc">
              <a:avLst>
                <a:gd name="adj1" fmla="val 8739865"/>
                <a:gd name="adj2" fmla="val 291004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3073536" y="1782888"/>
                  <a:ext cx="6142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536" y="1782888"/>
                  <a:ext cx="614271" cy="338554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3968534" y="12952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134"/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Straight Connector 136"/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3622729" y="469860"/>
                  <a:ext cx="347805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729" y="469860"/>
                  <a:ext cx="3478059" cy="830997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1751" t="-5882" r="-1751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" name="Group 114"/>
            <p:cNvGrpSpPr/>
            <p:nvPr/>
          </p:nvGrpSpPr>
          <p:grpSpPr>
            <a:xfrm>
              <a:off x="7304609" y="1221622"/>
              <a:ext cx="674551" cy="763856"/>
              <a:chOff x="5764258" y="1097866"/>
              <a:chExt cx="674551" cy="7638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5814989" y="1208702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4989" y="120870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5764258" y="1358802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4258" y="135880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Rectangle 137"/>
                  <p:cNvSpPr/>
                  <p:nvPr/>
                </p:nvSpPr>
                <p:spPr>
                  <a:xfrm>
                    <a:off x="5935889" y="1097866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8" name="Rectangle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5889" y="109786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0" name="Straight Connector 139"/>
              <p:cNvCxnSpPr/>
              <p:nvPr/>
            </p:nvCxnSpPr>
            <p:spPr>
              <a:xfrm>
                <a:off x="5810663" y="1204281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31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766" y="388304"/>
            <a:ext cx="11623248" cy="5411100"/>
            <a:chOff x="518766" y="388304"/>
            <a:chExt cx="11623248" cy="5411100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269618" y="5060597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5857561" y="5057310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089613" y="5031562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673751" y="5053830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447549" y="5038167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548429" y="4632091"/>
              <a:ext cx="1938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548429" y="5337739"/>
              <a:ext cx="1938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52723" y="394220"/>
              <a:ext cx="2871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48899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23753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19003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93857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899454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647994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600494" y="4816757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349034" y="5076741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704374" y="4816757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41971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16825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12075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786929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8830177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57871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27975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2938711" y="4063007"/>
              <a:ext cx="4764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4538759" y="179973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179973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45350" y="180001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1800018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4538988" y="129708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988" y="1297087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046585" y="129753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585" y="129753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1101138" y="1789687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138" y="1789687"/>
                  <a:ext cx="500457" cy="33855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>
              <a:stCxn id="5" idx="3"/>
              <a:endCxn id="112" idx="1"/>
            </p:cNvCxnSpPr>
            <p:nvPr/>
          </p:nvCxnSpPr>
          <p:spPr>
            <a:xfrm>
              <a:off x="1483037" y="5529511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2" idx="3"/>
            </p:cNvCxnSpPr>
            <p:nvPr/>
          </p:nvCxnSpPr>
          <p:spPr>
            <a:xfrm flipV="1">
              <a:off x="2191966" y="5520685"/>
              <a:ext cx="204075" cy="8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3" idx="3"/>
              <a:endCxn id="114" idx="1"/>
            </p:cNvCxnSpPr>
            <p:nvPr/>
          </p:nvCxnSpPr>
          <p:spPr>
            <a:xfrm>
              <a:off x="2897699" y="5529511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6713350" y="5522405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7422279" y="5521198"/>
              <a:ext cx="204075" cy="12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8128012" y="5522405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8830807" y="5519992"/>
              <a:ext cx="218272" cy="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5552202" y="129708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202" y="1297087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6055727" y="129753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727" y="1297539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5550152" y="179973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 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179973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/>
                <p:cNvSpPr/>
                <p:nvPr/>
              </p:nvSpPr>
              <p:spPr>
                <a:xfrm>
                  <a:off x="6055485" y="180018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180018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1255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4538759" y="23033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303302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5045350" y="23035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303590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5550152" y="230330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30330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6055485" y="230375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303754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4538759" y="28052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805293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5045350" y="280558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805581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550152" y="28052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805293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6055485" y="28057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805745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4538759" y="330886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3308865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045350" y="330534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3305343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550152" y="330886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3308865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6055485" y="33055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3305507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4042443" y="179920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443" y="1799209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r="-7059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4037363" y="230278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30278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r="-11765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4037363" y="280477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804772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r="-12941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4037363" y="330834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3308344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r="-11765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2201659" y="2449970"/>
                  <a:ext cx="3449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659" y="2449970"/>
                  <a:ext cx="344966" cy="338554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4038219" y="129751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219" y="1297516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Arrow Connector 194"/>
            <p:cNvCxnSpPr/>
            <p:nvPr/>
          </p:nvCxnSpPr>
          <p:spPr>
            <a:xfrm>
              <a:off x="6505679" y="3170047"/>
              <a:ext cx="355777" cy="4542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6972675" y="3424204"/>
                  <a:ext cx="39770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𝐵𝐺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675" y="3424204"/>
                  <a:ext cx="3977020" cy="461665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6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/>
            <p:nvPr/>
          </p:nvCxnSpPr>
          <p:spPr>
            <a:xfrm>
              <a:off x="6861456" y="3624259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658619" y="396110"/>
                  <a:ext cx="303621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8619" y="396110"/>
                  <a:ext cx="3036219" cy="830997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/>
            <p:nvPr/>
          </p:nvCxnSpPr>
          <p:spPr>
            <a:xfrm>
              <a:off x="1312453" y="146471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1404800" y="1298632"/>
                  <a:ext cx="3449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800" y="1298632"/>
                  <a:ext cx="344966" cy="338554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Oval 212"/>
            <p:cNvSpPr/>
            <p:nvPr/>
          </p:nvSpPr>
          <p:spPr>
            <a:xfrm>
              <a:off x="644480" y="417966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3592882" y="1261872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842761" y="1261872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6909539" y="1261872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/>
                <p:cNvSpPr/>
                <p:nvPr/>
              </p:nvSpPr>
              <p:spPr>
                <a:xfrm>
                  <a:off x="10100109" y="179907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799072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10601382" y="179907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799072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/>
                <p:cNvSpPr/>
                <p:nvPr/>
              </p:nvSpPr>
              <p:spPr>
                <a:xfrm>
                  <a:off x="10100109" y="129483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294834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/>
                <p:cNvSpPr/>
                <p:nvPr/>
              </p:nvSpPr>
              <p:spPr>
                <a:xfrm>
                  <a:off x="10601382" y="129498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294988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9270801" y="765519"/>
                  <a:ext cx="28712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0801" y="765519"/>
                  <a:ext cx="2871213" cy="461665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2972" t="-10667" r="-849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Oval 222"/>
            <p:cNvSpPr/>
            <p:nvPr/>
          </p:nvSpPr>
          <p:spPr>
            <a:xfrm>
              <a:off x="9652176" y="1261872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5" name="Picture 134"/>
            <p:cNvPicPr>
              <a:picLocks noChangeAspect="1"/>
            </p:cNvPicPr>
            <p:nvPr/>
          </p:nvPicPr>
          <p:blipFill rotWithShape="1"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6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Straight Arrow Connector 165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Rectangle 200"/>
                <p:cNvSpPr/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/>
                <p:cNvSpPr/>
                <p:nvPr/>
              </p:nvSpPr>
              <p:spPr>
                <a:xfrm>
                  <a:off x="10652565" y="177022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565" y="1770226"/>
                  <a:ext cx="407125" cy="246221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/>
                <p:cNvSpPr/>
                <p:nvPr/>
              </p:nvSpPr>
              <p:spPr>
                <a:xfrm>
                  <a:off x="10149645" y="177022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645" y="1770225"/>
                  <a:ext cx="407125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3524324" y="388304"/>
                  <a:ext cx="354244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324" y="388304"/>
                  <a:ext cx="3542442" cy="830997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l="-861" t="-5882" r="-861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7354932" y="12942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932" y="1294251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7304201" y="1444351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01" y="1444351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7475832" y="1183415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5832" y="1183415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/>
            <p:cNvCxnSpPr/>
            <p:nvPr/>
          </p:nvCxnSpPr>
          <p:spPr>
            <a:xfrm>
              <a:off x="7350606" y="1289830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9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405" y="315945"/>
            <a:ext cx="11967338" cy="6517938"/>
            <a:chOff x="38405" y="315945"/>
            <a:chExt cx="11967338" cy="65179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/>
                <p:cNvSpPr/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Rectangle 520"/>
                <p:cNvSpPr/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27034" y="12743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719176" y="18491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3100" y="1628967"/>
              <a:ext cx="309639" cy="457200"/>
            </a:xfrm>
            <a:prstGeom prst="arc">
              <a:avLst>
                <a:gd name="adj1" fmla="val 8859158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Rectangle 524"/>
                <p:cNvSpPr/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51953" y="1992292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Rectangle 526"/>
                <p:cNvSpPr/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Rectangle 527"/>
                <p:cNvSpPr/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/>
                <p:cNvSpPr/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0" name="Rectangle 529"/>
                <p:cNvSpPr/>
                <p:nvPr/>
              </p:nvSpPr>
              <p:spPr>
                <a:xfrm>
                  <a:off x="892010" y="645231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0" name="Rectangle 5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10" y="6452311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1" name="Straight Arrow Connector 530"/>
            <p:cNvCxnSpPr>
              <a:stCxn id="532" idx="3"/>
              <a:endCxn id="534" idx="1"/>
            </p:cNvCxnSpPr>
            <p:nvPr/>
          </p:nvCxnSpPr>
          <p:spPr>
            <a:xfrm>
              <a:off x="1172285" y="6122985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" name="Rectangle 531"/>
                <p:cNvSpPr/>
                <p:nvPr/>
              </p:nvSpPr>
              <p:spPr>
                <a:xfrm>
                  <a:off x="897965" y="598582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2" name="Rectangle 5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65" y="5985825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3" name="Straight Arrow Connector 532"/>
            <p:cNvCxnSpPr>
              <a:stCxn id="532" idx="2"/>
              <a:endCxn id="530" idx="0"/>
            </p:cNvCxnSpPr>
            <p:nvPr/>
          </p:nvCxnSpPr>
          <p:spPr>
            <a:xfrm flipH="1">
              <a:off x="1029170" y="6260145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/>
                <p:cNvSpPr/>
                <p:nvPr/>
              </p:nvSpPr>
              <p:spPr>
                <a:xfrm>
                  <a:off x="1336877" y="598582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4" name="Rectangle 5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877" y="5985825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5" name="Straight Arrow Connector 534"/>
            <p:cNvCxnSpPr>
              <a:stCxn id="534" idx="2"/>
              <a:endCxn id="536" idx="0"/>
            </p:cNvCxnSpPr>
            <p:nvPr/>
          </p:nvCxnSpPr>
          <p:spPr>
            <a:xfrm>
              <a:off x="1474037" y="626014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/>
                <p:cNvSpPr/>
                <p:nvPr/>
              </p:nvSpPr>
              <p:spPr>
                <a:xfrm>
                  <a:off x="1338811" y="645231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11" y="645231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7" name="Straight Arrow Connector 536"/>
            <p:cNvCxnSpPr>
              <a:stCxn id="530" idx="3"/>
              <a:endCxn id="536" idx="1"/>
            </p:cNvCxnSpPr>
            <p:nvPr/>
          </p:nvCxnSpPr>
          <p:spPr>
            <a:xfrm>
              <a:off x="1166330" y="6589471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534" idx="3"/>
              <a:endCxn id="539" idx="1"/>
            </p:cNvCxnSpPr>
            <p:nvPr/>
          </p:nvCxnSpPr>
          <p:spPr>
            <a:xfrm>
              <a:off x="1611197" y="6122985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Rectangle 538"/>
                <p:cNvSpPr/>
                <p:nvPr/>
              </p:nvSpPr>
              <p:spPr>
                <a:xfrm>
                  <a:off x="1780054" y="5987359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9" name="Rectangle 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054" y="5987359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Straight Arrow Connector 539"/>
            <p:cNvCxnSpPr>
              <a:stCxn id="539" idx="2"/>
              <a:endCxn id="541" idx="0"/>
            </p:cNvCxnSpPr>
            <p:nvPr/>
          </p:nvCxnSpPr>
          <p:spPr>
            <a:xfrm>
              <a:off x="1917214" y="6261679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1" name="Rectangle 540"/>
                <p:cNvSpPr/>
                <p:nvPr/>
              </p:nvSpPr>
              <p:spPr>
                <a:xfrm>
                  <a:off x="1781988" y="645384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1" name="Rectangle 5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1988" y="645384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2" name="Straight Arrow Connector 541"/>
            <p:cNvCxnSpPr>
              <a:stCxn id="536" idx="3"/>
              <a:endCxn id="541" idx="1"/>
            </p:cNvCxnSpPr>
            <p:nvPr/>
          </p:nvCxnSpPr>
          <p:spPr>
            <a:xfrm>
              <a:off x="1613131" y="65894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539" idx="3"/>
              <a:endCxn id="544" idx="1"/>
            </p:cNvCxnSpPr>
            <p:nvPr/>
          </p:nvCxnSpPr>
          <p:spPr>
            <a:xfrm flipV="1">
              <a:off x="2054374" y="6122960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Rectangle 543"/>
                <p:cNvSpPr/>
                <p:nvPr/>
              </p:nvSpPr>
              <p:spPr>
                <a:xfrm>
                  <a:off x="2228789" y="5985800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4" name="Rectangle 5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789" y="5985800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5" name="Straight Arrow Connector 544"/>
            <p:cNvCxnSpPr>
              <a:stCxn id="544" idx="2"/>
              <a:endCxn id="546" idx="0"/>
            </p:cNvCxnSpPr>
            <p:nvPr/>
          </p:nvCxnSpPr>
          <p:spPr>
            <a:xfrm>
              <a:off x="2365949" y="6260120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Rectangle 545"/>
                <p:cNvSpPr/>
                <p:nvPr/>
              </p:nvSpPr>
              <p:spPr>
                <a:xfrm>
                  <a:off x="2230723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6" name="Rectangle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723" y="6452286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Straight Arrow Connector 546"/>
            <p:cNvCxnSpPr>
              <a:stCxn id="541" idx="3"/>
              <a:endCxn id="546" idx="1"/>
            </p:cNvCxnSpPr>
            <p:nvPr/>
          </p:nvCxnSpPr>
          <p:spPr>
            <a:xfrm flipV="1">
              <a:off x="2056308" y="65894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Rectangle 548"/>
                <p:cNvSpPr/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40070" y="13337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19176" y="12268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711740" y="1820362"/>
              <a:ext cx="1197990" cy="494132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714818" y="1820362"/>
              <a:ext cx="1681651" cy="559645"/>
            </a:xfrm>
            <a:prstGeom prst="arc">
              <a:avLst>
                <a:gd name="adj1" fmla="val 1081764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0" name="Rectangle 559"/>
                <p:cNvSpPr/>
                <p:nvPr/>
              </p:nvSpPr>
              <p:spPr>
                <a:xfrm>
                  <a:off x="2668649" y="5985605"/>
                  <a:ext cx="2027873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0" name="Rectangle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649" y="5985605"/>
                  <a:ext cx="2027873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Rectangle 560"/>
                <p:cNvSpPr/>
                <p:nvPr/>
              </p:nvSpPr>
              <p:spPr>
                <a:xfrm>
                  <a:off x="2667170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170" y="6448189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2" name="Rectangle 561"/>
                <p:cNvSpPr/>
                <p:nvPr/>
              </p:nvSpPr>
              <p:spPr>
                <a:xfrm>
                  <a:off x="3017184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2" name="Rectangle 5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84" y="6448189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Rectangle 562"/>
                <p:cNvSpPr/>
                <p:nvPr/>
              </p:nvSpPr>
              <p:spPr>
                <a:xfrm>
                  <a:off x="3365496" y="644663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3" name="Rectangle 5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496" y="6446630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Rectangle 563"/>
                <p:cNvSpPr/>
                <p:nvPr/>
              </p:nvSpPr>
              <p:spPr>
                <a:xfrm>
                  <a:off x="3715478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4" name="Rectangle 5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478" y="6448189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5" name="Rectangle 564"/>
                <p:cNvSpPr/>
                <p:nvPr/>
              </p:nvSpPr>
              <p:spPr>
                <a:xfrm>
                  <a:off x="4065674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5" name="Rectangle 5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674" y="6448189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6" name="Rectangle 565"/>
                <p:cNvSpPr/>
                <p:nvPr/>
              </p:nvSpPr>
              <p:spPr>
                <a:xfrm>
                  <a:off x="4417155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6" name="Rectangle 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155" y="6448189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7" name="Rectangle 566"/>
                <p:cNvSpPr/>
                <p:nvPr/>
              </p:nvSpPr>
              <p:spPr>
                <a:xfrm>
                  <a:off x="4867502" y="644450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7" name="Rectangle 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502" y="6444506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8" name="Rectangle 567"/>
                <p:cNvSpPr/>
                <p:nvPr/>
              </p:nvSpPr>
              <p:spPr>
                <a:xfrm>
                  <a:off x="5310679" y="64460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8" name="Rectangle 5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0679" y="6446040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9" name="Straight Arrow Connector 568"/>
            <p:cNvCxnSpPr>
              <a:stCxn id="567" idx="3"/>
              <a:endCxn id="568" idx="1"/>
            </p:cNvCxnSpPr>
            <p:nvPr/>
          </p:nvCxnSpPr>
          <p:spPr>
            <a:xfrm>
              <a:off x="5141822" y="6581666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Rectangle 569"/>
                <p:cNvSpPr/>
                <p:nvPr/>
              </p:nvSpPr>
              <p:spPr>
                <a:xfrm>
                  <a:off x="5759414" y="64444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0" name="Rectangle 5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14" y="6444481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1" name="Straight Arrow Connector 570"/>
            <p:cNvCxnSpPr>
              <a:stCxn id="568" idx="3"/>
              <a:endCxn id="570" idx="1"/>
            </p:cNvCxnSpPr>
            <p:nvPr/>
          </p:nvCxnSpPr>
          <p:spPr>
            <a:xfrm flipV="1">
              <a:off x="5584999" y="6581641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Rectangle 576"/>
                <p:cNvSpPr/>
                <p:nvPr/>
              </p:nvSpPr>
              <p:spPr>
                <a:xfrm>
                  <a:off x="8852622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622" y="6452286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Straight Arrow Connector 580"/>
            <p:cNvCxnSpPr>
              <a:endCxn id="563" idx="0"/>
            </p:cNvCxnSpPr>
            <p:nvPr/>
          </p:nvCxnSpPr>
          <p:spPr>
            <a:xfrm>
              <a:off x="3495962" y="6259274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Rectangle 588"/>
                <p:cNvSpPr/>
                <p:nvPr/>
              </p:nvSpPr>
              <p:spPr>
                <a:xfrm>
                  <a:off x="6650599" y="5983448"/>
                  <a:ext cx="2023555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599" y="5983448"/>
                  <a:ext cx="2023555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5" name="Straight Arrow Connector 594"/>
            <p:cNvCxnSpPr>
              <a:stCxn id="280" idx="2"/>
              <a:endCxn id="567" idx="0"/>
            </p:cNvCxnSpPr>
            <p:nvPr/>
          </p:nvCxnSpPr>
          <p:spPr>
            <a:xfrm>
              <a:off x="4997751" y="625779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/>
            <p:cNvCxnSpPr>
              <a:stCxn id="282" idx="2"/>
              <a:endCxn id="568" idx="0"/>
            </p:cNvCxnSpPr>
            <p:nvPr/>
          </p:nvCxnSpPr>
          <p:spPr>
            <a:xfrm>
              <a:off x="5440928" y="6259327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/>
            <p:cNvCxnSpPr>
              <a:stCxn id="289" idx="2"/>
              <a:endCxn id="570" idx="0"/>
            </p:cNvCxnSpPr>
            <p:nvPr/>
          </p:nvCxnSpPr>
          <p:spPr>
            <a:xfrm>
              <a:off x="5889663" y="6257768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/>
            <p:cNvCxnSpPr>
              <a:endCxn id="599" idx="1"/>
            </p:cNvCxnSpPr>
            <p:nvPr/>
          </p:nvCxnSpPr>
          <p:spPr>
            <a:xfrm>
              <a:off x="8680617" y="6120608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/>
                <p:cNvSpPr/>
                <p:nvPr/>
              </p:nvSpPr>
              <p:spPr>
                <a:xfrm>
                  <a:off x="8852622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622" y="5983448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Straight Arrow Connector 599"/>
            <p:cNvCxnSpPr>
              <a:stCxn id="599" idx="2"/>
              <a:endCxn id="577" idx="0"/>
            </p:cNvCxnSpPr>
            <p:nvPr/>
          </p:nvCxnSpPr>
          <p:spPr>
            <a:xfrm>
              <a:off x="8989782" y="6257768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>
              <a:stCxn id="228" idx="3"/>
              <a:endCxn id="577" idx="1"/>
            </p:cNvCxnSpPr>
            <p:nvPr/>
          </p:nvCxnSpPr>
          <p:spPr>
            <a:xfrm flipV="1">
              <a:off x="8676807" y="6589446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>
              <a:stCxn id="250" idx="3"/>
              <a:endCxn id="589" idx="1"/>
            </p:cNvCxnSpPr>
            <p:nvPr/>
          </p:nvCxnSpPr>
          <p:spPr>
            <a:xfrm>
              <a:off x="6480068" y="612060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>
              <a:stCxn id="560" idx="3"/>
              <a:endCxn id="280" idx="1"/>
            </p:cNvCxnSpPr>
            <p:nvPr/>
          </p:nvCxnSpPr>
          <p:spPr>
            <a:xfrm flipV="1">
              <a:off x="4696522" y="6120633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>
              <a:stCxn id="566" idx="3"/>
              <a:endCxn id="567" idx="1"/>
            </p:cNvCxnSpPr>
            <p:nvPr/>
          </p:nvCxnSpPr>
          <p:spPr>
            <a:xfrm flipV="1">
              <a:off x="4691475" y="6581666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/>
            <p:cNvCxnSpPr>
              <a:stCxn id="544" idx="3"/>
              <a:endCxn id="560" idx="1"/>
            </p:cNvCxnSpPr>
            <p:nvPr/>
          </p:nvCxnSpPr>
          <p:spPr>
            <a:xfrm flipV="1">
              <a:off x="2503109" y="6122765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>
              <a:endCxn id="607" idx="1"/>
            </p:cNvCxnSpPr>
            <p:nvPr/>
          </p:nvCxnSpPr>
          <p:spPr>
            <a:xfrm>
              <a:off x="9132881" y="611929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Rectangle 606"/>
                <p:cNvSpPr/>
                <p:nvPr/>
              </p:nvSpPr>
              <p:spPr>
                <a:xfrm>
                  <a:off x="9297473" y="5982131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473" y="5982131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8" name="Straight Arrow Connector 607"/>
            <p:cNvCxnSpPr>
              <a:stCxn id="607" idx="2"/>
              <a:endCxn id="609" idx="0"/>
            </p:cNvCxnSpPr>
            <p:nvPr/>
          </p:nvCxnSpPr>
          <p:spPr>
            <a:xfrm>
              <a:off x="9434633" y="6256451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Rectangle 608"/>
                <p:cNvSpPr/>
                <p:nvPr/>
              </p:nvSpPr>
              <p:spPr>
                <a:xfrm>
                  <a:off x="9297473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473" y="6452286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0" name="Straight Arrow Connector 609"/>
            <p:cNvCxnSpPr>
              <a:stCxn id="577" idx="3"/>
              <a:endCxn id="609" idx="1"/>
            </p:cNvCxnSpPr>
            <p:nvPr/>
          </p:nvCxnSpPr>
          <p:spPr>
            <a:xfrm>
              <a:off x="9126942" y="6589446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/>
                <p:cNvSpPr/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/>
                <p:cNvSpPr/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/>
                <p:cNvSpPr/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Rectangle 2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/>
            <p:cNvCxnSpPr/>
            <p:nvPr/>
          </p:nvCxnSpPr>
          <p:spPr>
            <a:xfrm flipH="1">
              <a:off x="1570918" y="3725514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/>
                <p:cNvSpPr/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Rectangle 264"/>
                <p:cNvSpPr/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5" name="Rectangle 2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/>
                <p:cNvSpPr/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Rectangle 2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Rectangle 266"/>
                <p:cNvSpPr/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Rectangle 2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/>
                <p:cNvSpPr/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Rectangle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Arc 278"/>
            <p:cNvSpPr/>
            <p:nvPr/>
          </p:nvSpPr>
          <p:spPr>
            <a:xfrm rot="16200000">
              <a:off x="482426" y="1988419"/>
              <a:ext cx="1738400" cy="1167055"/>
            </a:xfrm>
            <a:prstGeom prst="arc">
              <a:avLst>
                <a:gd name="adj1" fmla="val 10574923"/>
                <a:gd name="adj2" fmla="val 13813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/>
                <p:cNvSpPr/>
                <p:nvPr/>
              </p:nvSpPr>
              <p:spPr>
                <a:xfrm>
                  <a:off x="4860591" y="5983473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591" y="5983473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Arrow Connector 280"/>
            <p:cNvCxnSpPr>
              <a:stCxn id="280" idx="3"/>
              <a:endCxn id="282" idx="1"/>
            </p:cNvCxnSpPr>
            <p:nvPr/>
          </p:nvCxnSpPr>
          <p:spPr>
            <a:xfrm>
              <a:off x="5134911" y="6120633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/>
                <p:cNvSpPr/>
                <p:nvPr/>
              </p:nvSpPr>
              <p:spPr>
                <a:xfrm>
                  <a:off x="5303768" y="598500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3768" y="598500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>
              <a:stCxn id="282" idx="3"/>
              <a:endCxn id="289" idx="1"/>
            </p:cNvCxnSpPr>
            <p:nvPr/>
          </p:nvCxnSpPr>
          <p:spPr>
            <a:xfrm flipV="1">
              <a:off x="5578088" y="6120608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/>
                <p:cNvSpPr/>
                <p:nvPr/>
              </p:nvSpPr>
              <p:spPr>
                <a:xfrm>
                  <a:off x="5752503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9" name="Rectangle 2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503" y="5983448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750469" y="315945"/>
                  <a:ext cx="344486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469" y="315945"/>
                  <a:ext cx="3444866" cy="120032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2301" t="-4061" r="-23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/>
                <p:cNvSpPr/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 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 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Arrow Connector 245"/>
            <p:cNvCxnSpPr>
              <a:endCxn id="250" idx="1"/>
            </p:cNvCxnSpPr>
            <p:nvPr/>
          </p:nvCxnSpPr>
          <p:spPr>
            <a:xfrm>
              <a:off x="6041156" y="6120608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/>
                <p:cNvSpPr/>
                <p:nvPr/>
              </p:nvSpPr>
              <p:spPr>
                <a:xfrm>
                  <a:off x="6205748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748" y="5983448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>
              <a:stCxn id="250" idx="2"/>
              <a:endCxn id="252" idx="0"/>
            </p:cNvCxnSpPr>
            <p:nvPr/>
          </p:nvCxnSpPr>
          <p:spPr>
            <a:xfrm>
              <a:off x="6342908" y="6257768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Rectangle 251"/>
                <p:cNvSpPr/>
                <p:nvPr/>
              </p:nvSpPr>
              <p:spPr>
                <a:xfrm>
                  <a:off x="6207651" y="644215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2" name="Rectangle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651" y="6442154"/>
                  <a:ext cx="274320" cy="2743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Arrow Connector 252"/>
            <p:cNvCxnSpPr>
              <a:stCxn id="570" idx="3"/>
              <a:endCxn id="252" idx="1"/>
            </p:cNvCxnSpPr>
            <p:nvPr/>
          </p:nvCxnSpPr>
          <p:spPr>
            <a:xfrm flipV="1">
              <a:off x="6033734" y="6579314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522576" y="690048"/>
              <a:ext cx="31967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7" name="Straight Arrow Connector 206"/>
            <p:cNvCxnSpPr>
              <a:endCxn id="208" idx="1"/>
            </p:cNvCxnSpPr>
            <p:nvPr/>
          </p:nvCxnSpPr>
          <p:spPr>
            <a:xfrm>
              <a:off x="9579205" y="611940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9743797" y="5982241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797" y="5982241"/>
                  <a:ext cx="274320" cy="2743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19149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>
              <a:stCxn id="208" idx="2"/>
              <a:endCxn id="210" idx="0"/>
            </p:cNvCxnSpPr>
            <p:nvPr/>
          </p:nvCxnSpPr>
          <p:spPr>
            <a:xfrm>
              <a:off x="9880957" y="6256561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9743797" y="645239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797" y="6452396"/>
                  <a:ext cx="274320" cy="2743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1" name="Straight Arrow Connector 220"/>
            <p:cNvCxnSpPr>
              <a:endCxn id="210" idx="1"/>
            </p:cNvCxnSpPr>
            <p:nvPr/>
          </p:nvCxnSpPr>
          <p:spPr>
            <a:xfrm>
              <a:off x="9573266" y="6589556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/>
                <p:cNvSpPr/>
                <p:nvPr/>
              </p:nvSpPr>
              <p:spPr>
                <a:xfrm>
                  <a:off x="6652502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502" y="6453557"/>
                  <a:ext cx="274320" cy="2743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Rectangle 223"/>
                <p:cNvSpPr/>
                <p:nvPr/>
              </p:nvSpPr>
              <p:spPr>
                <a:xfrm>
                  <a:off x="7002516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516" y="6453557"/>
                  <a:ext cx="274320" cy="2743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7350828" y="6451998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0828" y="6451998"/>
                  <a:ext cx="274320" cy="2743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7700810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810" y="6453557"/>
                  <a:ext cx="274320" cy="2743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8051006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006" y="6453557"/>
                  <a:ext cx="274320" cy="2743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8402487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2487" y="6453557"/>
                  <a:ext cx="274320" cy="2743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TextBox 244"/>
            <p:cNvSpPr txBox="1"/>
            <p:nvPr/>
          </p:nvSpPr>
          <p:spPr>
            <a:xfrm>
              <a:off x="3583772" y="5462315"/>
              <a:ext cx="4666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253"/>
                <p:cNvSpPr/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4" name="Rectangle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/>
                <p:cNvSpPr/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Rectangle 256"/>
                <p:cNvSpPr/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/>
                <p:cNvSpPr/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/>
                <p:cNvSpPr/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Rectangle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" name="Arc 308"/>
            <p:cNvSpPr/>
            <p:nvPr/>
          </p:nvSpPr>
          <p:spPr>
            <a:xfrm>
              <a:off x="1747928" y="30127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0" name="Arc 309"/>
            <p:cNvSpPr/>
            <p:nvPr/>
          </p:nvSpPr>
          <p:spPr>
            <a:xfrm rot="10800000">
              <a:off x="1740070" y="35875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Arc 310"/>
            <p:cNvSpPr/>
            <p:nvPr/>
          </p:nvSpPr>
          <p:spPr>
            <a:xfrm rot="16200000">
              <a:off x="1203994" y="3367367"/>
              <a:ext cx="309639" cy="457200"/>
            </a:xfrm>
            <a:prstGeom prst="arc">
              <a:avLst>
                <a:gd name="adj1" fmla="val 8678828"/>
                <a:gd name="adj2" fmla="val 18988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Arc 314"/>
            <p:cNvSpPr/>
            <p:nvPr/>
          </p:nvSpPr>
          <p:spPr>
            <a:xfrm>
              <a:off x="1760964" y="30721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6" name="Arc 315"/>
            <p:cNvSpPr/>
            <p:nvPr/>
          </p:nvSpPr>
          <p:spPr>
            <a:xfrm>
              <a:off x="1740070" y="29652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7" name="Arc 316"/>
            <p:cNvSpPr/>
            <p:nvPr/>
          </p:nvSpPr>
          <p:spPr>
            <a:xfrm rot="10800000">
              <a:off x="1732635" y="3558763"/>
              <a:ext cx="1159539" cy="521497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Arc 317"/>
            <p:cNvSpPr/>
            <p:nvPr/>
          </p:nvSpPr>
          <p:spPr>
            <a:xfrm rot="10800000">
              <a:off x="1735712" y="3558762"/>
              <a:ext cx="1681651" cy="559645"/>
            </a:xfrm>
            <a:prstGeom prst="arc">
              <a:avLst>
                <a:gd name="adj1" fmla="val 1079048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/>
                <p:cNvSpPr/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5" name="Rectangle 3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Rectangle 326"/>
                <p:cNvSpPr/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2" name="Picture 231"/>
            <p:cNvPicPr>
              <a:picLocks noChangeAspect="1"/>
            </p:cNvPicPr>
            <p:nvPr/>
          </p:nvPicPr>
          <p:blipFill rotWithShape="1">
            <a:blip r:embed="rId10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631996" y="4303035"/>
              <a:ext cx="711830" cy="577574"/>
            </a:xfrm>
            <a:prstGeom prst="rect">
              <a:avLst/>
            </a:prstGeom>
          </p:spPr>
        </p:pic>
        <p:cxnSp>
          <p:nvCxnSpPr>
            <p:cNvPr id="353" name="Straight Arrow Connector 352"/>
            <p:cNvCxnSpPr>
              <a:endCxn id="564" idx="0"/>
            </p:cNvCxnSpPr>
            <p:nvPr/>
          </p:nvCxnSpPr>
          <p:spPr>
            <a:xfrm>
              <a:off x="3837398" y="6262547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endCxn id="565" idx="0"/>
            </p:cNvCxnSpPr>
            <p:nvPr/>
          </p:nvCxnSpPr>
          <p:spPr>
            <a:xfrm flipH="1">
              <a:off x="4202834" y="6266363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endCxn id="566" idx="0"/>
            </p:cNvCxnSpPr>
            <p:nvPr/>
          </p:nvCxnSpPr>
          <p:spPr>
            <a:xfrm>
              <a:off x="4554315" y="6267605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endCxn id="562" idx="0"/>
            </p:cNvCxnSpPr>
            <p:nvPr/>
          </p:nvCxnSpPr>
          <p:spPr>
            <a:xfrm>
              <a:off x="3151353" y="6266363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endCxn id="561" idx="0"/>
            </p:cNvCxnSpPr>
            <p:nvPr/>
          </p:nvCxnSpPr>
          <p:spPr>
            <a:xfrm>
              <a:off x="2792318" y="6266363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>
              <a:off x="7501306" y="6266363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7842742" y="6269636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>
              <a:off x="8208178" y="6273452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>
              <a:off x="8559659" y="6274694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>
              <a:off x="7156697" y="6273452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6797662" y="6273452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/>
                <p:cNvSpPr txBox="1"/>
                <p:nvPr/>
              </p:nvSpPr>
              <p:spPr>
                <a:xfrm>
                  <a:off x="7525938" y="696004"/>
                  <a:ext cx="3035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8" name="TextBox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938" y="696004"/>
                  <a:ext cx="3035180" cy="461665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" name="Oval 368"/>
            <p:cNvSpPr/>
            <p:nvPr/>
          </p:nvSpPr>
          <p:spPr>
            <a:xfrm>
              <a:off x="7287993" y="120777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/>
                <p:cNvSpPr/>
                <p:nvPr/>
              </p:nvSpPr>
              <p:spPr>
                <a:xfrm>
                  <a:off x="7714677" y="389292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Rectangle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677" y="3892926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/>
                <p:cNvSpPr/>
                <p:nvPr/>
              </p:nvSpPr>
              <p:spPr>
                <a:xfrm>
                  <a:off x="8217597" y="3892106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597" y="3892106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/>
                <p:cNvSpPr/>
                <p:nvPr/>
              </p:nvSpPr>
              <p:spPr>
                <a:xfrm>
                  <a:off x="8229697" y="338728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97" y="3387281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/>
                <p:cNvSpPr/>
                <p:nvPr/>
              </p:nvSpPr>
              <p:spPr>
                <a:xfrm>
                  <a:off x="8218519" y="43949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519" y="4394961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/>
                <p:cNvSpPr/>
                <p:nvPr/>
              </p:nvSpPr>
              <p:spPr>
                <a:xfrm>
                  <a:off x="9233595" y="338859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595" y="3388594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Rectangle 213"/>
                <p:cNvSpPr/>
                <p:nvPr/>
              </p:nvSpPr>
              <p:spPr>
                <a:xfrm>
                  <a:off x="9738397" y="338830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397" y="3388306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Rectangle 214"/>
                <p:cNvSpPr/>
                <p:nvPr/>
              </p:nvSpPr>
              <p:spPr>
                <a:xfrm>
                  <a:off x="10243730" y="338875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3730" y="3388758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Rectangle 215"/>
                <p:cNvSpPr/>
                <p:nvPr/>
              </p:nvSpPr>
              <p:spPr>
                <a:xfrm>
                  <a:off x="8727949" y="389031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Rectangl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949" y="3890311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/>
                <p:cNvSpPr/>
                <p:nvPr/>
              </p:nvSpPr>
              <p:spPr>
                <a:xfrm>
                  <a:off x="9232000" y="389059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000" y="3890599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/>
                <p:cNvSpPr/>
                <p:nvPr/>
              </p:nvSpPr>
              <p:spPr>
                <a:xfrm>
                  <a:off x="9732992" y="388777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2992" y="3887771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10238325" y="38882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8325" y="3888223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/>
                <p:cNvSpPr/>
                <p:nvPr/>
              </p:nvSpPr>
              <p:spPr>
                <a:xfrm>
                  <a:off x="8726540" y="4395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6540" y="4395809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/>
                <p:cNvSpPr/>
                <p:nvPr/>
              </p:nvSpPr>
              <p:spPr>
                <a:xfrm>
                  <a:off x="7715439" y="4393385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439" y="4393385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8729224" y="338833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224" y="3388332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9230869" y="43931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869" y="4393139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/>
                <p:cNvSpPr/>
                <p:nvPr/>
              </p:nvSpPr>
              <p:spPr>
                <a:xfrm>
                  <a:off x="9735671" y="439094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671" y="4390946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/>
                <p:cNvSpPr/>
                <p:nvPr/>
              </p:nvSpPr>
              <p:spPr>
                <a:xfrm>
                  <a:off x="10237194" y="439139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194" y="4391398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Left Brace 242"/>
            <p:cNvSpPr/>
            <p:nvPr/>
          </p:nvSpPr>
          <p:spPr>
            <a:xfrm rot="5400000">
              <a:off x="8621792" y="2769219"/>
              <a:ext cx="199421" cy="99104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/>
                <p:cNvSpPr/>
                <p:nvPr/>
              </p:nvSpPr>
              <p:spPr>
                <a:xfrm>
                  <a:off x="8649215" y="2936830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215" y="2936830"/>
                  <a:ext cx="182807" cy="233107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 l="-43333" t="-7895" r="-3666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Brace 248"/>
            <p:cNvSpPr/>
            <p:nvPr/>
          </p:nvSpPr>
          <p:spPr>
            <a:xfrm rot="5400000">
              <a:off x="9881266" y="2513230"/>
              <a:ext cx="199422" cy="150303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9833983" y="2936830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983" y="2936830"/>
                  <a:ext cx="277247" cy="233107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 l="-13043" t="-7895" r="-6522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/>
                <p:cNvSpPr txBox="1"/>
                <p:nvPr/>
              </p:nvSpPr>
              <p:spPr>
                <a:xfrm>
                  <a:off x="7558194" y="2534592"/>
                  <a:ext cx="39213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</a:t>
                  </a:r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9" name="TextBox 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194" y="2534592"/>
                  <a:ext cx="3921394" cy="461665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1866" t="-10526" r="-1711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/>
                <p:cNvSpPr txBox="1"/>
                <p:nvPr/>
              </p:nvSpPr>
              <p:spPr>
                <a:xfrm>
                  <a:off x="6605952" y="4936182"/>
                  <a:ext cx="3977020" cy="474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𝑇𝐹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2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5952" y="4936182"/>
                  <a:ext cx="3977020" cy="474489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 l="-153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/>
            <p:cNvCxnSpPr/>
            <p:nvPr/>
          </p:nvCxnSpPr>
          <p:spPr>
            <a:xfrm flipH="1">
              <a:off x="9718912" y="4790939"/>
              <a:ext cx="160021" cy="2973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ectangle 273"/>
                <p:cNvSpPr/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Rectangle 274"/>
                <p:cNvSpPr/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Rectangle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/>
                <p:cNvSpPr/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/>
                <p:cNvSpPr/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Rectangle 2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Rectangle 277"/>
                <p:cNvSpPr/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8" name="Rectangle 2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/>
                <p:cNvSpPr/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Rectangle 285"/>
                <p:cNvSpPr/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6" name="Rectangle 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/>
                <p:cNvSpPr/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Rectangle 287"/>
                <p:cNvSpPr/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Rectangle 289"/>
                <p:cNvSpPr/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0" name="Rectangle 2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1" name="Straight Arrow Connector 290"/>
            <p:cNvCxnSpPr/>
            <p:nvPr/>
          </p:nvCxnSpPr>
          <p:spPr>
            <a:xfrm>
              <a:off x="1289790" y="138748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/>
                <p:cNvSpPr/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/>
            <p:cNvCxnSpPr/>
            <p:nvPr/>
          </p:nvCxnSpPr>
          <p:spPr>
            <a:xfrm>
              <a:off x="1313056" y="3112258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Rectangle 293"/>
                <p:cNvSpPr/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Rectangle 2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8" name="Oval 297"/>
            <p:cNvSpPr/>
            <p:nvPr/>
          </p:nvSpPr>
          <p:spPr>
            <a:xfrm>
              <a:off x="484197" y="5693375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625685" y="120777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3702262" y="120777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7316343" y="3302185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Calibri (Body)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9" t="3002" r="3959" b="2568"/>
            <a:stretch/>
          </p:blipFill>
          <p:spPr>
            <a:xfrm>
              <a:off x="2408271" y="4308688"/>
              <a:ext cx="718861" cy="5729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8" t="2338" r="27148" b="1936"/>
            <a:stretch/>
          </p:blipFill>
          <p:spPr>
            <a:xfrm>
              <a:off x="3208893" y="4309108"/>
              <a:ext cx="855463" cy="580554"/>
            </a:xfrm>
            <a:prstGeom prst="rect">
              <a:avLst/>
            </a:prstGeom>
          </p:spPr>
        </p:pic>
        <p:sp>
          <p:nvSpPr>
            <p:cNvPr id="270" name="Arc 269"/>
            <p:cNvSpPr/>
            <p:nvPr/>
          </p:nvSpPr>
          <p:spPr>
            <a:xfrm rot="5400000" flipV="1">
              <a:off x="1609251" y="3008567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1" name="Arc 270"/>
            <p:cNvSpPr/>
            <p:nvPr/>
          </p:nvSpPr>
          <p:spPr>
            <a:xfrm rot="5400000" flipV="1">
              <a:off x="2085400" y="3008569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2" name="Arc 271"/>
            <p:cNvSpPr/>
            <p:nvPr/>
          </p:nvSpPr>
          <p:spPr>
            <a:xfrm rot="5400000" flipV="1">
              <a:off x="2131752" y="3813518"/>
              <a:ext cx="428170" cy="275309"/>
            </a:xfrm>
            <a:prstGeom prst="arc">
              <a:avLst>
                <a:gd name="adj1" fmla="val 11178144"/>
                <a:gd name="adj2" fmla="val 1579023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3" name="Arc 272"/>
            <p:cNvSpPr/>
            <p:nvPr/>
          </p:nvSpPr>
          <p:spPr>
            <a:xfrm rot="5400000" flipV="1">
              <a:off x="2623697" y="3829592"/>
              <a:ext cx="428170" cy="239935"/>
            </a:xfrm>
            <a:prstGeom prst="arc">
              <a:avLst>
                <a:gd name="adj1" fmla="val 11178144"/>
                <a:gd name="adj2" fmla="val 1593576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95" name="Arc 294"/>
            <p:cNvSpPr/>
            <p:nvPr/>
          </p:nvSpPr>
          <p:spPr>
            <a:xfrm rot="5400000" flipV="1">
              <a:off x="3099848" y="3830861"/>
              <a:ext cx="428170" cy="239935"/>
            </a:xfrm>
            <a:prstGeom prst="arc">
              <a:avLst>
                <a:gd name="adj1" fmla="val 11178144"/>
                <a:gd name="adj2" fmla="val 16311229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/>
                <p:cNvSpPr/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.0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/>
                <p:cNvSpPr/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2" name="Arc 301"/>
            <p:cNvSpPr/>
            <p:nvPr/>
          </p:nvSpPr>
          <p:spPr>
            <a:xfrm rot="5400000" flipV="1">
              <a:off x="932742" y="3189879"/>
              <a:ext cx="3114761" cy="594360"/>
            </a:xfrm>
            <a:prstGeom prst="arc">
              <a:avLst>
                <a:gd name="adj1" fmla="val 11117704"/>
                <a:gd name="adj2" fmla="val 2052949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/>
                <p:cNvSpPr/>
                <p:nvPr/>
              </p:nvSpPr>
              <p:spPr>
                <a:xfrm>
                  <a:off x="8778755" y="177280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Rectangle 2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755" y="1772801"/>
                  <a:ext cx="407125" cy="246221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9946467" y="17728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67" y="1772802"/>
                  <a:ext cx="407125" cy="246221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TextBox 303"/>
            <p:cNvSpPr txBox="1"/>
            <p:nvPr/>
          </p:nvSpPr>
          <p:spPr>
            <a:xfrm>
              <a:off x="10067215" y="5933447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0067215" y="6402996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38405" y="150226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I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9323" y="324285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II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Rectangle 307"/>
                <p:cNvSpPr/>
                <p:nvPr/>
              </p:nvSpPr>
              <p:spPr>
                <a:xfrm>
                  <a:off x="4348311" y="25030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8" name="Rectangle 3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311" y="2503004"/>
                  <a:ext cx="502920" cy="502920"/>
                </a:xfrm>
                <a:prstGeom prst="rect">
                  <a:avLst/>
                </a:prstGeom>
                <a:blipFill rotWithShape="0">
                  <a:blip r:embed="rId151"/>
                  <a:stretch>
                    <a:fillRect r="-7059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/>
                <p:cNvSpPr/>
                <p:nvPr/>
              </p:nvSpPr>
              <p:spPr>
                <a:xfrm>
                  <a:off x="4343231" y="300657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Rectangle 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3006576"/>
                  <a:ext cx="502920" cy="502920"/>
                </a:xfrm>
                <a:prstGeom prst="rect">
                  <a:avLst/>
                </a:prstGeom>
                <a:blipFill rotWithShape="0">
                  <a:blip r:embed="rId152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Rectangle 312"/>
                <p:cNvSpPr/>
                <p:nvPr/>
              </p:nvSpPr>
              <p:spPr>
                <a:xfrm>
                  <a:off x="4343231" y="3508567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3" name="Rectangle 3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3508567"/>
                  <a:ext cx="502920" cy="502920"/>
                </a:xfrm>
                <a:prstGeom prst="rect">
                  <a:avLst/>
                </a:prstGeom>
                <a:blipFill rotWithShape="0">
                  <a:blip r:embed="rId153"/>
                  <a:stretch>
                    <a:fillRect r="-12941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Rectangle 313"/>
                <p:cNvSpPr/>
                <p:nvPr/>
              </p:nvSpPr>
              <p:spPr>
                <a:xfrm>
                  <a:off x="4343231" y="401213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4" name="Rectangle 3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4012139"/>
                  <a:ext cx="502920" cy="502920"/>
                </a:xfrm>
                <a:prstGeom prst="rect">
                  <a:avLst/>
                </a:prstGeom>
                <a:blipFill rotWithShape="0">
                  <a:blip r:embed="rId154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Rectangle 318"/>
                <p:cNvSpPr/>
                <p:nvPr/>
              </p:nvSpPr>
              <p:spPr>
                <a:xfrm>
                  <a:off x="7721842" y="338795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9" name="Rectangle 3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1842" y="3387952"/>
                  <a:ext cx="502920" cy="502920"/>
                </a:xfrm>
                <a:prstGeom prst="rect">
                  <a:avLst/>
                </a:prstGeom>
                <a:blipFill rotWithShape="0"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Rectangle 319"/>
                <p:cNvSpPr/>
                <p:nvPr/>
              </p:nvSpPr>
              <p:spPr>
                <a:xfrm>
                  <a:off x="7671111" y="353805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0" name="Rectangle 3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111" y="3538052"/>
                  <a:ext cx="502920" cy="502920"/>
                </a:xfrm>
                <a:prstGeom prst="rect">
                  <a:avLst/>
                </a:prstGeom>
                <a:blipFill rotWithShape="0">
                  <a:blip r:embed="rId15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Rectangle 320"/>
                <p:cNvSpPr/>
                <p:nvPr/>
              </p:nvSpPr>
              <p:spPr>
                <a:xfrm>
                  <a:off x="7842742" y="327711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1" name="Rectangle 3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742" y="3277116"/>
                  <a:ext cx="502920" cy="502920"/>
                </a:xfrm>
                <a:prstGeom prst="rect">
                  <a:avLst/>
                </a:prstGeom>
                <a:blipFill rotWithShape="0">
                  <a:blip r:embed="rId15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Straight Connector 321"/>
            <p:cNvCxnSpPr/>
            <p:nvPr/>
          </p:nvCxnSpPr>
          <p:spPr>
            <a:xfrm>
              <a:off x="7717516" y="338353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75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17415</TotalTime>
  <Words>1034</Words>
  <Application>Microsoft Office PowerPoint</Application>
  <PresentationFormat>Widescreen</PresentationFormat>
  <Paragraphs>555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Calibri</vt:lpstr>
      <vt:lpstr>Calibri (Body)</vt:lpstr>
      <vt:lpstr>Calibri body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</cp:lastModifiedBy>
  <cp:revision>72</cp:revision>
  <dcterms:created xsi:type="dcterms:W3CDTF">2019-05-29T16:59:29Z</dcterms:created>
  <dcterms:modified xsi:type="dcterms:W3CDTF">2020-04-25T13:01:42Z</dcterms:modified>
</cp:coreProperties>
</file>