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6" r:id="rId6"/>
    <p:sldId id="261" r:id="rId7"/>
    <p:sldId id="265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4F6"/>
    <a:srgbClr val="DDDEFD"/>
    <a:srgbClr val="000CF5"/>
    <a:srgbClr val="9595FE"/>
    <a:srgbClr val="010103"/>
    <a:srgbClr val="FB0B0E"/>
    <a:srgbClr val="6B2878"/>
    <a:srgbClr val="679229"/>
    <a:srgbClr val="C0B577"/>
    <a:srgbClr val="6E2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056" y="-787"/>
      </p:cViewPr>
      <p:guideLst>
        <p:guide orient="horz" pos="3240"/>
        <p:guide pos="4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695669" y="615347"/>
            <a:ext cx="13866724" cy="5351343"/>
            <a:chOff x="-695669" y="615347"/>
            <a:chExt cx="13866724" cy="5351343"/>
          </a:xfrm>
        </p:grpSpPr>
        <p:grpSp>
          <p:nvGrpSpPr>
            <p:cNvPr id="9" name="Group 8"/>
            <p:cNvGrpSpPr/>
            <p:nvPr/>
          </p:nvGrpSpPr>
          <p:grpSpPr>
            <a:xfrm>
              <a:off x="-695669" y="615347"/>
              <a:ext cx="13866724" cy="5351343"/>
              <a:chOff x="-695669" y="615347"/>
              <a:chExt cx="13866724" cy="53513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15347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-304363" y="1024960"/>
                <a:ext cx="13034513" cy="4675518"/>
                <a:chOff x="-267419" y="526211"/>
                <a:chExt cx="13034513" cy="4675517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-267419" y="526211"/>
                  <a:ext cx="13034513" cy="4675517"/>
                  <a:chOff x="-267419" y="526211"/>
                  <a:chExt cx="13034513" cy="4675517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-267419" y="526211"/>
                    <a:ext cx="13034513" cy="46755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-193576" y="612648"/>
                    <a:ext cx="12871732" cy="4526280"/>
                    <a:chOff x="-219455" y="612648"/>
                    <a:chExt cx="12871732" cy="4526280"/>
                  </a:xfrm>
                  <a:solidFill>
                    <a:schemeClr val="bg1"/>
                  </a:solidFill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5800" y="612648"/>
                      <a:ext cx="5714520" cy="452628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4456" y="612648"/>
                      <a:ext cx="5714520" cy="4526280"/>
                    </a:xfrm>
                    <a:prstGeom prst="rect">
                      <a:avLst/>
                    </a:prstGeom>
                    <a:grpFill/>
                  </p:spPr>
                </p:pic>
                <p:sp>
                  <p:nvSpPr>
                    <p:cNvPr id="18" name="Rectangle 17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6338" y="477961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7890" y="477961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9797" y="1769063"/>
                      <a:ext cx="380163" cy="219802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="" xmlns:a16="http://schemas.microsoft.com/office/drawing/2014/main" id="{6D2C8BE0-B0D2-4978-A1B5-FFF5137A4C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19455" y="1962088"/>
                          <a:ext cx="1395983" cy="1852972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Mean Log Likelihood</a:t>
                          </a:r>
                          <a:endParaRPr lang="he-IL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6D2C8BE0-B0D2-4978-A1B5-FFF5137A4C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219455" y="1962088"/>
                          <a:ext cx="1395983" cy="185297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2183" r="-2620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7233424" y="2875788"/>
                      <a:ext cx="5418853" cy="1636437"/>
                      <a:chOff x="7352267" y="2302272"/>
                      <a:chExt cx="5418853" cy="1636437"/>
                    </a:xfrm>
                    <a:grpFill/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8" name="Rectangle 37"/>
                          <p:cNvSpPr/>
                          <p:nvPr/>
                        </p:nvSpPr>
                        <p:spPr>
                          <a:xfrm>
                            <a:off x="7822640" y="2302272"/>
                            <a:ext cx="4948480" cy="1636437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(single run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(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single run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(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average of runs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(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average of runs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sequences</a:t>
                            </a: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sequences</a:t>
                            </a:r>
                          </a:p>
                          <a:p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8" name="Rectangle 3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2640" y="2302272"/>
                            <a:ext cx="4948480" cy="1636437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 l="-246" t="-5556"/>
                            </a:stretch>
                          </a:blipFill>
                          <a:ln>
                            <a:solidFill>
                              <a:schemeClr val="bg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7352269" y="3428429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7352269" y="3212263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7352268" y="3009813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7352269" y="2799549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7352267" y="2593253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D6541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7352268" y="2382989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0376C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5" name="Rectangle 44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7984" y="3938709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1417" y="3938709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7259303" y="4001945"/>
                  <a:ext cx="470371" cy="27432"/>
                </a:xfrm>
                <a:prstGeom prst="rect">
                  <a:avLst/>
                </a:prstGeom>
                <a:solidFill>
                  <a:srgbClr val="C0B5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259303" y="3785779"/>
                  <a:ext cx="470371" cy="27432"/>
                </a:xfrm>
                <a:prstGeom prst="rect">
                  <a:avLst/>
                </a:prstGeom>
                <a:solidFill>
                  <a:srgbClr val="6E27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259302" y="3583329"/>
                  <a:ext cx="470371" cy="2743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259303" y="3373065"/>
                  <a:ext cx="470371" cy="274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grpSp>
          <p:nvGrpSpPr>
            <p:cNvPr id="9" name="Group 8"/>
            <p:cNvGrpSpPr/>
            <p:nvPr/>
          </p:nvGrpSpPr>
          <p:grpSpPr>
            <a:xfrm>
              <a:off x="-695669" y="624583"/>
              <a:ext cx="13866724" cy="5351343"/>
              <a:chOff x="-695669" y="624583"/>
              <a:chExt cx="13866724" cy="535134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24583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431320" y="1125563"/>
                <a:ext cx="12709166" cy="4532145"/>
                <a:chOff x="-422693" y="1161288"/>
                <a:chExt cx="12709166" cy="4532145"/>
              </a:xfrm>
              <a:solidFill>
                <a:schemeClr val="bg1"/>
              </a:solidFill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2738" y="1164567"/>
                  <a:ext cx="5807812" cy="4528866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4456" y="1161288"/>
                  <a:ext cx="5714520" cy="452628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186" y="1164566"/>
                  <a:ext cx="5807812" cy="4528866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1161288"/>
                  <a:ext cx="5714520" cy="4526280"/>
                </a:xfrm>
                <a:prstGeom prst="rect">
                  <a:avLst/>
                </a:prstGeom>
                <a:grpFill/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660161" y="5315832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-422693" y="2320637"/>
                  <a:ext cx="1648062" cy="22167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Root Mean Square Error (RMSE)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7842851" y="1924677"/>
                      <a:ext cx="4443622" cy="10458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 of true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vs. estimated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 of true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vs. estimated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2851" y="1924677"/>
                      <a:ext cx="4443622" cy="104582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7" t="-2890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01" t="9220" r="21538" b="88382"/>
                <a:stretch/>
              </p:blipFill>
              <p:spPr>
                <a:xfrm>
                  <a:off x="7487274" y="2071617"/>
                  <a:ext cx="416538" cy="20683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01" t="9220" r="21538" b="88382"/>
                <a:stretch/>
              </p:blipFill>
              <p:spPr>
                <a:xfrm>
                  <a:off x="7485750" y="2337828"/>
                  <a:ext cx="416538" cy="45719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911713" y="5315832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6103620" y="2320637"/>
                  <a:ext cx="380163" cy="21980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sp>
          <p:nvSpPr>
            <p:cNvPr id="61" name="Rectangle 60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695669" y="624583"/>
              <a:ext cx="13866724" cy="5351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-160764" y="1040313"/>
              <a:ext cx="12197751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040" y="1119854"/>
              <a:ext cx="5714520" cy="45262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84" y="1119854"/>
              <a:ext cx="5714520" cy="4526280"/>
            </a:xfrm>
            <a:prstGeom prst="rect">
              <a:avLst/>
            </a:prstGeom>
            <a:solidFill>
              <a:schemeClr val="bg1"/>
            </a:solidFill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460762" y="5292234"/>
                  <a:ext cx="2450203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E36643D-EEA2-42A8-BBCF-DC12D9FC8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762" y="5292234"/>
                  <a:ext cx="2450203" cy="2873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46" t="-29787" r="-249" b="-574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="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712314" y="5292234"/>
                  <a:ext cx="2450203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E36643D-EEA2-42A8-BBCF-DC12D9FC8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314" y="5292234"/>
                  <a:ext cx="2450203" cy="2873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98" t="-29787" r="-498" b="-574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6125500" y="2277989"/>
              <a:ext cx="380163" cy="219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9627353" y="4214680"/>
                  <a:ext cx="3423709" cy="7388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value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in the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final EM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iteration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value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in the non-final EM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iterations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353" y="4214680"/>
                  <a:ext cx="3423709" cy="7388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9607461" y="4449651"/>
              <a:ext cx="41627" cy="45719"/>
            </a:xfrm>
            <a:prstGeom prst="ellipse">
              <a:avLst/>
            </a:prstGeom>
            <a:solidFill>
              <a:srgbClr val="000CF5"/>
            </a:solidFill>
            <a:ln>
              <a:solidFill>
                <a:srgbClr val="0009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9E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607461" y="4680224"/>
              <a:ext cx="41627" cy="45719"/>
            </a:xfrm>
            <a:prstGeom prst="ellipse">
              <a:avLst/>
            </a:prstGeom>
            <a:solidFill>
              <a:srgbClr val="A0A4F6"/>
            </a:solidFill>
            <a:ln>
              <a:solidFill>
                <a:srgbClr val="A0A4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9E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=""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-532457" y="2674070"/>
                  <a:ext cx="1790085" cy="140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Estimated</a:t>
                  </a:r>
                  <a:endParaRPr lang="en-US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D2C8BE0-B0D2-4978-A1B5-FFF5137A4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32457" y="2674070"/>
                  <a:ext cx="1790085" cy="14058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698015" y="929555"/>
              <a:ext cx="3835883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7501213" y="929555"/>
              <a:ext cx="2827832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A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</a:ext>
            </a:extLst>
          </p:cNvPr>
          <p:cNvSpPr/>
          <p:nvPr/>
        </p:nvSpPr>
        <p:spPr>
          <a:xfrm>
            <a:off x="-695669" y="624583"/>
            <a:ext cx="13866724" cy="5351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92015" y="1049325"/>
            <a:ext cx="12284015" cy="4675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131075" y="4632487"/>
            <a:ext cx="328566" cy="2914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</a:ext>
            </a:extLst>
          </p:cNvPr>
          <p:cNvSpPr/>
          <p:nvPr/>
        </p:nvSpPr>
        <p:spPr>
          <a:xfrm>
            <a:off x="4786384" y="4222836"/>
            <a:ext cx="2744576" cy="253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</a:ext>
            </a:extLst>
          </p:cNvPr>
          <p:cNvSpPr/>
          <p:nvPr/>
        </p:nvSpPr>
        <p:spPr>
          <a:xfrm>
            <a:off x="7120967" y="4297608"/>
            <a:ext cx="2687737" cy="928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Iterations</a:t>
            </a:r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</a:ext>
            </a:extLst>
          </p:cNvPr>
          <p:cNvSpPr/>
          <p:nvPr/>
        </p:nvSpPr>
        <p:spPr>
          <a:xfrm>
            <a:off x="2629607" y="5277481"/>
            <a:ext cx="2024961" cy="28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Iterations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</a:ext>
            </a:extLst>
          </p:cNvPr>
          <p:cNvSpPr/>
          <p:nvPr/>
        </p:nvSpPr>
        <p:spPr>
          <a:xfrm>
            <a:off x="7881159" y="5277481"/>
            <a:ext cx="2024961" cy="28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Iterations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</a:ext>
            </a:extLst>
          </p:cNvPr>
          <p:cNvSpPr/>
          <p:nvPr/>
        </p:nvSpPr>
        <p:spPr>
          <a:xfrm>
            <a:off x="6073066" y="2282286"/>
            <a:ext cx="380163" cy="2198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</a:ext>
            </a:extLst>
          </p:cNvPr>
          <p:cNvSpPr/>
          <p:nvPr/>
        </p:nvSpPr>
        <p:spPr>
          <a:xfrm>
            <a:off x="4471253" y="4451932"/>
            <a:ext cx="1336831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</a:ext>
            </a:extLst>
          </p:cNvPr>
          <p:cNvSpPr/>
          <p:nvPr/>
        </p:nvSpPr>
        <p:spPr>
          <a:xfrm>
            <a:off x="9784686" y="4451932"/>
            <a:ext cx="1336831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64" y="1126240"/>
            <a:ext cx="5714520" cy="45262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8" y="1126240"/>
            <a:ext cx="5715000" cy="452628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7877625" y="2405487"/>
                <a:ext cx="4240422" cy="1268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train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rror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learned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(single run)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test error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learned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(single run)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train error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learned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(average of runs)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test error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learned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(average of runs)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train error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 error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true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625" y="2405487"/>
                <a:ext cx="4240422" cy="1268708"/>
              </a:xfrm>
              <a:prstGeom prst="rect">
                <a:avLst/>
              </a:prstGeom>
              <a:blipFill rotWithShape="0">
                <a:blip r:embed="rId4"/>
                <a:stretch>
                  <a:fillRect l="-287" t="-5238" b="-80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398628" y="3548895"/>
            <a:ext cx="470371" cy="27432"/>
          </a:xfrm>
          <a:prstGeom prst="rect">
            <a:avLst/>
          </a:prstGeom>
          <a:solidFill>
            <a:srgbClr val="C0B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98628" y="3332729"/>
            <a:ext cx="470371" cy="27432"/>
          </a:xfrm>
          <a:prstGeom prst="rect">
            <a:avLst/>
          </a:prstGeom>
          <a:solidFill>
            <a:srgbClr val="6E2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98627" y="3130279"/>
            <a:ext cx="470371" cy="274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98628" y="2920015"/>
            <a:ext cx="470371" cy="274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398626" y="2713719"/>
            <a:ext cx="470371" cy="0"/>
          </a:xfrm>
          <a:prstGeom prst="rect">
            <a:avLst/>
          </a:prstGeom>
          <a:solidFill>
            <a:schemeClr val="bg1"/>
          </a:solidFill>
          <a:ln w="6350">
            <a:solidFill>
              <a:srgbClr val="D65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398627" y="2503455"/>
            <a:ext cx="470371" cy="0"/>
          </a:xfrm>
          <a:prstGeom prst="rect">
            <a:avLst/>
          </a:prstGeom>
          <a:solidFill>
            <a:schemeClr val="bg1"/>
          </a:solidFill>
          <a:ln w="6350">
            <a:solidFill>
              <a:srgbClr val="037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4297343" y="3317804"/>
            <a:ext cx="1395983" cy="78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8052268" y="1323829"/>
            <a:ext cx="3111343" cy="78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</a:ext>
            </a:extLst>
          </p:cNvPr>
          <p:cNvSpPr/>
          <p:nvPr/>
        </p:nvSpPr>
        <p:spPr>
          <a:xfrm>
            <a:off x="7931720" y="1111209"/>
            <a:ext cx="1923838" cy="5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 Regularization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</a:ext>
            </a:extLst>
          </p:cNvPr>
          <p:cNvSpPr/>
          <p:nvPr/>
        </p:nvSpPr>
        <p:spPr>
          <a:xfrm>
            <a:off x="2337268" y="1111209"/>
            <a:ext cx="2609638" cy="5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Without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Regularization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6D2C8BE0-B0D2-4978-A1B5-FFF5137A4C82}"/>
              </a:ext>
            </a:extLst>
          </p:cNvPr>
          <p:cNvSpPr/>
          <p:nvPr/>
        </p:nvSpPr>
        <p:spPr>
          <a:xfrm>
            <a:off x="-617834" y="2364698"/>
            <a:ext cx="1868500" cy="190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Miss Classification Rate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</a:ext>
            </a:extLst>
          </p:cNvPr>
          <p:cNvSpPr/>
          <p:nvPr/>
        </p:nvSpPr>
        <p:spPr>
          <a:xfrm>
            <a:off x="2680168" y="5298934"/>
            <a:ext cx="2024961" cy="28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Iterations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</a:ext>
            </a:extLst>
          </p:cNvPr>
          <p:cNvSpPr/>
          <p:nvPr/>
        </p:nvSpPr>
        <p:spPr>
          <a:xfrm>
            <a:off x="7931720" y="5298934"/>
            <a:ext cx="2024961" cy="28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Iterations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</a:ext>
            </a:extLst>
          </p:cNvPr>
          <p:cNvSpPr/>
          <p:nvPr/>
        </p:nvSpPr>
        <p:spPr>
          <a:xfrm>
            <a:off x="1698015" y="929555"/>
            <a:ext cx="3835883" cy="5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Without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Regularization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</a:ext>
            </a:extLst>
          </p:cNvPr>
          <p:cNvSpPr/>
          <p:nvPr/>
        </p:nvSpPr>
        <p:spPr>
          <a:xfrm>
            <a:off x="7501213" y="929555"/>
            <a:ext cx="2827832" cy="5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 Regularization </a:t>
            </a:r>
          </a:p>
        </p:txBody>
      </p:sp>
      <p:sp>
        <p:nvSpPr>
          <p:cNvPr id="37" name="Oval 36"/>
          <p:cNvSpPr/>
          <p:nvPr/>
        </p:nvSpPr>
        <p:spPr>
          <a:xfrm>
            <a:off x="-111126" y="845482"/>
            <a:ext cx="328566" cy="29148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4524" y="397164"/>
            <a:ext cx="10383025" cy="6289866"/>
            <a:chOff x="964524" y="397164"/>
            <a:chExt cx="10383025" cy="6289866"/>
          </a:xfrm>
        </p:grpSpPr>
        <p:grpSp>
          <p:nvGrpSpPr>
            <p:cNvPr id="2" name="Group 1"/>
            <p:cNvGrpSpPr/>
            <p:nvPr/>
          </p:nvGrpSpPr>
          <p:grpSpPr>
            <a:xfrm>
              <a:off x="964524" y="397164"/>
              <a:ext cx="8853731" cy="6289866"/>
              <a:chOff x="964524" y="397164"/>
              <a:chExt cx="8853731" cy="628986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97" t="6806" r="7009" b="8013"/>
              <a:stretch/>
            </p:blipFill>
            <p:spPr>
              <a:xfrm>
                <a:off x="2493818" y="466725"/>
                <a:ext cx="7324437" cy="584171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964524" y="2357778"/>
                <a:ext cx="1648062" cy="21795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Root Mean Square Error (RMSE)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2743200" y="397164"/>
                <a:ext cx="104775" cy="5979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5096651" y="6295013"/>
                <a:ext cx="2193571" cy="39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Likelihood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9153978" y="4537361"/>
              <a:ext cx="2193571" cy="39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0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8990" y="370306"/>
            <a:ext cx="12880589" cy="6117388"/>
            <a:chOff x="-78990" y="370306"/>
            <a:chExt cx="12880589" cy="6117388"/>
          </a:xfrm>
        </p:grpSpPr>
        <p:sp>
          <p:nvSpPr>
            <p:cNvPr id="5" name="Rectangle 4"/>
            <p:cNvSpPr/>
            <p:nvPr/>
          </p:nvSpPr>
          <p:spPr>
            <a:xfrm>
              <a:off x="4686299" y="370306"/>
              <a:ext cx="2004060" cy="25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09" y="544094"/>
              <a:ext cx="12192000" cy="594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0996810" y="499846"/>
              <a:ext cx="1681600" cy="828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95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5823067" y="803174"/>
              <a:ext cx="19594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3553" y="5995272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36679" y="1231366"/>
              <a:ext cx="1264920" cy="4663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6097" y="5582386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15885" y="778100"/>
              <a:ext cx="6096000" cy="8617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H1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BMP4 Derived </a:t>
              </a:r>
              <a:r>
                <a:rPr lang="en-US" sz="16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Cultured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Cells (E004) 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Fetal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Adrenal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Gland (E080)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22" t="4241" r="6321" b="89231"/>
            <a:stretch/>
          </p:blipFill>
          <p:spPr>
            <a:xfrm>
              <a:off x="2472114" y="849236"/>
              <a:ext cx="664091" cy="739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9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650" y="6937787"/>
            <a:ext cx="3259138" cy="1742251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12175" y="340468"/>
            <a:ext cx="12439295" cy="6517532"/>
            <a:chOff x="-12175" y="340468"/>
            <a:chExt cx="12439295" cy="65175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20" y="340468"/>
              <a:ext cx="12192000" cy="65175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260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5434927" y="6228176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471" y="5815290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82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46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23092" y="-43218"/>
            <a:ext cx="13054619" cy="6555579"/>
            <a:chOff x="-123092" y="-24746"/>
            <a:chExt cx="13054619" cy="6555579"/>
          </a:xfrm>
        </p:grpSpPr>
        <p:sp>
          <p:nvSpPr>
            <p:cNvPr id="24" name="Rectangle 23"/>
            <p:cNvSpPr/>
            <p:nvPr/>
          </p:nvSpPr>
          <p:spPr>
            <a:xfrm>
              <a:off x="250166" y="103517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327166"/>
              <a:ext cx="12192000" cy="6203667"/>
              <a:chOff x="0" y="327166"/>
              <a:chExt cx="12192000" cy="62036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27166"/>
                <a:ext cx="12192000" cy="620366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877425" y="5377814"/>
                <a:ext cx="308610" cy="85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4781641" y="-24746"/>
              <a:ext cx="3120155" cy="807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True States and Posterior Probability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3092" y="1033451"/>
              <a:ext cx="1494571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3092" y="293663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3092" y="479562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61" y="1050776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61" y="2944270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61" y="4781695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39843" y="1763552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39843" y="3624337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51265" y="5484116"/>
              <a:ext cx="1799829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584960" y="2009014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84960" y="386147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84960" y="572782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4728612" y="6017456"/>
              <a:ext cx="3173184" cy="288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35759" y="84696"/>
            <a:ext cx="13568884" cy="7834716"/>
            <a:chOff x="-135759" y="84696"/>
            <a:chExt cx="13568884" cy="7834716"/>
          </a:xfrm>
        </p:grpSpPr>
        <p:sp>
          <p:nvSpPr>
            <p:cNvPr id="24" name="Rectangle 23"/>
            <p:cNvSpPr/>
            <p:nvPr/>
          </p:nvSpPr>
          <p:spPr>
            <a:xfrm>
              <a:off x="250166" y="85045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410" y="198169"/>
              <a:ext cx="13002150" cy="634960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3943623" y="84696"/>
              <a:ext cx="5025042" cy="551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States Sequence Estimation and Posterior Probability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35758" y="1032303"/>
              <a:ext cx="1494571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35758" y="2935483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35758" y="4794473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5559" y="1032303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5559" y="2925797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5559" y="4763222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1441" y="1745079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1441" y="3605864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52863" y="5465643"/>
              <a:ext cx="1799829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4728612" y="5998984"/>
              <a:ext cx="3173184" cy="288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35759" y="5386263"/>
              <a:ext cx="1494571" cy="1260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6440" y="6103530"/>
              <a:ext cx="4199598" cy="1815882"/>
              <a:chOff x="2231136" y="6855275"/>
              <a:chExt cx="4199598" cy="181588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820470" y="6855275"/>
                <a:ext cx="3610264" cy="1815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1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2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Error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TFBS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31136" y="6952756"/>
                <a:ext cx="594360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31136" y="7192308"/>
                <a:ext cx="594360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31136" y="7434624"/>
                <a:ext cx="594360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31136" y="7684560"/>
                <a:ext cx="594360" cy="176953"/>
              </a:xfrm>
              <a:prstGeom prst="rect">
                <a:avLst/>
              </a:prstGeom>
              <a:solidFill>
                <a:srgbClr val="6B2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31136" y="7925322"/>
                <a:ext cx="594360" cy="176953"/>
              </a:xfrm>
              <a:prstGeom prst="rect">
                <a:avLst/>
              </a:prstGeom>
              <a:solidFill>
                <a:srgbClr val="6792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31136" y="8164874"/>
                <a:ext cx="594360" cy="176953"/>
              </a:xfrm>
              <a:prstGeom prst="rect">
                <a:avLst/>
              </a:prstGeom>
              <a:solidFill>
                <a:srgbClr val="FB0B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31136" y="8407190"/>
                <a:ext cx="594360" cy="176953"/>
              </a:xfrm>
              <a:prstGeom prst="rect">
                <a:avLst/>
              </a:prstGeom>
              <a:solidFill>
                <a:srgbClr val="0101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3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68838</TotalTime>
  <Words>335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49</cp:revision>
  <dcterms:created xsi:type="dcterms:W3CDTF">2019-08-26T10:24:43Z</dcterms:created>
  <dcterms:modified xsi:type="dcterms:W3CDTF">2020-04-25T15:23:00Z</dcterms:modified>
</cp:coreProperties>
</file>