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64" r:id="rId6"/>
    <p:sldId id="272" r:id="rId7"/>
    <p:sldId id="273" r:id="rId8"/>
    <p:sldId id="274" r:id="rId9"/>
    <p:sldId id="275" r:id="rId10"/>
    <p:sldId id="266" r:id="rId11"/>
    <p:sldId id="265" r:id="rId12"/>
    <p:sldId id="258" r:id="rId13"/>
    <p:sldId id="259" r:id="rId14"/>
    <p:sldId id="262" r:id="rId15"/>
    <p:sldId id="263" r:id="rId16"/>
    <p:sldId id="269" r:id="rId17"/>
    <p:sldId id="271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1F4E79"/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6" autoAdjust="0"/>
    <p:restoredTop sz="95394" autoAdjust="0"/>
  </p:normalViewPr>
  <p:slideViewPr>
    <p:cSldViewPr snapToGrid="0">
      <p:cViewPr varScale="1">
        <p:scale>
          <a:sx n="77" d="100"/>
          <a:sy n="77" d="100"/>
        </p:scale>
        <p:origin x="7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4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4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3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6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9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0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4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8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6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A043-560F-4D2E-8D1E-02B02E053659}" type="datetimeFigureOut">
              <a:rPr lang="en-US" smtClean="0"/>
              <a:t>2019-04-21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4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0.png"/><Relationship Id="rId2" Type="http://schemas.openxmlformats.org/officeDocument/2006/relationships/image" Target="../media/image1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10.png"/><Relationship Id="rId4" Type="http://schemas.openxmlformats.org/officeDocument/2006/relationships/image" Target="../media/image15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0.png"/><Relationship Id="rId7" Type="http://schemas.openxmlformats.org/officeDocument/2006/relationships/image" Target="../media/image1800.png"/><Relationship Id="rId2" Type="http://schemas.openxmlformats.org/officeDocument/2006/relationships/image" Target="../media/image1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0.png"/><Relationship Id="rId5" Type="http://schemas.openxmlformats.org/officeDocument/2006/relationships/image" Target="../media/image1600.png"/><Relationship Id="rId4" Type="http://schemas.openxmlformats.org/officeDocument/2006/relationships/image" Target="../media/image150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13" Type="http://schemas.openxmlformats.org/officeDocument/2006/relationships/image" Target="../media/image1300.png"/><Relationship Id="rId3" Type="http://schemas.openxmlformats.org/officeDocument/2006/relationships/image" Target="../media/image300.png"/><Relationship Id="rId7" Type="http://schemas.openxmlformats.org/officeDocument/2006/relationships/image" Target="../media/image700.png"/><Relationship Id="rId12" Type="http://schemas.openxmlformats.org/officeDocument/2006/relationships/image" Target="../media/image1200.png"/><Relationship Id="rId2" Type="http://schemas.openxmlformats.org/officeDocument/2006/relationships/image" Target="../media/image2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0.png"/><Relationship Id="rId11" Type="http://schemas.openxmlformats.org/officeDocument/2006/relationships/image" Target="../media/image1100.png"/><Relationship Id="rId5" Type="http://schemas.openxmlformats.org/officeDocument/2006/relationships/image" Target="../media/image510.png"/><Relationship Id="rId10" Type="http://schemas.openxmlformats.org/officeDocument/2006/relationships/image" Target="../media/image1000.png"/><Relationship Id="rId4" Type="http://schemas.openxmlformats.org/officeDocument/2006/relationships/image" Target="../media/image400.png"/><Relationship Id="rId9" Type="http://schemas.openxmlformats.org/officeDocument/2006/relationships/image" Target="../media/image900.png"/><Relationship Id="rId14" Type="http://schemas.openxmlformats.org/officeDocument/2006/relationships/image" Target="../media/image140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13" Type="http://schemas.openxmlformats.org/officeDocument/2006/relationships/image" Target="../media/image330.png"/><Relationship Id="rId3" Type="http://schemas.openxmlformats.org/officeDocument/2006/relationships/image" Target="../media/image2200.png"/><Relationship Id="rId7" Type="http://schemas.openxmlformats.org/officeDocument/2006/relationships/image" Target="../media/image2600.png"/><Relationship Id="rId12" Type="http://schemas.openxmlformats.org/officeDocument/2006/relationships/image" Target="../media/image320.png"/><Relationship Id="rId17" Type="http://schemas.openxmlformats.org/officeDocument/2006/relationships/image" Target="../media/image370.png"/><Relationship Id="rId2" Type="http://schemas.openxmlformats.org/officeDocument/2006/relationships/image" Target="../media/image2100.png"/><Relationship Id="rId16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0.png"/><Relationship Id="rId11" Type="http://schemas.openxmlformats.org/officeDocument/2006/relationships/image" Target="../media/image310.png"/><Relationship Id="rId5" Type="http://schemas.openxmlformats.org/officeDocument/2006/relationships/image" Target="../media/image2400.png"/><Relationship Id="rId15" Type="http://schemas.openxmlformats.org/officeDocument/2006/relationships/image" Target="../media/image350.png"/><Relationship Id="rId10" Type="http://schemas.openxmlformats.org/officeDocument/2006/relationships/image" Target="../media/image290.png"/><Relationship Id="rId4" Type="http://schemas.openxmlformats.org/officeDocument/2006/relationships/image" Target="../media/image2300.png"/><Relationship Id="rId9" Type="http://schemas.openxmlformats.org/officeDocument/2006/relationships/image" Target="../media/image280.png"/><Relationship Id="rId14" Type="http://schemas.openxmlformats.org/officeDocument/2006/relationships/image" Target="../media/image340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0.png"/><Relationship Id="rId18" Type="http://schemas.openxmlformats.org/officeDocument/2006/relationships/image" Target="../media/image600.png"/><Relationship Id="rId12" Type="http://schemas.openxmlformats.org/officeDocument/2006/relationships/image" Target="../media/image540.png"/><Relationship Id="rId17" Type="http://schemas.openxmlformats.org/officeDocument/2006/relationships/image" Target="../media/image590.png"/><Relationship Id="rId16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30.png"/><Relationship Id="rId15" Type="http://schemas.openxmlformats.org/officeDocument/2006/relationships/image" Target="../media/image570.png"/><Relationship Id="rId19" Type="http://schemas.openxmlformats.org/officeDocument/2006/relationships/image" Target="../media/image610.png"/><Relationship Id="rId14" Type="http://schemas.openxmlformats.org/officeDocument/2006/relationships/image" Target="../media/image56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4.png"/><Relationship Id="rId2" Type="http://schemas.openxmlformats.org/officeDocument/2006/relationships/image" Target="../media/image2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6.png"/><Relationship Id="rId5" Type="http://schemas.openxmlformats.org/officeDocument/2006/relationships/image" Target="../media/image430.png"/><Relationship Id="rId4" Type="http://schemas.openxmlformats.org/officeDocument/2006/relationships/image" Target="../media/image26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8.png"/><Relationship Id="rId2" Type="http://schemas.openxmlformats.org/officeDocument/2006/relationships/image" Target="../media/image26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9" Type="http://schemas.openxmlformats.org/officeDocument/2006/relationships/image" Target="../media/image50.png"/><Relationship Id="rId21" Type="http://schemas.openxmlformats.org/officeDocument/2006/relationships/image" Target="../media/image32.png"/><Relationship Id="rId34" Type="http://schemas.openxmlformats.org/officeDocument/2006/relationships/image" Target="../media/image45.png"/><Relationship Id="rId42" Type="http://schemas.openxmlformats.org/officeDocument/2006/relationships/image" Target="../media/image53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32" Type="http://schemas.openxmlformats.org/officeDocument/2006/relationships/image" Target="../media/image43.png"/><Relationship Id="rId37" Type="http://schemas.openxmlformats.org/officeDocument/2006/relationships/image" Target="../media/image48.png"/><Relationship Id="rId40" Type="http://schemas.openxmlformats.org/officeDocument/2006/relationships/image" Target="../media/image51.png"/><Relationship Id="rId45" Type="http://schemas.openxmlformats.org/officeDocument/2006/relationships/image" Target="../media/image56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36" Type="http://schemas.openxmlformats.org/officeDocument/2006/relationships/image" Target="../media/image47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31" Type="http://schemas.openxmlformats.org/officeDocument/2006/relationships/image" Target="../media/image42.png"/><Relationship Id="rId44" Type="http://schemas.openxmlformats.org/officeDocument/2006/relationships/image" Target="../media/image55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Relationship Id="rId35" Type="http://schemas.openxmlformats.org/officeDocument/2006/relationships/image" Target="../media/image46.png"/><Relationship Id="rId43" Type="http://schemas.openxmlformats.org/officeDocument/2006/relationships/image" Target="../media/image54.png"/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33" Type="http://schemas.openxmlformats.org/officeDocument/2006/relationships/image" Target="../media/image44.png"/><Relationship Id="rId38" Type="http://schemas.openxmlformats.org/officeDocument/2006/relationships/image" Target="../media/image49.png"/><Relationship Id="rId46" Type="http://schemas.openxmlformats.org/officeDocument/2006/relationships/image" Target="../media/image57.png"/><Relationship Id="rId20" Type="http://schemas.openxmlformats.org/officeDocument/2006/relationships/image" Target="../media/image31.png"/><Relationship Id="rId41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9" Type="http://schemas.openxmlformats.org/officeDocument/2006/relationships/image" Target="../media/image95.png"/><Relationship Id="rId21" Type="http://schemas.openxmlformats.org/officeDocument/2006/relationships/image" Target="../media/image77.png"/><Relationship Id="rId34" Type="http://schemas.openxmlformats.org/officeDocument/2006/relationships/image" Target="../media/image90.png"/><Relationship Id="rId42" Type="http://schemas.openxmlformats.org/officeDocument/2006/relationships/image" Target="../media/image98.png"/><Relationship Id="rId47" Type="http://schemas.openxmlformats.org/officeDocument/2006/relationships/image" Target="../media/image103.png"/><Relationship Id="rId50" Type="http://schemas.openxmlformats.org/officeDocument/2006/relationships/image" Target="../media/image106.png"/><Relationship Id="rId55" Type="http://schemas.openxmlformats.org/officeDocument/2006/relationships/image" Target="../media/image111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29" Type="http://schemas.openxmlformats.org/officeDocument/2006/relationships/image" Target="../media/image85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32" Type="http://schemas.openxmlformats.org/officeDocument/2006/relationships/image" Target="../media/image88.png"/><Relationship Id="rId37" Type="http://schemas.openxmlformats.org/officeDocument/2006/relationships/image" Target="../media/image93.png"/><Relationship Id="rId40" Type="http://schemas.openxmlformats.org/officeDocument/2006/relationships/image" Target="../media/image96.png"/><Relationship Id="rId45" Type="http://schemas.openxmlformats.org/officeDocument/2006/relationships/image" Target="../media/image101.png"/><Relationship Id="rId53" Type="http://schemas.openxmlformats.org/officeDocument/2006/relationships/image" Target="../media/image109.png"/><Relationship Id="rId58" Type="http://schemas.openxmlformats.org/officeDocument/2006/relationships/image" Target="../media/image114.png"/><Relationship Id="rId5" Type="http://schemas.openxmlformats.org/officeDocument/2006/relationships/image" Target="../media/image61.png"/><Relationship Id="rId61" Type="http://schemas.openxmlformats.org/officeDocument/2006/relationships/image" Target="../media/image117.png"/><Relationship Id="rId19" Type="http://schemas.openxmlformats.org/officeDocument/2006/relationships/image" Target="../media/image7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Relationship Id="rId30" Type="http://schemas.openxmlformats.org/officeDocument/2006/relationships/image" Target="../media/image86.png"/><Relationship Id="rId35" Type="http://schemas.openxmlformats.org/officeDocument/2006/relationships/image" Target="../media/image91.png"/><Relationship Id="rId43" Type="http://schemas.openxmlformats.org/officeDocument/2006/relationships/image" Target="../media/image99.png"/><Relationship Id="rId48" Type="http://schemas.openxmlformats.org/officeDocument/2006/relationships/image" Target="../media/image104.png"/><Relationship Id="rId56" Type="http://schemas.openxmlformats.org/officeDocument/2006/relationships/image" Target="../media/image112.png"/><Relationship Id="rId8" Type="http://schemas.openxmlformats.org/officeDocument/2006/relationships/image" Target="../media/image64.png"/><Relationship Id="rId51" Type="http://schemas.openxmlformats.org/officeDocument/2006/relationships/image" Target="../media/image107.png"/><Relationship Id="rId3" Type="http://schemas.openxmlformats.org/officeDocument/2006/relationships/image" Target="../media/image59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33" Type="http://schemas.openxmlformats.org/officeDocument/2006/relationships/image" Target="../media/image89.png"/><Relationship Id="rId38" Type="http://schemas.openxmlformats.org/officeDocument/2006/relationships/image" Target="../media/image94.png"/><Relationship Id="rId46" Type="http://schemas.openxmlformats.org/officeDocument/2006/relationships/image" Target="../media/image102.png"/><Relationship Id="rId59" Type="http://schemas.openxmlformats.org/officeDocument/2006/relationships/image" Target="../media/image115.png"/><Relationship Id="rId20" Type="http://schemas.openxmlformats.org/officeDocument/2006/relationships/image" Target="../media/image76.png"/><Relationship Id="rId41" Type="http://schemas.openxmlformats.org/officeDocument/2006/relationships/image" Target="../media/image97.png"/><Relationship Id="rId54" Type="http://schemas.openxmlformats.org/officeDocument/2006/relationships/image" Target="../media/image110.png"/><Relationship Id="rId6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28" Type="http://schemas.openxmlformats.org/officeDocument/2006/relationships/image" Target="../media/image84.png"/><Relationship Id="rId36" Type="http://schemas.openxmlformats.org/officeDocument/2006/relationships/image" Target="../media/image92.png"/><Relationship Id="rId49" Type="http://schemas.openxmlformats.org/officeDocument/2006/relationships/image" Target="../media/image105.png"/><Relationship Id="rId57" Type="http://schemas.openxmlformats.org/officeDocument/2006/relationships/image" Target="../media/image113.png"/><Relationship Id="rId10" Type="http://schemas.openxmlformats.org/officeDocument/2006/relationships/image" Target="../media/image66.png"/><Relationship Id="rId31" Type="http://schemas.openxmlformats.org/officeDocument/2006/relationships/image" Target="../media/image87.png"/><Relationship Id="rId44" Type="http://schemas.openxmlformats.org/officeDocument/2006/relationships/image" Target="../media/image100.png"/><Relationship Id="rId52" Type="http://schemas.openxmlformats.org/officeDocument/2006/relationships/image" Target="../media/image108.png"/><Relationship Id="rId60" Type="http://schemas.openxmlformats.org/officeDocument/2006/relationships/image" Target="../media/image11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9.png"/><Relationship Id="rId21" Type="http://schemas.openxmlformats.org/officeDocument/2006/relationships/image" Target="../media/image134.png"/><Relationship Id="rId42" Type="http://schemas.openxmlformats.org/officeDocument/2006/relationships/image" Target="../media/image155.png"/><Relationship Id="rId47" Type="http://schemas.openxmlformats.org/officeDocument/2006/relationships/image" Target="../media/image160.png"/><Relationship Id="rId63" Type="http://schemas.openxmlformats.org/officeDocument/2006/relationships/image" Target="../media/image176.png"/><Relationship Id="rId68" Type="http://schemas.openxmlformats.org/officeDocument/2006/relationships/image" Target="../media/image181.png"/><Relationship Id="rId84" Type="http://schemas.openxmlformats.org/officeDocument/2006/relationships/image" Target="../media/image197.png"/><Relationship Id="rId89" Type="http://schemas.openxmlformats.org/officeDocument/2006/relationships/image" Target="../media/image202.png"/><Relationship Id="rId16" Type="http://schemas.openxmlformats.org/officeDocument/2006/relationships/image" Target="../media/image129.png"/><Relationship Id="rId107" Type="http://schemas.openxmlformats.org/officeDocument/2006/relationships/image" Target="../media/image220.png"/><Relationship Id="rId11" Type="http://schemas.openxmlformats.org/officeDocument/2006/relationships/image" Target="../media/image124.png"/><Relationship Id="rId32" Type="http://schemas.openxmlformats.org/officeDocument/2006/relationships/image" Target="../media/image145.png"/><Relationship Id="rId37" Type="http://schemas.openxmlformats.org/officeDocument/2006/relationships/image" Target="../media/image150.png"/><Relationship Id="rId53" Type="http://schemas.openxmlformats.org/officeDocument/2006/relationships/image" Target="../media/image166.png"/><Relationship Id="rId58" Type="http://schemas.openxmlformats.org/officeDocument/2006/relationships/image" Target="../media/image171.png"/><Relationship Id="rId74" Type="http://schemas.openxmlformats.org/officeDocument/2006/relationships/image" Target="../media/image187.png"/><Relationship Id="rId79" Type="http://schemas.openxmlformats.org/officeDocument/2006/relationships/image" Target="../media/image192.png"/><Relationship Id="rId102" Type="http://schemas.openxmlformats.org/officeDocument/2006/relationships/image" Target="../media/image215.png"/><Relationship Id="rId5" Type="http://schemas.openxmlformats.org/officeDocument/2006/relationships/image" Target="../media/image96.png"/><Relationship Id="rId90" Type="http://schemas.openxmlformats.org/officeDocument/2006/relationships/image" Target="../media/image203.png"/><Relationship Id="rId95" Type="http://schemas.openxmlformats.org/officeDocument/2006/relationships/image" Target="../media/image208.png"/><Relationship Id="rId22" Type="http://schemas.openxmlformats.org/officeDocument/2006/relationships/image" Target="../media/image135.png"/><Relationship Id="rId27" Type="http://schemas.openxmlformats.org/officeDocument/2006/relationships/image" Target="../media/image140.png"/><Relationship Id="rId43" Type="http://schemas.openxmlformats.org/officeDocument/2006/relationships/image" Target="../media/image156.png"/><Relationship Id="rId48" Type="http://schemas.openxmlformats.org/officeDocument/2006/relationships/image" Target="../media/image161.png"/><Relationship Id="rId64" Type="http://schemas.openxmlformats.org/officeDocument/2006/relationships/image" Target="../media/image177.png"/><Relationship Id="rId69" Type="http://schemas.openxmlformats.org/officeDocument/2006/relationships/image" Target="../media/image182.png"/><Relationship Id="rId80" Type="http://schemas.openxmlformats.org/officeDocument/2006/relationships/image" Target="../media/image193.png"/><Relationship Id="rId85" Type="http://schemas.openxmlformats.org/officeDocument/2006/relationships/image" Target="../media/image198.png"/><Relationship Id="rId12" Type="http://schemas.openxmlformats.org/officeDocument/2006/relationships/image" Target="../media/image125.png"/><Relationship Id="rId17" Type="http://schemas.openxmlformats.org/officeDocument/2006/relationships/image" Target="../media/image130.png"/><Relationship Id="rId33" Type="http://schemas.openxmlformats.org/officeDocument/2006/relationships/image" Target="../media/image146.png"/><Relationship Id="rId38" Type="http://schemas.openxmlformats.org/officeDocument/2006/relationships/image" Target="../media/image151.png"/><Relationship Id="rId59" Type="http://schemas.openxmlformats.org/officeDocument/2006/relationships/image" Target="../media/image172.png"/><Relationship Id="rId103" Type="http://schemas.openxmlformats.org/officeDocument/2006/relationships/image" Target="../media/image216.png"/><Relationship Id="rId108" Type="http://schemas.openxmlformats.org/officeDocument/2006/relationships/image" Target="../media/image221.png"/><Relationship Id="rId20" Type="http://schemas.openxmlformats.org/officeDocument/2006/relationships/image" Target="../media/image133.png"/><Relationship Id="rId41" Type="http://schemas.openxmlformats.org/officeDocument/2006/relationships/image" Target="../media/image154.png"/><Relationship Id="rId54" Type="http://schemas.openxmlformats.org/officeDocument/2006/relationships/image" Target="../media/image167.png"/><Relationship Id="rId62" Type="http://schemas.openxmlformats.org/officeDocument/2006/relationships/image" Target="../media/image175.png"/><Relationship Id="rId70" Type="http://schemas.openxmlformats.org/officeDocument/2006/relationships/image" Target="../media/image183.png"/><Relationship Id="rId75" Type="http://schemas.openxmlformats.org/officeDocument/2006/relationships/image" Target="../media/image188.png"/><Relationship Id="rId83" Type="http://schemas.openxmlformats.org/officeDocument/2006/relationships/image" Target="../media/image196.png"/><Relationship Id="rId88" Type="http://schemas.openxmlformats.org/officeDocument/2006/relationships/image" Target="../media/image201.png"/><Relationship Id="rId91" Type="http://schemas.openxmlformats.org/officeDocument/2006/relationships/image" Target="../media/image204.png"/><Relationship Id="rId96" Type="http://schemas.openxmlformats.org/officeDocument/2006/relationships/image" Target="../media/image2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5" Type="http://schemas.openxmlformats.org/officeDocument/2006/relationships/image" Target="../media/image128.png"/><Relationship Id="rId23" Type="http://schemas.openxmlformats.org/officeDocument/2006/relationships/image" Target="../media/image136.png"/><Relationship Id="rId28" Type="http://schemas.openxmlformats.org/officeDocument/2006/relationships/image" Target="../media/image141.png"/><Relationship Id="rId36" Type="http://schemas.openxmlformats.org/officeDocument/2006/relationships/image" Target="../media/image149.png"/><Relationship Id="rId49" Type="http://schemas.openxmlformats.org/officeDocument/2006/relationships/image" Target="../media/image162.png"/><Relationship Id="rId57" Type="http://schemas.openxmlformats.org/officeDocument/2006/relationships/image" Target="../media/image170.png"/><Relationship Id="rId106" Type="http://schemas.openxmlformats.org/officeDocument/2006/relationships/image" Target="../media/image219.png"/><Relationship Id="rId10" Type="http://schemas.openxmlformats.org/officeDocument/2006/relationships/image" Target="../media/image123.png"/><Relationship Id="rId31" Type="http://schemas.openxmlformats.org/officeDocument/2006/relationships/image" Target="../media/image144.png"/><Relationship Id="rId44" Type="http://schemas.openxmlformats.org/officeDocument/2006/relationships/image" Target="../media/image157.png"/><Relationship Id="rId52" Type="http://schemas.openxmlformats.org/officeDocument/2006/relationships/image" Target="../media/image165.png"/><Relationship Id="rId60" Type="http://schemas.openxmlformats.org/officeDocument/2006/relationships/image" Target="../media/image173.png"/><Relationship Id="rId65" Type="http://schemas.openxmlformats.org/officeDocument/2006/relationships/image" Target="../media/image178.png"/><Relationship Id="rId73" Type="http://schemas.openxmlformats.org/officeDocument/2006/relationships/image" Target="../media/image186.png"/><Relationship Id="rId78" Type="http://schemas.openxmlformats.org/officeDocument/2006/relationships/image" Target="../media/image191.png"/><Relationship Id="rId81" Type="http://schemas.openxmlformats.org/officeDocument/2006/relationships/image" Target="../media/image194.png"/><Relationship Id="rId86" Type="http://schemas.openxmlformats.org/officeDocument/2006/relationships/image" Target="../media/image199.png"/><Relationship Id="rId94" Type="http://schemas.openxmlformats.org/officeDocument/2006/relationships/image" Target="../media/image207.png"/><Relationship Id="rId99" Type="http://schemas.openxmlformats.org/officeDocument/2006/relationships/image" Target="../media/image212.png"/><Relationship Id="rId101" Type="http://schemas.openxmlformats.org/officeDocument/2006/relationships/image" Target="../media/image214.png"/><Relationship Id="rId4" Type="http://schemas.openxmlformats.org/officeDocument/2006/relationships/image" Target="../media/image95.png"/><Relationship Id="rId9" Type="http://schemas.openxmlformats.org/officeDocument/2006/relationships/image" Target="../media/image122.png"/><Relationship Id="rId13" Type="http://schemas.openxmlformats.org/officeDocument/2006/relationships/image" Target="../media/image126.png"/><Relationship Id="rId18" Type="http://schemas.openxmlformats.org/officeDocument/2006/relationships/image" Target="../media/image131.png"/><Relationship Id="rId39" Type="http://schemas.openxmlformats.org/officeDocument/2006/relationships/image" Target="../media/image152.png"/><Relationship Id="rId34" Type="http://schemas.openxmlformats.org/officeDocument/2006/relationships/image" Target="../media/image147.png"/><Relationship Id="rId50" Type="http://schemas.openxmlformats.org/officeDocument/2006/relationships/image" Target="../media/image163.png"/><Relationship Id="rId55" Type="http://schemas.openxmlformats.org/officeDocument/2006/relationships/image" Target="../media/image168.png"/><Relationship Id="rId76" Type="http://schemas.openxmlformats.org/officeDocument/2006/relationships/image" Target="../media/image189.png"/><Relationship Id="rId97" Type="http://schemas.openxmlformats.org/officeDocument/2006/relationships/image" Target="../media/image210.png"/><Relationship Id="rId104" Type="http://schemas.openxmlformats.org/officeDocument/2006/relationships/image" Target="../media/image217.png"/><Relationship Id="rId7" Type="http://schemas.openxmlformats.org/officeDocument/2006/relationships/image" Target="../media/image98.png"/><Relationship Id="rId71" Type="http://schemas.openxmlformats.org/officeDocument/2006/relationships/image" Target="../media/image184.png"/><Relationship Id="rId92" Type="http://schemas.openxmlformats.org/officeDocument/2006/relationships/image" Target="../media/image205.png"/><Relationship Id="rId2" Type="http://schemas.openxmlformats.org/officeDocument/2006/relationships/image" Target="../media/image119.png"/><Relationship Id="rId29" Type="http://schemas.openxmlformats.org/officeDocument/2006/relationships/image" Target="../media/image142.png"/><Relationship Id="rId24" Type="http://schemas.openxmlformats.org/officeDocument/2006/relationships/image" Target="../media/image137.png"/><Relationship Id="rId40" Type="http://schemas.openxmlformats.org/officeDocument/2006/relationships/image" Target="../media/image153.png"/><Relationship Id="rId45" Type="http://schemas.openxmlformats.org/officeDocument/2006/relationships/image" Target="../media/image158.png"/><Relationship Id="rId66" Type="http://schemas.openxmlformats.org/officeDocument/2006/relationships/image" Target="../media/image179.png"/><Relationship Id="rId87" Type="http://schemas.openxmlformats.org/officeDocument/2006/relationships/image" Target="../media/image200.png"/><Relationship Id="rId61" Type="http://schemas.openxmlformats.org/officeDocument/2006/relationships/image" Target="../media/image174.png"/><Relationship Id="rId82" Type="http://schemas.openxmlformats.org/officeDocument/2006/relationships/image" Target="../media/image195.png"/><Relationship Id="rId19" Type="http://schemas.openxmlformats.org/officeDocument/2006/relationships/image" Target="../media/image132.png"/><Relationship Id="rId14" Type="http://schemas.openxmlformats.org/officeDocument/2006/relationships/image" Target="../media/image127.png"/><Relationship Id="rId30" Type="http://schemas.openxmlformats.org/officeDocument/2006/relationships/image" Target="../media/image143.png"/><Relationship Id="rId35" Type="http://schemas.openxmlformats.org/officeDocument/2006/relationships/image" Target="../media/image148.png"/><Relationship Id="rId56" Type="http://schemas.openxmlformats.org/officeDocument/2006/relationships/image" Target="../media/image169.png"/><Relationship Id="rId77" Type="http://schemas.openxmlformats.org/officeDocument/2006/relationships/image" Target="../media/image190.png"/><Relationship Id="rId100" Type="http://schemas.openxmlformats.org/officeDocument/2006/relationships/image" Target="../media/image213.png"/><Relationship Id="rId105" Type="http://schemas.openxmlformats.org/officeDocument/2006/relationships/image" Target="../media/image218.png"/><Relationship Id="rId8" Type="http://schemas.openxmlformats.org/officeDocument/2006/relationships/image" Target="../media/image99.png"/><Relationship Id="rId51" Type="http://schemas.openxmlformats.org/officeDocument/2006/relationships/image" Target="../media/image164.png"/><Relationship Id="rId72" Type="http://schemas.openxmlformats.org/officeDocument/2006/relationships/image" Target="../media/image185.png"/><Relationship Id="rId93" Type="http://schemas.openxmlformats.org/officeDocument/2006/relationships/image" Target="../media/image206.png"/><Relationship Id="rId98" Type="http://schemas.openxmlformats.org/officeDocument/2006/relationships/image" Target="../media/image211.png"/><Relationship Id="rId3" Type="http://schemas.openxmlformats.org/officeDocument/2006/relationships/image" Target="../media/image120.png"/><Relationship Id="rId25" Type="http://schemas.openxmlformats.org/officeDocument/2006/relationships/image" Target="../media/image138.png"/><Relationship Id="rId46" Type="http://schemas.openxmlformats.org/officeDocument/2006/relationships/image" Target="../media/image159.png"/><Relationship Id="rId67" Type="http://schemas.openxmlformats.org/officeDocument/2006/relationships/image" Target="../media/image180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1.png"/><Relationship Id="rId18" Type="http://schemas.openxmlformats.org/officeDocument/2006/relationships/image" Target="../media/image159.png"/><Relationship Id="rId26" Type="http://schemas.openxmlformats.org/officeDocument/2006/relationships/image" Target="../media/image241.png"/><Relationship Id="rId39" Type="http://schemas.openxmlformats.org/officeDocument/2006/relationships/image" Target="../media/image254.png"/><Relationship Id="rId21" Type="http://schemas.openxmlformats.org/officeDocument/2006/relationships/image" Target="../media/image236.png"/><Relationship Id="rId34" Type="http://schemas.openxmlformats.org/officeDocument/2006/relationships/image" Target="../media/image249.png"/><Relationship Id="rId42" Type="http://schemas.openxmlformats.org/officeDocument/2006/relationships/image" Target="../media/image186.png"/><Relationship Id="rId47" Type="http://schemas.openxmlformats.org/officeDocument/2006/relationships/image" Target="../media/image259.png"/><Relationship Id="rId7" Type="http://schemas.openxmlformats.org/officeDocument/2006/relationships/image" Target="../media/image188.png"/><Relationship Id="rId2" Type="http://schemas.openxmlformats.org/officeDocument/2006/relationships/image" Target="../media/image222.png"/><Relationship Id="rId16" Type="http://schemas.openxmlformats.org/officeDocument/2006/relationships/image" Target="../media/image234.png"/><Relationship Id="rId29" Type="http://schemas.openxmlformats.org/officeDocument/2006/relationships/image" Target="../media/image244.png"/><Relationship Id="rId11" Type="http://schemas.openxmlformats.org/officeDocument/2006/relationships/image" Target="../media/image229.png"/><Relationship Id="rId24" Type="http://schemas.openxmlformats.org/officeDocument/2006/relationships/image" Target="../media/image239.png"/><Relationship Id="rId32" Type="http://schemas.openxmlformats.org/officeDocument/2006/relationships/image" Target="../media/image247.png"/><Relationship Id="rId37" Type="http://schemas.openxmlformats.org/officeDocument/2006/relationships/image" Target="../media/image252.png"/><Relationship Id="rId40" Type="http://schemas.openxmlformats.org/officeDocument/2006/relationships/image" Target="../media/image255.png"/><Relationship Id="rId45" Type="http://schemas.openxmlformats.org/officeDocument/2006/relationships/image" Target="../media/image257.png"/><Relationship Id="rId5" Type="http://schemas.openxmlformats.org/officeDocument/2006/relationships/image" Target="../media/image225.png"/><Relationship Id="rId15" Type="http://schemas.openxmlformats.org/officeDocument/2006/relationships/image" Target="../media/image233.png"/><Relationship Id="rId23" Type="http://schemas.openxmlformats.org/officeDocument/2006/relationships/image" Target="../media/image238.png"/><Relationship Id="rId28" Type="http://schemas.openxmlformats.org/officeDocument/2006/relationships/image" Target="../media/image243.png"/><Relationship Id="rId36" Type="http://schemas.openxmlformats.org/officeDocument/2006/relationships/image" Target="../media/image251.png"/><Relationship Id="rId49" Type="http://schemas.openxmlformats.org/officeDocument/2006/relationships/image" Target="../media/image261.png"/><Relationship Id="rId10" Type="http://schemas.openxmlformats.org/officeDocument/2006/relationships/image" Target="../media/image228.png"/><Relationship Id="rId19" Type="http://schemas.openxmlformats.org/officeDocument/2006/relationships/image" Target="../media/image160.png"/><Relationship Id="rId31" Type="http://schemas.openxmlformats.org/officeDocument/2006/relationships/image" Target="../media/image246.png"/><Relationship Id="rId44" Type="http://schemas.openxmlformats.org/officeDocument/2006/relationships/image" Target="../media/image97.png"/><Relationship Id="rId4" Type="http://schemas.openxmlformats.org/officeDocument/2006/relationships/image" Target="../media/image224.png"/><Relationship Id="rId9" Type="http://schemas.openxmlformats.org/officeDocument/2006/relationships/image" Target="../media/image227.png"/><Relationship Id="rId14" Type="http://schemas.openxmlformats.org/officeDocument/2006/relationships/image" Target="../media/image232.png"/><Relationship Id="rId22" Type="http://schemas.openxmlformats.org/officeDocument/2006/relationships/image" Target="../media/image237.png"/><Relationship Id="rId27" Type="http://schemas.openxmlformats.org/officeDocument/2006/relationships/image" Target="../media/image242.png"/><Relationship Id="rId30" Type="http://schemas.openxmlformats.org/officeDocument/2006/relationships/image" Target="../media/image245.png"/><Relationship Id="rId35" Type="http://schemas.openxmlformats.org/officeDocument/2006/relationships/image" Target="../media/image250.png"/><Relationship Id="rId43" Type="http://schemas.openxmlformats.org/officeDocument/2006/relationships/image" Target="../media/image187.png"/><Relationship Id="rId48" Type="http://schemas.openxmlformats.org/officeDocument/2006/relationships/image" Target="../media/image260.png"/><Relationship Id="rId8" Type="http://schemas.openxmlformats.org/officeDocument/2006/relationships/image" Target="../media/image226.png"/><Relationship Id="rId3" Type="http://schemas.openxmlformats.org/officeDocument/2006/relationships/image" Target="../media/image223.png"/><Relationship Id="rId12" Type="http://schemas.openxmlformats.org/officeDocument/2006/relationships/image" Target="../media/image230.png"/><Relationship Id="rId17" Type="http://schemas.openxmlformats.org/officeDocument/2006/relationships/image" Target="../media/image158.png"/><Relationship Id="rId25" Type="http://schemas.openxmlformats.org/officeDocument/2006/relationships/image" Target="../media/image240.png"/><Relationship Id="rId33" Type="http://schemas.openxmlformats.org/officeDocument/2006/relationships/image" Target="../media/image248.png"/><Relationship Id="rId38" Type="http://schemas.openxmlformats.org/officeDocument/2006/relationships/image" Target="../media/image253.png"/><Relationship Id="rId46" Type="http://schemas.openxmlformats.org/officeDocument/2006/relationships/image" Target="../media/image258.png"/><Relationship Id="rId20" Type="http://schemas.openxmlformats.org/officeDocument/2006/relationships/image" Target="../media/image235.png"/><Relationship Id="rId41" Type="http://schemas.openxmlformats.org/officeDocument/2006/relationships/image" Target="../media/image2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3725966" y="1145136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(1,0)</a:t>
            </a:r>
            <a:endParaRPr lang="en-US" sz="1400" dirty="0"/>
          </a:p>
        </p:txBody>
      </p:sp>
      <p:sp>
        <p:nvSpPr>
          <p:cNvPr id="5" name="Hexagon 4"/>
          <p:cNvSpPr/>
          <p:nvPr/>
        </p:nvSpPr>
        <p:spPr>
          <a:xfrm>
            <a:off x="3725966" y="2220482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(2,0)</a:t>
            </a:r>
            <a:endParaRPr lang="en-US" sz="1400" dirty="0"/>
          </a:p>
        </p:txBody>
      </p:sp>
      <p:sp>
        <p:nvSpPr>
          <p:cNvPr id="6" name="Hexagon 5"/>
          <p:cNvSpPr/>
          <p:nvPr/>
        </p:nvSpPr>
        <p:spPr>
          <a:xfrm>
            <a:off x="3725966" y="3295828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(3,0)</a:t>
            </a:r>
            <a:endParaRPr lang="en-US" sz="1400" dirty="0"/>
          </a:p>
        </p:txBody>
      </p:sp>
      <p:sp>
        <p:nvSpPr>
          <p:cNvPr id="7" name="Hexagon 6"/>
          <p:cNvSpPr/>
          <p:nvPr/>
        </p:nvSpPr>
        <p:spPr>
          <a:xfrm>
            <a:off x="3719067" y="4852513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(m,0)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4090417" y="42732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90417" y="44256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090417" y="45780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34128" y="1254095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" name="Oval 25"/>
          <p:cNvSpPr/>
          <p:nvPr/>
        </p:nvSpPr>
        <p:spPr>
          <a:xfrm>
            <a:off x="6390894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482334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579870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818888" y="1254095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(1,1)</a:t>
            </a:r>
            <a:endParaRPr lang="en-US" sz="1200" dirty="0"/>
          </a:p>
        </p:txBody>
      </p:sp>
      <p:sp>
        <p:nvSpPr>
          <p:cNvPr id="36" name="Oval 35"/>
          <p:cNvSpPr/>
          <p:nvPr/>
        </p:nvSpPr>
        <p:spPr>
          <a:xfrm>
            <a:off x="5328666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7" name="Rectangle 36"/>
          <p:cNvSpPr/>
          <p:nvPr/>
        </p:nvSpPr>
        <p:spPr>
          <a:xfrm>
            <a:off x="5313426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(1,2)</a:t>
            </a:r>
            <a:endParaRPr lang="en-US" sz="1200" dirty="0"/>
          </a:p>
        </p:txBody>
      </p:sp>
      <p:sp>
        <p:nvSpPr>
          <p:cNvPr id="38" name="Oval 37"/>
          <p:cNvSpPr/>
          <p:nvPr/>
        </p:nvSpPr>
        <p:spPr>
          <a:xfrm>
            <a:off x="5817108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9" name="Rectangle 38"/>
          <p:cNvSpPr/>
          <p:nvPr/>
        </p:nvSpPr>
        <p:spPr>
          <a:xfrm>
            <a:off x="5801868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(1,3)</a:t>
            </a:r>
            <a:endParaRPr lang="en-US" sz="1200" dirty="0"/>
          </a:p>
        </p:txBody>
      </p:sp>
      <p:sp>
        <p:nvSpPr>
          <p:cNvPr id="40" name="Oval 39"/>
          <p:cNvSpPr/>
          <p:nvPr/>
        </p:nvSpPr>
        <p:spPr>
          <a:xfrm>
            <a:off x="6712458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1" name="Rectangle 40"/>
          <p:cNvSpPr/>
          <p:nvPr/>
        </p:nvSpPr>
        <p:spPr>
          <a:xfrm>
            <a:off x="6697218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(1,k)</a:t>
            </a:r>
            <a:endParaRPr lang="en-US" sz="1200" dirty="0"/>
          </a:p>
        </p:txBody>
      </p:sp>
      <p:cxnSp>
        <p:nvCxnSpPr>
          <p:cNvPr id="43" name="Curved Connector 42"/>
          <p:cNvCxnSpPr>
            <a:stCxn id="4" idx="5"/>
            <a:endCxn id="15" idx="0"/>
          </p:cNvCxnSpPr>
          <p:nvPr/>
        </p:nvCxnSpPr>
        <p:spPr>
          <a:xfrm rot="16200000" flipH="1">
            <a:off x="4671472" y="859792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4" idx="5"/>
            <a:endCxn id="36" idx="0"/>
          </p:cNvCxnSpPr>
          <p:nvPr/>
        </p:nvCxnSpPr>
        <p:spPr>
          <a:xfrm rot="16200000" flipH="1">
            <a:off x="4919425" y="611839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4" idx="5"/>
            <a:endCxn id="38" idx="0"/>
          </p:cNvCxnSpPr>
          <p:nvPr/>
        </p:nvCxnSpPr>
        <p:spPr>
          <a:xfrm rot="16200000" flipH="1">
            <a:off x="5163646" y="367618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4" idx="5"/>
            <a:endCxn id="40" idx="0"/>
          </p:cNvCxnSpPr>
          <p:nvPr/>
        </p:nvCxnSpPr>
        <p:spPr>
          <a:xfrm rot="16200000" flipH="1">
            <a:off x="5611321" y="-80057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4" idx="1"/>
            <a:endCxn id="15" idx="4"/>
          </p:cNvCxnSpPr>
          <p:nvPr/>
        </p:nvCxnSpPr>
        <p:spPr>
          <a:xfrm rot="5400000" flipH="1" flipV="1">
            <a:off x="4671472" y="1425951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4" idx="1"/>
            <a:endCxn id="36" idx="4"/>
          </p:cNvCxnSpPr>
          <p:nvPr/>
        </p:nvCxnSpPr>
        <p:spPr>
          <a:xfrm rot="5400000" flipH="1" flipV="1">
            <a:off x="4918057" y="1177998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4" idx="1"/>
            <a:endCxn id="38" idx="4"/>
          </p:cNvCxnSpPr>
          <p:nvPr/>
        </p:nvCxnSpPr>
        <p:spPr>
          <a:xfrm rot="5400000" flipH="1" flipV="1">
            <a:off x="5162278" y="933777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4" idx="1"/>
            <a:endCxn id="40" idx="4"/>
          </p:cNvCxnSpPr>
          <p:nvPr/>
        </p:nvCxnSpPr>
        <p:spPr>
          <a:xfrm rot="5400000" flipH="1" flipV="1">
            <a:off x="5609953" y="486102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4" idx="3"/>
            <a:endCxn id="5" idx="3"/>
          </p:cNvCxnSpPr>
          <p:nvPr/>
        </p:nvCxnSpPr>
        <p:spPr>
          <a:xfrm rot="10800000" flipV="1">
            <a:off x="3725966" y="1482695"/>
            <a:ext cx="12700" cy="1075346"/>
          </a:xfrm>
          <a:prstGeom prst="curvedConnector3">
            <a:avLst>
              <a:gd name="adj1" fmla="val 120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>
            <a:stCxn id="4" idx="3"/>
            <a:endCxn id="6" idx="3"/>
          </p:cNvCxnSpPr>
          <p:nvPr/>
        </p:nvCxnSpPr>
        <p:spPr>
          <a:xfrm rot="10800000" flipV="1">
            <a:off x="3725966" y="1482695"/>
            <a:ext cx="12700" cy="2150692"/>
          </a:xfrm>
          <a:prstGeom prst="curvedConnector3">
            <a:avLst>
              <a:gd name="adj1" fmla="val 204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/>
          <p:nvPr/>
        </p:nvCxnSpPr>
        <p:spPr>
          <a:xfrm rot="10800000" flipV="1">
            <a:off x="3715972" y="1486928"/>
            <a:ext cx="12700" cy="3699418"/>
          </a:xfrm>
          <a:prstGeom prst="curvedConnector3">
            <a:avLst>
              <a:gd name="adj1" fmla="val 291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/>
          <p:nvPr/>
        </p:nvCxnSpPr>
        <p:spPr>
          <a:xfrm rot="10800000" flipV="1">
            <a:off x="3732315" y="2558041"/>
            <a:ext cx="12700" cy="1075346"/>
          </a:xfrm>
          <a:prstGeom prst="curvedConnector3">
            <a:avLst>
              <a:gd name="adj1" fmla="val 135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6" idx="3"/>
            <a:endCxn id="7" idx="3"/>
          </p:cNvCxnSpPr>
          <p:nvPr/>
        </p:nvCxnSpPr>
        <p:spPr>
          <a:xfrm rot="10800000" flipV="1">
            <a:off x="3719068" y="3633386"/>
            <a:ext cx="6899" cy="1556685"/>
          </a:xfrm>
          <a:prstGeom prst="curvedConnector3">
            <a:avLst>
              <a:gd name="adj1" fmla="val 341352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/>
          <p:cNvSpPr/>
          <p:nvPr/>
        </p:nvSpPr>
        <p:spPr>
          <a:xfrm>
            <a:off x="4834128" y="232326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83" name="Oval 182"/>
          <p:cNvSpPr/>
          <p:nvPr/>
        </p:nvSpPr>
        <p:spPr>
          <a:xfrm>
            <a:off x="6390894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6482334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6579870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4818888" y="232326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(2,1)</a:t>
            </a:r>
            <a:endParaRPr lang="en-US" sz="1200" dirty="0"/>
          </a:p>
        </p:txBody>
      </p:sp>
      <p:sp>
        <p:nvSpPr>
          <p:cNvPr id="187" name="Oval 186"/>
          <p:cNvSpPr/>
          <p:nvPr/>
        </p:nvSpPr>
        <p:spPr>
          <a:xfrm>
            <a:off x="5328666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88" name="Rectangle 187"/>
          <p:cNvSpPr/>
          <p:nvPr/>
        </p:nvSpPr>
        <p:spPr>
          <a:xfrm>
            <a:off x="5313426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(2,2)</a:t>
            </a:r>
            <a:endParaRPr lang="en-US" sz="1200" dirty="0"/>
          </a:p>
        </p:txBody>
      </p:sp>
      <p:sp>
        <p:nvSpPr>
          <p:cNvPr id="189" name="Oval 188"/>
          <p:cNvSpPr/>
          <p:nvPr/>
        </p:nvSpPr>
        <p:spPr>
          <a:xfrm>
            <a:off x="5817108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0" name="Rectangle 189"/>
          <p:cNvSpPr/>
          <p:nvPr/>
        </p:nvSpPr>
        <p:spPr>
          <a:xfrm>
            <a:off x="5801868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(2,3)</a:t>
            </a:r>
            <a:endParaRPr lang="en-US" sz="1200" dirty="0"/>
          </a:p>
        </p:txBody>
      </p:sp>
      <p:sp>
        <p:nvSpPr>
          <p:cNvPr id="191" name="Oval 190"/>
          <p:cNvSpPr/>
          <p:nvPr/>
        </p:nvSpPr>
        <p:spPr>
          <a:xfrm>
            <a:off x="6712458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2" name="Rectangle 191"/>
          <p:cNvSpPr/>
          <p:nvPr/>
        </p:nvSpPr>
        <p:spPr>
          <a:xfrm>
            <a:off x="6697218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(2,k)</a:t>
            </a:r>
            <a:endParaRPr lang="en-US" sz="1200" dirty="0"/>
          </a:p>
        </p:txBody>
      </p:sp>
      <p:cxnSp>
        <p:nvCxnSpPr>
          <p:cNvPr id="193" name="Curved Connector 192"/>
          <p:cNvCxnSpPr/>
          <p:nvPr/>
        </p:nvCxnSpPr>
        <p:spPr>
          <a:xfrm rot="16200000" flipH="1">
            <a:off x="4671472" y="1928964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urved Connector 193"/>
          <p:cNvCxnSpPr/>
          <p:nvPr/>
        </p:nvCxnSpPr>
        <p:spPr>
          <a:xfrm rot="16200000" flipH="1">
            <a:off x="4919425" y="1681011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urved Connector 194"/>
          <p:cNvCxnSpPr/>
          <p:nvPr/>
        </p:nvCxnSpPr>
        <p:spPr>
          <a:xfrm rot="16200000" flipH="1">
            <a:off x="5163646" y="1436790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urved Connector 195"/>
          <p:cNvCxnSpPr/>
          <p:nvPr/>
        </p:nvCxnSpPr>
        <p:spPr>
          <a:xfrm rot="16200000" flipH="1">
            <a:off x="5611321" y="989115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urved Connector 196"/>
          <p:cNvCxnSpPr>
            <a:endCxn id="182" idx="4"/>
          </p:cNvCxnSpPr>
          <p:nvPr/>
        </p:nvCxnSpPr>
        <p:spPr>
          <a:xfrm rot="5400000" flipH="1" flipV="1">
            <a:off x="4671472" y="2495123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urved Connector 197"/>
          <p:cNvCxnSpPr>
            <a:endCxn id="187" idx="4"/>
          </p:cNvCxnSpPr>
          <p:nvPr/>
        </p:nvCxnSpPr>
        <p:spPr>
          <a:xfrm rot="5400000" flipH="1" flipV="1">
            <a:off x="4918057" y="2247170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urved Connector 198"/>
          <p:cNvCxnSpPr>
            <a:endCxn id="189" idx="4"/>
          </p:cNvCxnSpPr>
          <p:nvPr/>
        </p:nvCxnSpPr>
        <p:spPr>
          <a:xfrm rot="5400000" flipH="1" flipV="1">
            <a:off x="5162278" y="2002949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urved Connector 199"/>
          <p:cNvCxnSpPr>
            <a:endCxn id="191" idx="4"/>
          </p:cNvCxnSpPr>
          <p:nvPr/>
        </p:nvCxnSpPr>
        <p:spPr>
          <a:xfrm rot="5400000" flipH="1" flipV="1">
            <a:off x="5609953" y="1555274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/>
          <p:cNvSpPr/>
          <p:nvPr/>
        </p:nvSpPr>
        <p:spPr>
          <a:xfrm>
            <a:off x="4834128" y="3404931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0" name="Oval 239"/>
          <p:cNvSpPr/>
          <p:nvPr/>
        </p:nvSpPr>
        <p:spPr>
          <a:xfrm>
            <a:off x="6390894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6482334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6579870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4818888" y="3404931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(3,1)</a:t>
            </a:r>
            <a:endParaRPr lang="en-US" sz="1200" dirty="0"/>
          </a:p>
        </p:txBody>
      </p:sp>
      <p:sp>
        <p:nvSpPr>
          <p:cNvPr id="244" name="Oval 243"/>
          <p:cNvSpPr/>
          <p:nvPr/>
        </p:nvSpPr>
        <p:spPr>
          <a:xfrm>
            <a:off x="5328666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5" name="Rectangle 244"/>
          <p:cNvSpPr/>
          <p:nvPr/>
        </p:nvSpPr>
        <p:spPr>
          <a:xfrm>
            <a:off x="5313426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(3,2)</a:t>
            </a:r>
            <a:endParaRPr lang="en-US" sz="1200" dirty="0"/>
          </a:p>
        </p:txBody>
      </p:sp>
      <p:sp>
        <p:nvSpPr>
          <p:cNvPr id="246" name="Oval 245"/>
          <p:cNvSpPr/>
          <p:nvPr/>
        </p:nvSpPr>
        <p:spPr>
          <a:xfrm>
            <a:off x="5817108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7" name="Rectangle 246"/>
          <p:cNvSpPr/>
          <p:nvPr/>
        </p:nvSpPr>
        <p:spPr>
          <a:xfrm>
            <a:off x="5801868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(3,3)</a:t>
            </a:r>
            <a:endParaRPr lang="en-US" sz="1200" dirty="0"/>
          </a:p>
        </p:txBody>
      </p:sp>
      <p:sp>
        <p:nvSpPr>
          <p:cNvPr id="248" name="Oval 247"/>
          <p:cNvSpPr/>
          <p:nvPr/>
        </p:nvSpPr>
        <p:spPr>
          <a:xfrm>
            <a:off x="6712458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9" name="Rectangle 248"/>
          <p:cNvSpPr/>
          <p:nvPr/>
        </p:nvSpPr>
        <p:spPr>
          <a:xfrm>
            <a:off x="6697218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(3,k)</a:t>
            </a:r>
            <a:endParaRPr lang="en-US" sz="1200" dirty="0"/>
          </a:p>
        </p:txBody>
      </p:sp>
      <p:cxnSp>
        <p:nvCxnSpPr>
          <p:cNvPr id="250" name="Curved Connector 249"/>
          <p:cNvCxnSpPr>
            <a:endCxn id="239" idx="0"/>
          </p:cNvCxnSpPr>
          <p:nvPr/>
        </p:nvCxnSpPr>
        <p:spPr>
          <a:xfrm rot="16200000" flipH="1">
            <a:off x="4671472" y="3010628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urved Connector 250"/>
          <p:cNvCxnSpPr>
            <a:endCxn id="244" idx="0"/>
          </p:cNvCxnSpPr>
          <p:nvPr/>
        </p:nvCxnSpPr>
        <p:spPr>
          <a:xfrm rot="16200000" flipH="1">
            <a:off x="4919425" y="2762675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urved Connector 251"/>
          <p:cNvCxnSpPr>
            <a:endCxn id="246" idx="0"/>
          </p:cNvCxnSpPr>
          <p:nvPr/>
        </p:nvCxnSpPr>
        <p:spPr>
          <a:xfrm rot="16200000" flipH="1">
            <a:off x="5163646" y="2518454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urved Connector 252"/>
          <p:cNvCxnSpPr>
            <a:endCxn id="248" idx="0"/>
          </p:cNvCxnSpPr>
          <p:nvPr/>
        </p:nvCxnSpPr>
        <p:spPr>
          <a:xfrm rot="16200000" flipH="1">
            <a:off x="5611321" y="2070779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urved Connector 253"/>
          <p:cNvCxnSpPr>
            <a:endCxn id="239" idx="4"/>
          </p:cNvCxnSpPr>
          <p:nvPr/>
        </p:nvCxnSpPr>
        <p:spPr>
          <a:xfrm rot="5400000" flipH="1" flipV="1">
            <a:off x="4671472" y="3576787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urved Connector 254"/>
          <p:cNvCxnSpPr>
            <a:endCxn id="244" idx="4"/>
          </p:cNvCxnSpPr>
          <p:nvPr/>
        </p:nvCxnSpPr>
        <p:spPr>
          <a:xfrm rot="5400000" flipH="1" flipV="1">
            <a:off x="4918057" y="3328834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urved Connector 255"/>
          <p:cNvCxnSpPr>
            <a:endCxn id="246" idx="4"/>
          </p:cNvCxnSpPr>
          <p:nvPr/>
        </p:nvCxnSpPr>
        <p:spPr>
          <a:xfrm rot="5400000" flipH="1" flipV="1">
            <a:off x="5162278" y="3084613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urved Connector 256"/>
          <p:cNvCxnSpPr>
            <a:endCxn id="248" idx="4"/>
          </p:cNvCxnSpPr>
          <p:nvPr/>
        </p:nvCxnSpPr>
        <p:spPr>
          <a:xfrm rot="5400000" flipH="1" flipV="1">
            <a:off x="5609953" y="2636938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4834128" y="4961472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59" name="Oval 258"/>
          <p:cNvSpPr/>
          <p:nvPr/>
        </p:nvSpPr>
        <p:spPr>
          <a:xfrm>
            <a:off x="6390894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6482334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6579870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>
            <a:off x="4751831" y="4961472"/>
            <a:ext cx="61264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(m,1)</a:t>
            </a:r>
            <a:endParaRPr lang="en-US" sz="1200" dirty="0"/>
          </a:p>
        </p:txBody>
      </p:sp>
      <p:sp>
        <p:nvSpPr>
          <p:cNvPr id="263" name="Oval 262"/>
          <p:cNvSpPr/>
          <p:nvPr/>
        </p:nvSpPr>
        <p:spPr>
          <a:xfrm>
            <a:off x="5328666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4" name="Rectangle 263"/>
          <p:cNvSpPr/>
          <p:nvPr/>
        </p:nvSpPr>
        <p:spPr>
          <a:xfrm>
            <a:off x="5282946" y="4960104"/>
            <a:ext cx="55702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(m,2)</a:t>
            </a:r>
            <a:endParaRPr lang="en-US" sz="1200" dirty="0"/>
          </a:p>
        </p:txBody>
      </p:sp>
      <p:sp>
        <p:nvSpPr>
          <p:cNvPr id="265" name="Oval 264"/>
          <p:cNvSpPr/>
          <p:nvPr/>
        </p:nvSpPr>
        <p:spPr>
          <a:xfrm>
            <a:off x="5817108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6" name="Rectangle 265"/>
          <p:cNvSpPr/>
          <p:nvPr/>
        </p:nvSpPr>
        <p:spPr>
          <a:xfrm>
            <a:off x="5789676" y="4960104"/>
            <a:ext cx="5295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(m,3)</a:t>
            </a:r>
            <a:endParaRPr lang="en-US" sz="1200" dirty="0"/>
          </a:p>
        </p:txBody>
      </p:sp>
      <p:sp>
        <p:nvSpPr>
          <p:cNvPr id="267" name="Oval 266"/>
          <p:cNvSpPr/>
          <p:nvPr/>
        </p:nvSpPr>
        <p:spPr>
          <a:xfrm>
            <a:off x="6712458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8" name="Rectangle 267"/>
          <p:cNvSpPr/>
          <p:nvPr/>
        </p:nvSpPr>
        <p:spPr>
          <a:xfrm>
            <a:off x="6654546" y="4960104"/>
            <a:ext cx="58140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m,k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269" name="Curved Connector 268"/>
          <p:cNvCxnSpPr>
            <a:endCxn id="258" idx="0"/>
          </p:cNvCxnSpPr>
          <p:nvPr/>
        </p:nvCxnSpPr>
        <p:spPr>
          <a:xfrm rot="16200000" flipH="1">
            <a:off x="4671472" y="4567169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urved Connector 269"/>
          <p:cNvCxnSpPr>
            <a:endCxn id="263" idx="0"/>
          </p:cNvCxnSpPr>
          <p:nvPr/>
        </p:nvCxnSpPr>
        <p:spPr>
          <a:xfrm rot="16200000" flipH="1">
            <a:off x="4919425" y="4319216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urved Connector 270"/>
          <p:cNvCxnSpPr>
            <a:endCxn id="265" idx="0"/>
          </p:cNvCxnSpPr>
          <p:nvPr/>
        </p:nvCxnSpPr>
        <p:spPr>
          <a:xfrm rot="16200000" flipH="1">
            <a:off x="5163646" y="4074995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urved Connector 271"/>
          <p:cNvCxnSpPr>
            <a:endCxn id="267" idx="0"/>
          </p:cNvCxnSpPr>
          <p:nvPr/>
        </p:nvCxnSpPr>
        <p:spPr>
          <a:xfrm rot="16200000" flipH="1">
            <a:off x="5611321" y="3627320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urved Connector 272"/>
          <p:cNvCxnSpPr>
            <a:endCxn id="258" idx="4"/>
          </p:cNvCxnSpPr>
          <p:nvPr/>
        </p:nvCxnSpPr>
        <p:spPr>
          <a:xfrm rot="5400000" flipH="1" flipV="1">
            <a:off x="4671472" y="5133328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urved Connector 273"/>
          <p:cNvCxnSpPr>
            <a:endCxn id="263" idx="4"/>
          </p:cNvCxnSpPr>
          <p:nvPr/>
        </p:nvCxnSpPr>
        <p:spPr>
          <a:xfrm rot="5400000" flipH="1" flipV="1">
            <a:off x="4918057" y="4885375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urved Connector 274"/>
          <p:cNvCxnSpPr>
            <a:endCxn id="265" idx="4"/>
          </p:cNvCxnSpPr>
          <p:nvPr/>
        </p:nvCxnSpPr>
        <p:spPr>
          <a:xfrm rot="5400000" flipH="1" flipV="1">
            <a:off x="5162278" y="4641154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urved Connector 275"/>
          <p:cNvCxnSpPr>
            <a:endCxn id="267" idx="4"/>
          </p:cNvCxnSpPr>
          <p:nvPr/>
        </p:nvCxnSpPr>
        <p:spPr>
          <a:xfrm rot="5400000" flipH="1" flipV="1">
            <a:off x="5609953" y="4193479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3511785" y="300973"/>
            <a:ext cx="12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Base-States</a:t>
            </a:r>
            <a:endParaRPr lang="en-US" dirty="0"/>
          </a:p>
        </p:txBody>
      </p:sp>
      <p:sp>
        <p:nvSpPr>
          <p:cNvPr id="281" name="TextBox 280"/>
          <p:cNvSpPr txBox="1"/>
          <p:nvPr/>
        </p:nvSpPr>
        <p:spPr>
          <a:xfrm>
            <a:off x="5394606" y="317692"/>
            <a:ext cx="14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Sub-States</a:t>
            </a:r>
            <a:endParaRPr lang="en-US" dirty="0"/>
          </a:p>
        </p:txBody>
      </p:sp>
      <p:sp>
        <p:nvSpPr>
          <p:cNvPr id="282" name="Left Brace 281"/>
          <p:cNvSpPr/>
          <p:nvPr/>
        </p:nvSpPr>
        <p:spPr>
          <a:xfrm rot="5400000">
            <a:off x="4028987" y="421095"/>
            <a:ext cx="131674" cy="920168"/>
          </a:xfrm>
          <a:prstGeom prst="leftBrace">
            <a:avLst>
              <a:gd name="adj1" fmla="val 44949"/>
              <a:gd name="adj2" fmla="val 49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Left Brace 282"/>
          <p:cNvSpPr/>
          <p:nvPr/>
        </p:nvSpPr>
        <p:spPr>
          <a:xfrm rot="5400000">
            <a:off x="5897693" y="-312708"/>
            <a:ext cx="116110" cy="2379051"/>
          </a:xfrm>
          <a:prstGeom prst="leftBrace">
            <a:avLst>
              <a:gd name="adj1" fmla="val 44949"/>
              <a:gd name="adj2" fmla="val 49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Curved Connector 103"/>
          <p:cNvCxnSpPr>
            <a:stCxn id="4" idx="3"/>
            <a:endCxn id="4" idx="4"/>
          </p:cNvCxnSpPr>
          <p:nvPr/>
        </p:nvCxnSpPr>
        <p:spPr>
          <a:xfrm rot="10800000" flipH="1">
            <a:off x="3725966" y="1145137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/>
          <p:nvPr/>
        </p:nvCxnSpPr>
        <p:spPr>
          <a:xfrm rot="10800000" flipH="1">
            <a:off x="3725833" y="2217394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/>
          <p:nvPr/>
        </p:nvCxnSpPr>
        <p:spPr>
          <a:xfrm rot="10800000" flipH="1">
            <a:off x="3722387" y="3290267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/>
          <p:cNvCxnSpPr/>
          <p:nvPr/>
        </p:nvCxnSpPr>
        <p:spPr>
          <a:xfrm rot="10800000" flipH="1">
            <a:off x="3719067" y="4855494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82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26644" y="1672484"/>
            <a:ext cx="9740131" cy="3202683"/>
            <a:chOff x="2561530" y="1131309"/>
            <a:chExt cx="9740131" cy="3202683"/>
          </a:xfrm>
        </p:grpSpPr>
        <p:sp>
          <p:nvSpPr>
            <p:cNvPr id="30" name="Rectangle 29"/>
            <p:cNvSpPr/>
            <p:nvPr/>
          </p:nvSpPr>
          <p:spPr>
            <a:xfrm>
              <a:off x="6603111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060710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603111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060710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518309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975908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518309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975908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603111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60710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603111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060710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518309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75908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518309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975908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433507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891106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891106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433507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891106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433507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891106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688555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46154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688555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46154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688555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146154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45047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689194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231323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231323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231323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231323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603111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060710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518309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975908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8433507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8891106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688555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46154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231323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275547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733146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275547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733146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275547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733146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275547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733146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360991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818590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360991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818590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360991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818590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817483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361630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903759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903759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903759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903759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275547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733146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360991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818590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903759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8433506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2852946" y="1131309"/>
                  <a:ext cx="2528812" cy="8728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Base-state to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b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ase-state transition matrix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2946" y="1131309"/>
                  <a:ext cx="2528812" cy="87283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1446" b="-1319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6113867" y="1191534"/>
                  <a:ext cx="2518280" cy="9236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Base-state </a:t>
                  </a:r>
                  <a:r>
                    <a:rPr lang="en-US">
                      <a:solidFill>
                        <a:schemeClr val="tx1"/>
                      </a:solidFill>
                    </a:rPr>
                    <a:t>to </a:t>
                  </a:r>
                  <a:r>
                    <a:rPr lang="en-US" smtClean="0">
                      <a:solidFill>
                        <a:schemeClr val="tx1"/>
                      </a:solidFill>
                    </a:rPr>
                    <a:t>sub-state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transition matrix</a:t>
                  </a:r>
                </a:p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3867" y="1191534"/>
                  <a:ext cx="2518280" cy="92363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78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/>
                <p:cNvSpPr/>
                <p:nvPr/>
              </p:nvSpPr>
              <p:spPr>
                <a:xfrm>
                  <a:off x="9673915" y="2392469"/>
                  <a:ext cx="2627746" cy="126076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Transition probability from (j,0) to other states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3915" y="2392469"/>
                  <a:ext cx="2627746" cy="126076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52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Rectangle 133"/>
            <p:cNvSpPr/>
            <p:nvPr/>
          </p:nvSpPr>
          <p:spPr>
            <a:xfrm>
              <a:off x="9348705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9348705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9348705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9348705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9348705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/>
                <p:cNvSpPr/>
                <p:nvPr/>
              </p:nvSpPr>
              <p:spPr>
                <a:xfrm>
                  <a:off x="2561530" y="2518634"/>
                  <a:ext cx="301651" cy="3943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1530" y="2518634"/>
                  <a:ext cx="301651" cy="394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000" b="-923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526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/>
          <p:cNvGrpSpPr/>
          <p:nvPr/>
        </p:nvGrpSpPr>
        <p:grpSpPr>
          <a:xfrm>
            <a:off x="2196721" y="1663838"/>
            <a:ext cx="7671179" cy="4838558"/>
            <a:chOff x="2196721" y="1663838"/>
            <a:chExt cx="7671179" cy="4838558"/>
          </a:xfrm>
        </p:grpSpPr>
        <p:sp>
          <p:nvSpPr>
            <p:cNvPr id="90" name="Arc 89"/>
            <p:cNvSpPr/>
            <p:nvPr/>
          </p:nvSpPr>
          <p:spPr>
            <a:xfrm rot="8139368">
              <a:off x="6227593" y="1966087"/>
              <a:ext cx="757859" cy="521330"/>
            </a:xfrm>
            <a:prstGeom prst="arc">
              <a:avLst>
                <a:gd name="adj1" fmla="val 1406331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Arc 102"/>
            <p:cNvSpPr/>
            <p:nvPr/>
          </p:nvSpPr>
          <p:spPr>
            <a:xfrm rot="2728480">
              <a:off x="2232025" y="1948783"/>
              <a:ext cx="757859" cy="521330"/>
            </a:xfrm>
            <a:prstGeom prst="arc">
              <a:avLst>
                <a:gd name="adj1" fmla="val 1137820"/>
                <a:gd name="adj2" fmla="val 19500866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Arc 103"/>
            <p:cNvSpPr/>
            <p:nvPr/>
          </p:nvSpPr>
          <p:spPr>
            <a:xfrm rot="19046748">
              <a:off x="2196721" y="5798538"/>
              <a:ext cx="757859" cy="521330"/>
            </a:xfrm>
            <a:prstGeom prst="arc">
              <a:avLst>
                <a:gd name="adj1" fmla="val 1171332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Arc 104"/>
            <p:cNvSpPr/>
            <p:nvPr/>
          </p:nvSpPr>
          <p:spPr>
            <a:xfrm rot="13768211">
              <a:off x="6166798" y="5862802"/>
              <a:ext cx="757859" cy="521330"/>
            </a:xfrm>
            <a:prstGeom prst="arc">
              <a:avLst>
                <a:gd name="adj1" fmla="val 1301248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554207" y="3309951"/>
              <a:ext cx="2190057" cy="19995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698144" y="5443364"/>
              <a:ext cx="177416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98144" y="2902798"/>
              <a:ext cx="177416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6153449" y="3284811"/>
              <a:ext cx="11131" cy="165548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 flipV="1">
              <a:off x="3641076" y="3125546"/>
              <a:ext cx="2210615" cy="20663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3518629" y="3059907"/>
              <a:ext cx="2144643" cy="19840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3330902" y="3145223"/>
              <a:ext cx="2192328" cy="205429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3723849" y="2692774"/>
              <a:ext cx="1778943" cy="11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5939000" y="3371546"/>
              <a:ext cx="19103" cy="16503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 flipV="1">
              <a:off x="3723849" y="5665818"/>
              <a:ext cx="1938119" cy="63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3276600" y="3133216"/>
              <a:ext cx="575" cy="179946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 flipV="1">
              <a:off x="3056978" y="3371546"/>
              <a:ext cx="5748" cy="165031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Oval 1"/>
                <p:cNvSpPr/>
                <p:nvPr/>
              </p:nvSpPr>
              <p:spPr>
                <a:xfrm>
                  <a:off x="2626456" y="2256478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Oval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456" y="2256478"/>
                  <a:ext cx="1086928" cy="1112807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5487551" y="2256479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7551" y="2256479"/>
                  <a:ext cx="1086928" cy="1112807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/>
                <p:cNvSpPr/>
                <p:nvPr/>
              </p:nvSpPr>
              <p:spPr>
                <a:xfrm>
                  <a:off x="5487551" y="4947921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Oval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7551" y="4947921"/>
                  <a:ext cx="1086928" cy="1112807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/>
                <p:cNvSpPr/>
                <p:nvPr/>
              </p:nvSpPr>
              <p:spPr>
                <a:xfrm>
                  <a:off x="2626456" y="4947920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456" y="4947920"/>
                  <a:ext cx="1086928" cy="1112807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TextBox 105"/>
            <p:cNvSpPr txBox="1"/>
            <p:nvPr/>
          </p:nvSpPr>
          <p:spPr>
            <a:xfrm>
              <a:off x="3847069" y="1663838"/>
              <a:ext cx="179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Markov Model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6527521" y="3842788"/>
                  <a:ext cx="2715539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7521" y="3842788"/>
                  <a:ext cx="2715539" cy="65851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/>
            <p:cNvCxnSpPr/>
            <p:nvPr/>
          </p:nvCxnSpPr>
          <p:spPr>
            <a:xfrm>
              <a:off x="6196618" y="3990710"/>
              <a:ext cx="386067" cy="4223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7135111" y="2333130"/>
                  <a:ext cx="2732789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5111" y="2333130"/>
                  <a:ext cx="2732789" cy="65851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Arrow Connector 110"/>
            <p:cNvCxnSpPr/>
            <p:nvPr/>
          </p:nvCxnSpPr>
          <p:spPr>
            <a:xfrm>
              <a:off x="6804208" y="2481052"/>
              <a:ext cx="386067" cy="4223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022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12094" y="257429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7" name="Rectangle 6"/>
          <p:cNvSpPr/>
          <p:nvPr/>
        </p:nvSpPr>
        <p:spPr>
          <a:xfrm>
            <a:off x="4090416" y="2576486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4774709" y="257285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59738" y="257285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31436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r>
              <a:rPr lang="en-US" dirty="0" err="1" smtClean="0"/>
              <a:t>j,l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482062" y="2556333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482062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(j,0)</a:t>
            </a:r>
          </a:p>
        </p:txBody>
      </p:sp>
      <p:cxnSp>
        <p:nvCxnSpPr>
          <p:cNvPr id="36" name="Straight Arrow Connector 35"/>
          <p:cNvCxnSpPr>
            <a:stCxn id="17" idx="2"/>
            <a:endCxn id="11" idx="0"/>
          </p:cNvCxnSpPr>
          <p:nvPr/>
        </p:nvCxnSpPr>
        <p:spPr>
          <a:xfrm>
            <a:off x="4882896" y="1943100"/>
            <a:ext cx="828302" cy="62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46986" y="258140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54" name="Straight Arrow Connector 53"/>
          <p:cNvCxnSpPr>
            <a:stCxn id="17" idx="3"/>
            <a:endCxn id="34" idx="1"/>
          </p:cNvCxnSpPr>
          <p:nvPr/>
        </p:nvCxnSpPr>
        <p:spPr>
          <a:xfrm>
            <a:off x="5134356" y="1699260"/>
            <a:ext cx="2347706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3684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(j,0)</a:t>
            </a:r>
            <a:endParaRPr lang="en-US" sz="1400" dirty="0"/>
          </a:p>
        </p:txBody>
      </p:sp>
      <p:cxnSp>
        <p:nvCxnSpPr>
          <p:cNvPr id="58" name="Straight Arrow Connector 57"/>
          <p:cNvCxnSpPr>
            <a:stCxn id="57" idx="3"/>
            <a:endCxn id="17" idx="1"/>
          </p:cNvCxnSpPr>
          <p:nvPr/>
        </p:nvCxnSpPr>
        <p:spPr>
          <a:xfrm>
            <a:off x="2546604" y="1699260"/>
            <a:ext cx="2084832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105459" y="151790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096915" y="25679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7" idx="2"/>
            <a:endCxn id="9" idx="0"/>
          </p:cNvCxnSpPr>
          <p:nvPr/>
        </p:nvCxnSpPr>
        <p:spPr>
          <a:xfrm>
            <a:off x="4882896" y="1943100"/>
            <a:ext cx="143273" cy="62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2"/>
            <a:endCxn id="7" idx="0"/>
          </p:cNvCxnSpPr>
          <p:nvPr/>
        </p:nvCxnSpPr>
        <p:spPr>
          <a:xfrm flipH="1">
            <a:off x="4341876" y="1943100"/>
            <a:ext cx="541020" cy="63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5" idx="0"/>
          </p:cNvCxnSpPr>
          <p:nvPr/>
        </p:nvCxnSpPr>
        <p:spPr>
          <a:xfrm flipH="1">
            <a:off x="3663554" y="1943100"/>
            <a:ext cx="1219342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229" y="3331119"/>
            <a:ext cx="1571872" cy="157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725422" y="257429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133846" y="256184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807954" y="2561843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7" idx="2"/>
            <a:endCxn id="33" idx="0"/>
          </p:cNvCxnSpPr>
          <p:nvPr/>
        </p:nvCxnSpPr>
        <p:spPr>
          <a:xfrm>
            <a:off x="4882896" y="1943100"/>
            <a:ext cx="1502410" cy="61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2"/>
            <a:endCxn id="35" idx="0"/>
          </p:cNvCxnSpPr>
          <p:nvPr/>
        </p:nvCxnSpPr>
        <p:spPr>
          <a:xfrm>
            <a:off x="4882896" y="1943100"/>
            <a:ext cx="2176518" cy="61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2"/>
            <a:endCxn id="27" idx="0"/>
          </p:cNvCxnSpPr>
          <p:nvPr/>
        </p:nvCxnSpPr>
        <p:spPr>
          <a:xfrm flipH="1">
            <a:off x="2976882" y="1943100"/>
            <a:ext cx="1906014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087671" y="9677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Sub-State (PWM)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57" idx="2"/>
            <a:endCxn id="38" idx="0"/>
          </p:cNvCxnSpPr>
          <p:nvPr/>
        </p:nvCxnSpPr>
        <p:spPr>
          <a:xfrm>
            <a:off x="2295144" y="1943100"/>
            <a:ext cx="3302" cy="6383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2"/>
            <a:endCxn id="32" idx="0"/>
          </p:cNvCxnSpPr>
          <p:nvPr/>
        </p:nvCxnSpPr>
        <p:spPr>
          <a:xfrm>
            <a:off x="7733522" y="1943100"/>
            <a:ext cx="0" cy="6132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80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1970214" y="2761242"/>
            <a:ext cx="1102408" cy="427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3068351" y="2466416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𝐵𝑖𝑛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351" y="2466416"/>
                <a:ext cx="1478424" cy="517017"/>
              </a:xfrm>
              <a:prstGeom prst="roundRect">
                <a:avLst/>
              </a:prstGeom>
              <a:blipFill rotWithShape="0">
                <a:blip r:embed="rId2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9" idx="3"/>
            <a:endCxn id="18" idx="1"/>
          </p:cNvCxnSpPr>
          <p:nvPr/>
        </p:nvCxnSpPr>
        <p:spPr>
          <a:xfrm flipV="1">
            <a:off x="4546775" y="1260940"/>
            <a:ext cx="852442" cy="146398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22" idx="1"/>
          </p:cNvCxnSpPr>
          <p:nvPr/>
        </p:nvCxnSpPr>
        <p:spPr>
          <a:xfrm>
            <a:off x="4546775" y="2724925"/>
            <a:ext cx="758494" cy="168060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5399217" y="1002431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217" y="1002431"/>
                <a:ext cx="1478424" cy="517017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8" idx="3"/>
          </p:cNvCxnSpPr>
          <p:nvPr/>
        </p:nvCxnSpPr>
        <p:spPr>
          <a:xfrm flipV="1">
            <a:off x="6877641" y="1258802"/>
            <a:ext cx="764855" cy="213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5305269" y="4147017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269" y="4147017"/>
                <a:ext cx="1478424" cy="517017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22" idx="3"/>
            <a:endCxn id="27" idx="3"/>
          </p:cNvCxnSpPr>
          <p:nvPr/>
        </p:nvCxnSpPr>
        <p:spPr>
          <a:xfrm flipV="1">
            <a:off x="6783693" y="4402243"/>
            <a:ext cx="841711" cy="328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3"/>
          </p:cNvCxnSpPr>
          <p:nvPr/>
        </p:nvCxnSpPr>
        <p:spPr>
          <a:xfrm>
            <a:off x="8667991" y="1258802"/>
            <a:ext cx="1108815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18254" y="1761393"/>
            <a:ext cx="1478424" cy="3008114"/>
            <a:chOff x="1388690" y="1850171"/>
            <a:chExt cx="1478424" cy="3008114"/>
          </a:xfrm>
        </p:grpSpPr>
        <p:sp>
          <p:nvSpPr>
            <p:cNvPr id="4" name="Hexagon 3"/>
            <p:cNvSpPr/>
            <p:nvPr/>
          </p:nvSpPr>
          <p:spPr>
            <a:xfrm>
              <a:off x="1615155" y="2375730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ounded Rectangle 27"/>
                <p:cNvSpPr/>
                <p:nvPr/>
              </p:nvSpPr>
              <p:spPr>
                <a:xfrm>
                  <a:off x="1388690" y="1850171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8" name="Rounded 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8690" y="1850171"/>
                  <a:ext cx="1478424" cy="517017"/>
                </a:xfrm>
                <a:prstGeom prst="round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Down Arrow 51"/>
            <p:cNvSpPr/>
            <p:nvPr/>
          </p:nvSpPr>
          <p:spPr>
            <a:xfrm>
              <a:off x="1572427" y="3332859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1572427" y="4084890"/>
                  <a:ext cx="1149412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2427" y="4084890"/>
                  <a:ext cx="1149412" cy="77339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7418166" y="3402388"/>
            <a:ext cx="1478424" cy="3003846"/>
            <a:chOff x="7742494" y="3003849"/>
            <a:chExt cx="1478424" cy="3003846"/>
          </a:xfrm>
        </p:grpSpPr>
        <p:sp>
          <p:nvSpPr>
            <p:cNvPr id="27" name="Hexagon 26"/>
            <p:cNvSpPr/>
            <p:nvPr/>
          </p:nvSpPr>
          <p:spPr>
            <a:xfrm>
              <a:off x="7949732" y="3525139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(j’,0)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ounded Rectangle 28"/>
                <p:cNvSpPr/>
                <p:nvPr/>
              </p:nvSpPr>
              <p:spPr>
                <a:xfrm>
                  <a:off x="7742494" y="300384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9" name="Rounded 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2494" y="3003849"/>
                  <a:ext cx="1478424" cy="517017"/>
                </a:xfrm>
                <a:prstGeom prst="round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Down Arrow 53"/>
            <p:cNvSpPr/>
            <p:nvPr/>
          </p:nvSpPr>
          <p:spPr>
            <a:xfrm>
              <a:off x="7907004" y="4482269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7805518" y="5234300"/>
                  <a:ext cx="1313922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518" y="5234300"/>
                  <a:ext cx="1313922" cy="77339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/>
          <p:cNvGrpSpPr/>
          <p:nvPr/>
        </p:nvGrpSpPr>
        <p:grpSpPr>
          <a:xfrm>
            <a:off x="9336697" y="258952"/>
            <a:ext cx="1905711" cy="3032674"/>
            <a:chOff x="9618295" y="795839"/>
            <a:chExt cx="1905711" cy="3032674"/>
          </a:xfrm>
        </p:grpSpPr>
        <p:sp>
          <p:nvSpPr>
            <p:cNvPr id="33" name="Hexagon 32"/>
            <p:cNvSpPr/>
            <p:nvPr/>
          </p:nvSpPr>
          <p:spPr>
            <a:xfrm>
              <a:off x="10058404" y="1317124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ounded Rectangle 46"/>
                <p:cNvSpPr/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7" name="Rounded 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blipFill rotWithShape="0">
                  <a:blip r:embed="rId9"/>
                  <a:stretch>
                    <a:fillRect b="-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Down Arrow 55"/>
            <p:cNvSpPr/>
            <p:nvPr/>
          </p:nvSpPr>
          <p:spPr>
            <a:xfrm>
              <a:off x="10015676" y="2274253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|+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7202387" y="258952"/>
            <a:ext cx="1905711" cy="3032674"/>
            <a:chOff x="9618295" y="795839"/>
            <a:chExt cx="1905711" cy="30326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ounded Rectangle 67"/>
                <p:cNvSpPr/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8" name="Rounded 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blipFill rotWithShape="0">
                  <a:blip r:embed="rId11"/>
                  <a:stretch>
                    <a:fillRect b="-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Down Arrow 68"/>
            <p:cNvSpPr/>
            <p:nvPr/>
          </p:nvSpPr>
          <p:spPr>
            <a:xfrm>
              <a:off x="10015676" y="2154079"/>
              <a:ext cx="1110953" cy="872206"/>
            </a:xfrm>
            <a:prstGeom prst="downArrow">
              <a:avLst>
                <a:gd name="adj1" fmla="val 50000"/>
                <a:gd name="adj2" fmla="val 43141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Oval 73"/>
          <p:cNvSpPr/>
          <p:nvPr/>
        </p:nvSpPr>
        <p:spPr>
          <a:xfrm>
            <a:off x="7642496" y="775964"/>
            <a:ext cx="1023356" cy="965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(</a:t>
            </a:r>
            <a:r>
              <a:rPr lang="en-US" sz="2200" dirty="0" err="1" smtClean="0"/>
              <a:t>j,l</a:t>
            </a:r>
            <a:r>
              <a:rPr lang="en-US" sz="2200" dirty="0" smtClean="0"/>
              <a:t>)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288263" y="1518544"/>
                <a:ext cx="82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3" y="1518544"/>
                <a:ext cx="829201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288262" y="3777685"/>
                <a:ext cx="82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2" y="3777685"/>
                <a:ext cx="829201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15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165116" y="550297"/>
            <a:ext cx="10005972" cy="5622654"/>
            <a:chOff x="-165116" y="550297"/>
            <a:chExt cx="10005972" cy="5622654"/>
          </a:xfrm>
        </p:grpSpPr>
        <p:grpSp>
          <p:nvGrpSpPr>
            <p:cNvPr id="18" name="Group 17"/>
            <p:cNvGrpSpPr/>
            <p:nvPr/>
          </p:nvGrpSpPr>
          <p:grpSpPr>
            <a:xfrm>
              <a:off x="-102972" y="3467074"/>
              <a:ext cx="9943828" cy="2705877"/>
              <a:chOff x="4469" y="530663"/>
              <a:chExt cx="9943828" cy="2705877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240230" y="959330"/>
                <a:ext cx="8708067" cy="2277210"/>
                <a:chOff x="1240230" y="959330"/>
                <a:chExt cx="8708067" cy="2277210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6783205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7240804" y="1416712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5" name="Rectangle 94"/>
                <p:cNvSpPr/>
                <p:nvPr/>
              </p:nvSpPr>
              <p:spPr>
                <a:xfrm>
                  <a:off x="7240804" y="1870551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7698403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8156002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7698403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8156002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6783205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7240804" y="2324390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6783205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7240804" y="2778229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7698403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8156002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7698403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8156002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8613601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9071200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8613601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9071200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8613601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9071200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8613601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9071200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6769729" y="985852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6" name="Rectangle 1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9729" y="985852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7" name="Straight Arrow Connector 116"/>
                <p:cNvCxnSpPr/>
                <p:nvPr/>
              </p:nvCxnSpPr>
              <p:spPr>
                <a:xfrm flipH="1">
                  <a:off x="7163634" y="1560621"/>
                  <a:ext cx="161232" cy="35914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H="1">
                  <a:off x="7159791" y="2060894"/>
                  <a:ext cx="18133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 flipH="1" flipV="1">
                  <a:off x="7149631" y="2238232"/>
                  <a:ext cx="155001" cy="157727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H="1" flipV="1">
                  <a:off x="7149631" y="2350624"/>
                  <a:ext cx="167194" cy="51376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Rectangle 120"/>
                    <p:cNvSpPr/>
                    <p:nvPr/>
                  </p:nvSpPr>
                  <p:spPr>
                    <a:xfrm>
                      <a:off x="7179682" y="985851"/>
                      <a:ext cx="592718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79682" y="985851"/>
                      <a:ext cx="592718" cy="45383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3" name="Rectangle 122"/>
                <p:cNvSpPr/>
                <p:nvPr/>
              </p:nvSpPr>
              <p:spPr>
                <a:xfrm>
                  <a:off x="6326248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6326248" y="1870551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6326248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6326248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2612018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3069617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2612018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3069617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527216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3984815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3527216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984815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>
                  <a:off x="2612018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3069617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2612018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>
                  <a:off x="3069617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3527216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>
                  <a:off x="3984815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3527216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3984815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4442414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ectangle 181"/>
                <p:cNvSpPr/>
                <p:nvPr/>
              </p:nvSpPr>
              <p:spPr>
                <a:xfrm>
                  <a:off x="4900013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4442414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4900013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4442414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4900013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4442414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4900013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9" name="Rectangle 188"/>
                    <p:cNvSpPr/>
                    <p:nvPr/>
                  </p:nvSpPr>
                  <p:spPr>
                    <a:xfrm>
                      <a:off x="1659611" y="987029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9" name="Rectangle 1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59611" y="987029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0" name="Rectangle 189"/>
                    <p:cNvSpPr/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0" name="Rectangle 18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1" name="Rectangle 190"/>
                <p:cNvSpPr/>
                <p:nvPr/>
              </p:nvSpPr>
              <p:spPr>
                <a:xfrm>
                  <a:off x="1697462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Rectangle 191"/>
                <p:cNvSpPr/>
                <p:nvPr/>
              </p:nvSpPr>
              <p:spPr>
                <a:xfrm>
                  <a:off x="2155061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1697462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2155061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1697462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2155061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2153954" y="187502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8" name="Rectangle 197"/>
                    <p:cNvSpPr/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mc:Choice>
              <mc:Fallback xmlns="">
                <p:sp>
                  <p:nvSpPr>
                    <p:cNvPr id="198" name="Rectangle 19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9" name="Curved Connector 198"/>
                <p:cNvCxnSpPr/>
                <p:nvPr/>
              </p:nvCxnSpPr>
              <p:spPr>
                <a:xfrm rot="16200000" flipH="1">
                  <a:off x="3314296" y="584146"/>
                  <a:ext cx="2" cy="2744313"/>
                </a:xfrm>
                <a:prstGeom prst="curvedConnector3">
                  <a:avLst>
                    <a:gd name="adj1" fmla="val -1143000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0" name="Rectangle 199"/>
                <p:cNvSpPr/>
                <p:nvPr/>
              </p:nvSpPr>
              <p:spPr>
                <a:xfrm>
                  <a:off x="1240230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Rectangle 200"/>
                <p:cNvSpPr/>
                <p:nvPr/>
              </p:nvSpPr>
              <p:spPr>
                <a:xfrm>
                  <a:off x="1240230" y="1875023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1240230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1240230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4" name="Curved Connector 203"/>
                <p:cNvCxnSpPr/>
                <p:nvPr/>
              </p:nvCxnSpPr>
              <p:spPr>
                <a:xfrm rot="5400000" flipH="1" flipV="1">
                  <a:off x="2841616" y="1037744"/>
                  <a:ext cx="12700" cy="1830396"/>
                </a:xfrm>
                <a:prstGeom prst="curvedConnector3">
                  <a:avLst>
                    <a:gd name="adj1" fmla="val 136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5" name="Rectangle 204"/>
                    <p:cNvSpPr/>
                    <p:nvPr/>
                  </p:nvSpPr>
                  <p:spPr>
                    <a:xfrm>
                      <a:off x="4088802" y="959330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5" name="Rectangle 20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88802" y="959330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6" name="Rectangle 205"/>
                    <p:cNvSpPr/>
                    <p:nvPr/>
                  </p:nvSpPr>
                  <p:spPr>
                    <a:xfrm>
                      <a:off x="2939961" y="975717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6" name="Rectangle 20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39961" y="975717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8" name="Cross 207"/>
                <p:cNvSpPr/>
                <p:nvPr/>
              </p:nvSpPr>
              <p:spPr>
                <a:xfrm>
                  <a:off x="5700081" y="2148618"/>
                  <a:ext cx="370011" cy="357636"/>
                </a:xfrm>
                <a:prstGeom prst="plus">
                  <a:avLst>
                    <a:gd name="adj" fmla="val 4468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9" name="Rectangle 208"/>
              <p:cNvSpPr/>
              <p:nvPr/>
            </p:nvSpPr>
            <p:spPr>
              <a:xfrm>
                <a:off x="4469" y="530663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smtClean="0">
                    <a:solidFill>
                      <a:schemeClr val="tx1"/>
                    </a:solidFill>
                  </a:rPr>
                  <a:t>Backward Algorithm</a:t>
                </a:r>
                <a:endParaRPr lang="en-US" u="sng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-165116" y="550297"/>
              <a:ext cx="10005972" cy="2703045"/>
              <a:chOff x="-57674" y="3329917"/>
              <a:chExt cx="10005972" cy="2703045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678320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24080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78320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24080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698403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8156002" y="4217606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698403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156002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78320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24080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78320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24080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698403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8156002" y="5125284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698403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156002" y="557912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613601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071200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" name="Rectangle 63"/>
              <p:cNvSpPr/>
              <p:nvPr/>
            </p:nvSpPr>
            <p:spPr>
              <a:xfrm>
                <a:off x="9071200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8613601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9071200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8613601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9071200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Rectangle 81"/>
                  <p:cNvSpPr/>
                  <p:nvPr/>
                </p:nvSpPr>
                <p:spPr>
                  <a:xfrm>
                    <a:off x="8613600" y="3768457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Rectangle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3600" y="3768457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Arrow Connector 9"/>
              <p:cNvCxnSpPr/>
              <p:nvPr/>
            </p:nvCxnSpPr>
            <p:spPr>
              <a:xfrm>
                <a:off x="8447408" y="4503491"/>
                <a:ext cx="219206" cy="23952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8407082" y="4898364"/>
                <a:ext cx="25953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V="1">
                <a:off x="8427402" y="5015633"/>
                <a:ext cx="247911" cy="25005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V="1">
                <a:off x="8447722" y="5173406"/>
                <a:ext cx="227591" cy="55163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Rectangle 88"/>
                  <p:cNvSpPr/>
                  <p:nvPr/>
                </p:nvSpPr>
                <p:spPr>
                  <a:xfrm>
                    <a:off x="8084820" y="3763767"/>
                    <a:ext cx="603697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4820" y="3763767"/>
                    <a:ext cx="603697" cy="45383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Rectangle 89"/>
                  <p:cNvSpPr/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Rectangle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2" name="Rectangle 131"/>
              <p:cNvSpPr/>
              <p:nvPr/>
            </p:nvSpPr>
            <p:spPr>
              <a:xfrm>
                <a:off x="6326248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326248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6326248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6326248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618127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075726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2618127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3075726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53332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99092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353332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399092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618127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075726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2618127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075726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53332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99092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53332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99092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4448523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4906122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Rectangle 156"/>
                  <p:cNvSpPr/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7" name="Rectangle 1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8" name="Rectangle 157"/>
              <p:cNvSpPr/>
              <p:nvPr/>
            </p:nvSpPr>
            <p:spPr>
              <a:xfrm>
                <a:off x="4906122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4448523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4906122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4448523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4906122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Rectangle 162"/>
                  <p:cNvSpPr/>
                  <p:nvPr/>
                </p:nvSpPr>
                <p:spPr>
                  <a:xfrm>
                    <a:off x="4448522" y="3786745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Rectangle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2" y="37867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Rectangle 167"/>
                  <p:cNvSpPr/>
                  <p:nvPr/>
                </p:nvSpPr>
                <p:spPr>
                  <a:xfrm>
                    <a:off x="2441170" y="3788319"/>
                    <a:ext cx="1156710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e-IL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8" name="Rectangle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1170" y="3788319"/>
                    <a:ext cx="1156710" cy="45383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Rectangle 168"/>
                  <p:cNvSpPr/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9" name="Rectangle 1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0" name="Rectangle 169"/>
              <p:cNvSpPr/>
              <p:nvPr/>
            </p:nvSpPr>
            <p:spPr>
              <a:xfrm>
                <a:off x="1703571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2161170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703571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2161170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1703571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2161170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9" name="Curved Connector 178"/>
              <p:cNvCxnSpPr/>
              <p:nvPr/>
            </p:nvCxnSpPr>
            <p:spPr>
              <a:xfrm rot="5400000" flipH="1" flipV="1">
                <a:off x="3762125" y="3834166"/>
                <a:ext cx="12700" cy="1830396"/>
              </a:xfrm>
              <a:prstGeom prst="curvedConnector3">
                <a:avLst>
                  <a:gd name="adj1" fmla="val 136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2160063" y="4671443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04210" y="467144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/>
                  <p:cNvSpPr/>
                  <p:nvPr/>
                </p:nvSpPr>
                <p:spPr>
                  <a:xfrm>
                    <a:off x="1307211" y="3786744"/>
                    <a:ext cx="1155596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Rectangle 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7211" y="3786744"/>
                    <a:ext cx="1155596" cy="453839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Curved Connector 80"/>
              <p:cNvCxnSpPr/>
              <p:nvPr/>
            </p:nvCxnSpPr>
            <p:spPr>
              <a:xfrm rot="16200000" flipH="1">
                <a:off x="3320405" y="3380568"/>
                <a:ext cx="2" cy="2744313"/>
              </a:xfrm>
              <a:prstGeom prst="curvedConnector3">
                <a:avLst>
                  <a:gd name="adj1" fmla="val -1143000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ectangle 85"/>
              <p:cNvSpPr/>
              <p:nvPr/>
            </p:nvSpPr>
            <p:spPr>
              <a:xfrm>
                <a:off x="1246339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246339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246339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246339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Cross 8"/>
              <p:cNvSpPr/>
              <p:nvPr/>
            </p:nvSpPr>
            <p:spPr>
              <a:xfrm>
                <a:off x="5703797" y="4946465"/>
                <a:ext cx="370011" cy="357636"/>
              </a:xfrm>
              <a:prstGeom prst="plus">
                <a:avLst>
                  <a:gd name="adj" fmla="val 44685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-57674" y="3329917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smtClean="0">
                    <a:solidFill>
                      <a:schemeClr val="tx1"/>
                    </a:solidFill>
                  </a:rPr>
                  <a:t>Forward Algorithm</a:t>
                </a:r>
                <a:endParaRPr lang="en-US" u="sng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1278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50345" y="71238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607944" y="712389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8150345" y="1166228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345" y="1166228"/>
                <a:ext cx="457599" cy="453839"/>
              </a:xfrm>
              <a:prstGeom prst="rect">
                <a:avLst/>
              </a:prstGeom>
              <a:blipFill rotWithShape="0">
                <a:blip r:embed="rId11"/>
                <a:stretch>
                  <a:fillRect l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8607944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065543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523142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065543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523142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150345" y="162006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607944" y="1620067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150345" y="20739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607944" y="2073906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065543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523142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065543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523142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980741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438340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9980741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10438340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980741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438340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980741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438340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8136869" y="281529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869" y="281529"/>
                <a:ext cx="457599" cy="45383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8492388" y="856298"/>
            <a:ext cx="199618" cy="391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8516771" y="1356571"/>
            <a:ext cx="1813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8530774" y="1504550"/>
            <a:ext cx="140998" cy="1870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8504579" y="1570854"/>
            <a:ext cx="179385" cy="589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8592542" y="281528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1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542" y="281528"/>
                <a:ext cx="457599" cy="453839"/>
              </a:xfrm>
              <a:prstGeom prst="rect">
                <a:avLst/>
              </a:prstGeom>
              <a:blipFill rotWithShape="0">
                <a:blip r:embed="rId13"/>
                <a:stretch>
                  <a:fillRect r="-5333" b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7328247" y="1169272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247" y="1169272"/>
                <a:ext cx="457599" cy="45383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/>
          <p:cNvSpPr/>
          <p:nvPr/>
        </p:nvSpPr>
        <p:spPr>
          <a:xfrm>
            <a:off x="7693388" y="71238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7693388" y="116622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7693388" y="162006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7693388" y="20739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844153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301752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844153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2" name="Rectangle 141"/>
          <p:cNvSpPr/>
          <p:nvPr/>
        </p:nvSpPr>
        <p:spPr>
          <a:xfrm>
            <a:off x="3301752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3759351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4216950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3759351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4216950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844153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3301752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844153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3301752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3759351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4216950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3759351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4216950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4674549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132148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674549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/>
          <p:cNvSpPr/>
          <p:nvPr/>
        </p:nvSpPr>
        <p:spPr>
          <a:xfrm>
            <a:off x="5132148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4674549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132148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4674549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132148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/>
              <p:cNvSpPr/>
              <p:nvPr/>
            </p:nvSpPr>
            <p:spPr>
              <a:xfrm>
                <a:off x="1917725" y="28270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725" y="282706"/>
                <a:ext cx="457599" cy="45383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Rectangle 167"/>
              <p:cNvSpPr/>
              <p:nvPr/>
            </p:nvSpPr>
            <p:spPr>
              <a:xfrm>
                <a:off x="3527884" y="284900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e-I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8" name="Rectangle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884" y="284900"/>
                <a:ext cx="935828" cy="45383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/>
              <p:cNvSpPr/>
              <p:nvPr/>
            </p:nvSpPr>
            <p:spPr>
              <a:xfrm>
                <a:off x="1002036" y="113381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036" y="1133816"/>
                <a:ext cx="457599" cy="45383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Rectangle 169"/>
          <p:cNvSpPr/>
          <p:nvPr/>
        </p:nvSpPr>
        <p:spPr>
          <a:xfrm>
            <a:off x="1929597" y="71238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2387196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1929597" y="162006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387196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1929597" y="207390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2387196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386089" y="1166226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1930236" y="1166226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236" y="1166226"/>
                <a:ext cx="457599" cy="453839"/>
              </a:xfrm>
              <a:prstGeom prst="rect">
                <a:avLst/>
              </a:prstGeom>
              <a:blipFill rotWithShape="0">
                <a:blip r:embed="rId18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4430248" y="282707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248" y="282707"/>
                <a:ext cx="935828" cy="45383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urved Connector 80"/>
          <p:cNvCxnSpPr/>
          <p:nvPr/>
        </p:nvCxnSpPr>
        <p:spPr>
          <a:xfrm rot="16200000" flipH="1">
            <a:off x="3546431" y="-124649"/>
            <a:ext cx="2" cy="2744313"/>
          </a:xfrm>
          <a:prstGeom prst="curvedConnector3">
            <a:avLst>
              <a:gd name="adj1" fmla="val -1143000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472365" y="71238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472365" y="116622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472365" y="162006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472365" y="207390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Curved Connector 178"/>
          <p:cNvCxnSpPr/>
          <p:nvPr/>
        </p:nvCxnSpPr>
        <p:spPr>
          <a:xfrm rot="5400000" flipH="1" flipV="1">
            <a:off x="3073751" y="328949"/>
            <a:ext cx="12700" cy="1830396"/>
          </a:xfrm>
          <a:prstGeom prst="curvedConnector3">
            <a:avLst>
              <a:gd name="adj1" fmla="val 136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429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2604764" y="2249539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3062363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062363" y="2703378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519962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977561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3519962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977561" y="2703378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2604764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3062363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604764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062363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519962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3977561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519962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0" name="Rectangle 179"/>
          <p:cNvSpPr/>
          <p:nvPr/>
        </p:nvSpPr>
        <p:spPr>
          <a:xfrm>
            <a:off x="3977561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4435160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4892759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435160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892759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4435160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4892759" y="3157217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7" name="Rectangle 186"/>
          <p:cNvSpPr/>
          <p:nvPr/>
        </p:nvSpPr>
        <p:spPr>
          <a:xfrm>
            <a:off x="4435160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8" name="Rectangle 187"/>
          <p:cNvSpPr/>
          <p:nvPr/>
        </p:nvSpPr>
        <p:spPr>
          <a:xfrm>
            <a:off x="4892759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1690208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2147807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1690208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2147807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1690208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2147807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7" name="Rectangle 196"/>
          <p:cNvSpPr/>
          <p:nvPr/>
        </p:nvSpPr>
        <p:spPr>
          <a:xfrm>
            <a:off x="2146700" y="270337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1690847" y="270337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1232976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1232976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1232976" y="3157217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3" name="Rectangle 202"/>
          <p:cNvSpPr/>
          <p:nvPr/>
        </p:nvSpPr>
        <p:spPr>
          <a:xfrm>
            <a:off x="1232976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904081" y="952169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…CG</a:t>
            </a:r>
            <a:r>
              <a:rPr lang="en-US" sz="2800" b="1" spc="6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GCTACTCTG</a:t>
            </a:r>
            <a:r>
              <a:rPr lang="en-US" sz="2800" b="1" spc="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TA…</a:t>
            </a:r>
            <a:endParaRPr lang="en-US" sz="2800" b="1" spc="6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49120" y="1032525"/>
            <a:ext cx="2588975" cy="4508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9399" b="14361"/>
          <a:stretch/>
        </p:blipFill>
        <p:spPr>
          <a:xfrm>
            <a:off x="5979733" y="2217962"/>
            <a:ext cx="4197647" cy="187850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206360" y="876893"/>
            <a:ext cx="901161" cy="339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2604531" y="270337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600102" y="2989580"/>
            <a:ext cx="150832" cy="16763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qual 11"/>
          <p:cNvSpPr/>
          <p:nvPr/>
        </p:nvSpPr>
        <p:spPr>
          <a:xfrm>
            <a:off x="10332122" y="2905760"/>
            <a:ext cx="571500" cy="251455"/>
          </a:xfrm>
          <a:prstGeom prst="mathEqual">
            <a:avLst>
              <a:gd name="adj1" fmla="val 26550"/>
              <a:gd name="adj2" fmla="val 3600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1232976" y="1032525"/>
            <a:ext cx="616144" cy="121701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4435160" y="1032525"/>
            <a:ext cx="915198" cy="118543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>
            <a:off x="5804976" y="1596897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PWM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739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48166" y="369796"/>
            <a:ext cx="12818953" cy="5092508"/>
            <a:chOff x="-448166" y="369796"/>
            <a:chExt cx="12818953" cy="5092508"/>
          </a:xfrm>
        </p:grpSpPr>
        <p:grpSp>
          <p:nvGrpSpPr>
            <p:cNvPr id="29" name="Group 28"/>
            <p:cNvGrpSpPr/>
            <p:nvPr/>
          </p:nvGrpSpPr>
          <p:grpSpPr>
            <a:xfrm>
              <a:off x="47999" y="980563"/>
              <a:ext cx="12322788" cy="2873555"/>
              <a:chOff x="105149" y="980563"/>
              <a:chExt cx="12322788" cy="2873555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3877757" y="2714081"/>
                <a:ext cx="150832" cy="16763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qual 11"/>
              <p:cNvSpPr/>
              <p:nvPr/>
            </p:nvSpPr>
            <p:spPr>
              <a:xfrm>
                <a:off x="7872443" y="2681060"/>
                <a:ext cx="438009" cy="233675"/>
              </a:xfrm>
              <a:prstGeom prst="mathEqual">
                <a:avLst>
                  <a:gd name="adj1" fmla="val 26550"/>
                  <a:gd name="adj2" fmla="val 36003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 flipH="1">
                <a:off x="105149" y="981725"/>
                <a:ext cx="585731" cy="10545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/>
            </p:nvCxnSpPr>
            <p:spPr>
              <a:xfrm>
                <a:off x="3020438" y="980563"/>
                <a:ext cx="672361" cy="10545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" name="Rectangle 266"/>
              <p:cNvSpPr/>
              <p:nvPr/>
            </p:nvSpPr>
            <p:spPr>
              <a:xfrm>
                <a:off x="3681695" y="1468820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PWM</a:t>
                </a:r>
                <a:endParaRPr lang="en-US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855937" y="1484983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</a:t>
                </a:r>
                <a:endParaRPr lang="en-US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77" t="2455" r="4030" b="2291"/>
              <a:stretch/>
            </p:blipFill>
            <p:spPr>
              <a:xfrm>
                <a:off x="8392584" y="2055661"/>
                <a:ext cx="3558464" cy="179624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23" t="2855" r="3983" b="2292"/>
              <a:stretch/>
            </p:blipFill>
            <p:spPr>
              <a:xfrm>
                <a:off x="144780" y="2032829"/>
                <a:ext cx="3615086" cy="181908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03" t="2455" r="3811" b="2692"/>
              <a:stretch/>
            </p:blipFill>
            <p:spPr>
              <a:xfrm>
                <a:off x="4146480" y="2035109"/>
                <a:ext cx="3630326" cy="181900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</p:grpSp>
        <p:grpSp>
          <p:nvGrpSpPr>
            <p:cNvPr id="32" name="Group 31"/>
            <p:cNvGrpSpPr/>
            <p:nvPr/>
          </p:nvGrpSpPr>
          <p:grpSpPr>
            <a:xfrm>
              <a:off x="-448166" y="369796"/>
              <a:ext cx="4572000" cy="681743"/>
              <a:chOff x="0" y="4222025"/>
              <a:chExt cx="4572000" cy="681743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0" y="4297301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spc="600" dirty="0" smtClean="0">
                    <a:solidFill>
                      <a:schemeClr val="bg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…CG</a:t>
                </a:r>
                <a:r>
                  <a:rPr lang="en-US" sz="2800" b="1" spc="600" dirty="0" smtClean="0">
                    <a:solidFill>
                      <a:sysClr val="windowText" lastClr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GCTACTCT</a:t>
                </a:r>
                <a:r>
                  <a:rPr lang="en-US" sz="2800" b="1" spc="600" dirty="0" smtClean="0">
                    <a:solidFill>
                      <a:schemeClr val="bg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TA…</a:t>
                </a:r>
                <a:endParaRPr lang="en-US" sz="2800" b="1" spc="600" dirty="0">
                  <a:solidFill>
                    <a:schemeClr val="bg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87120" y="4377657"/>
                <a:ext cx="2326640" cy="45083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>
                <a:off x="3302279" y="4222025"/>
                <a:ext cx="901161" cy="3397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7185373" y="3971722"/>
              <a:ext cx="4291818" cy="1151875"/>
              <a:chOff x="2173830" y="4008816"/>
              <a:chExt cx="4291818" cy="11518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2173830" y="4008816"/>
                    <a:ext cx="2761267" cy="1151875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en-US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∗,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6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50</m:t>
                              </m:r>
                            </m:e>
                          </m:nary>
                        </m:oMath>
                      </m:oMathPara>
                    </a14:m>
                    <a:endParaRPr 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Rectangl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3830" y="4008816"/>
                    <a:ext cx="2761267" cy="115187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Bent-Up Arrow 30"/>
              <p:cNvSpPr/>
              <p:nvPr/>
            </p:nvSpPr>
            <p:spPr>
              <a:xfrm rot="5400000" flipV="1">
                <a:off x="5452493" y="3711203"/>
                <a:ext cx="663785" cy="1362524"/>
              </a:xfrm>
              <a:prstGeom prst="bentUp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6"/>
            <a:srcRect l="12750" t="16058" r="16917" b="16369"/>
            <a:stretch/>
          </p:blipFill>
          <p:spPr>
            <a:xfrm>
              <a:off x="2718954" y="3894004"/>
              <a:ext cx="3043716" cy="1281349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2935119" y="5175353"/>
              <a:ext cx="2490321" cy="2869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Location in sequence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944848" y="4453504"/>
              <a:ext cx="1745889" cy="575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Log likelihood of TF binding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Left Arrow 37"/>
            <p:cNvSpPr/>
            <p:nvPr/>
          </p:nvSpPr>
          <p:spPr>
            <a:xfrm>
              <a:off x="5933826" y="4356734"/>
              <a:ext cx="1178560" cy="330530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487349" y="1540272"/>
            <a:ext cx="3683296" cy="575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448166" y="1498178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One-hot encoding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63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089" y="1825625"/>
            <a:ext cx="8925821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12192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4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150480" y="53656"/>
            <a:ext cx="11486554" cy="5625815"/>
            <a:chOff x="150480" y="53656"/>
            <a:chExt cx="11486554" cy="5625815"/>
          </a:xfrm>
        </p:grpSpPr>
        <p:sp>
          <p:nvSpPr>
            <p:cNvPr id="124" name="Rectangle 123"/>
            <p:cNvSpPr/>
            <p:nvPr/>
          </p:nvSpPr>
          <p:spPr>
            <a:xfrm>
              <a:off x="190342" y="53656"/>
              <a:ext cx="25943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u="sng" dirty="0" smtClean="0"/>
                <a:t>Gene Transcription</a:t>
              </a:r>
              <a:endParaRPr lang="en-US" sz="2400" b="1" u="sng" dirty="0"/>
            </a:p>
          </p:txBody>
        </p:sp>
        <p:sp>
          <p:nvSpPr>
            <p:cNvPr id="134" name="Right Brace 133"/>
            <p:cNvSpPr/>
            <p:nvPr/>
          </p:nvSpPr>
          <p:spPr>
            <a:xfrm rot="5400000">
              <a:off x="3272399" y="4538338"/>
              <a:ext cx="314413" cy="1967853"/>
            </a:xfrm>
            <a:prstGeom prst="rightBrace">
              <a:avLst>
                <a:gd name="adj1" fmla="val 40467"/>
                <a:gd name="adj2" fmla="val 50000"/>
              </a:avLst>
            </a:prstGeom>
            <a:ln w="38100"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685318" y="3919594"/>
              <a:ext cx="299195" cy="514775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554663" y="3999962"/>
              <a:ext cx="2062642" cy="724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Transcription</a:t>
              </a:r>
              <a:endParaRPr lang="he-IL" sz="2400" dirty="0" smtClean="0">
                <a:ln w="0"/>
                <a:solidFill>
                  <a:schemeClr val="tx1"/>
                </a:solidFill>
              </a:endParaRPr>
            </a:p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Complex</a:t>
              </a:r>
              <a:endParaRPr lang="en-US" sz="2400" dirty="0">
                <a:ln w="0"/>
                <a:solidFill>
                  <a:schemeClr val="tx1"/>
                </a:solidFill>
              </a:endParaRP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1782158" y="4826983"/>
              <a:ext cx="1957574" cy="352035"/>
              <a:chOff x="1748287" y="2032616"/>
              <a:chExt cx="1957574" cy="352035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1748287" y="2034274"/>
                <a:ext cx="1957574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2107083" y="2032616"/>
                <a:ext cx="191002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2662239" y="2033448"/>
                <a:ext cx="164666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3148390" y="2033448"/>
                <a:ext cx="161710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7" name="Rectangle 226"/>
            <p:cNvSpPr/>
            <p:nvPr/>
          </p:nvSpPr>
          <p:spPr>
            <a:xfrm>
              <a:off x="9842471" y="2543862"/>
              <a:ext cx="1138016" cy="4364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RNA</a:t>
              </a:r>
              <a:endParaRPr lang="en-US" sz="240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233" name="Oval 232"/>
            <p:cNvSpPr/>
            <p:nvPr/>
          </p:nvSpPr>
          <p:spPr>
            <a:xfrm>
              <a:off x="10665840" y="1240506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b="1" dirty="0" smtClean="0">
                  <a:solidFill>
                    <a:schemeClr val="tx1"/>
                  </a:solidFill>
                </a:rPr>
                <a:t>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4" name="Oval 233"/>
            <p:cNvSpPr/>
            <p:nvPr/>
          </p:nvSpPr>
          <p:spPr>
            <a:xfrm>
              <a:off x="150480" y="5075990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b="1" dirty="0" smtClean="0">
                  <a:solidFill>
                    <a:schemeClr val="tx1"/>
                  </a:solidFill>
                </a:rPr>
                <a:t>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5" name="Oval 234"/>
            <p:cNvSpPr/>
            <p:nvPr/>
          </p:nvSpPr>
          <p:spPr>
            <a:xfrm>
              <a:off x="11296862" y="4930247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b="1" dirty="0" smtClean="0">
                  <a:solidFill>
                    <a:schemeClr val="tx1"/>
                  </a:solidFill>
                </a:rPr>
                <a:t>3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248" name="Group 247"/>
            <p:cNvGrpSpPr/>
            <p:nvPr/>
          </p:nvGrpSpPr>
          <p:grpSpPr>
            <a:xfrm>
              <a:off x="7907845" y="3431781"/>
              <a:ext cx="878875" cy="728889"/>
              <a:chOff x="2153766" y="3480696"/>
              <a:chExt cx="878875" cy="728889"/>
            </a:xfrm>
          </p:grpSpPr>
          <p:sp>
            <p:nvSpPr>
              <p:cNvPr id="249" name="Rounded Rectangle 248"/>
              <p:cNvSpPr/>
              <p:nvPr/>
            </p:nvSpPr>
            <p:spPr>
              <a:xfrm>
                <a:off x="2153766" y="3630652"/>
                <a:ext cx="418741" cy="29660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250" name="Rounded Rectangle 249"/>
              <p:cNvSpPr/>
              <p:nvPr/>
            </p:nvSpPr>
            <p:spPr>
              <a:xfrm>
                <a:off x="2400612" y="3546001"/>
                <a:ext cx="327761" cy="422684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251" name="Rounded Rectangle 250"/>
              <p:cNvSpPr/>
              <p:nvPr/>
            </p:nvSpPr>
            <p:spPr>
              <a:xfrm>
                <a:off x="2365972" y="3480696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252" name="Rounded Rectangle 251"/>
              <p:cNvSpPr/>
              <p:nvPr/>
            </p:nvSpPr>
            <p:spPr>
              <a:xfrm>
                <a:off x="2657257" y="3678711"/>
                <a:ext cx="299195" cy="51477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ounded Rectangle 252"/>
              <p:cNvSpPr/>
              <p:nvPr/>
            </p:nvSpPr>
            <p:spPr>
              <a:xfrm>
                <a:off x="2606024" y="3652877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</p:grpSp>
        <p:grpSp>
          <p:nvGrpSpPr>
            <p:cNvPr id="257" name="Group 256"/>
            <p:cNvGrpSpPr/>
            <p:nvPr/>
          </p:nvGrpSpPr>
          <p:grpSpPr>
            <a:xfrm>
              <a:off x="190342" y="896741"/>
              <a:ext cx="10588066" cy="1769842"/>
              <a:chOff x="190342" y="896741"/>
              <a:chExt cx="10588066" cy="1769842"/>
            </a:xfrm>
          </p:grpSpPr>
          <p:grpSp>
            <p:nvGrpSpPr>
              <p:cNvPr id="177" name="Group 176"/>
              <p:cNvGrpSpPr/>
              <p:nvPr/>
            </p:nvGrpSpPr>
            <p:grpSpPr>
              <a:xfrm>
                <a:off x="190342" y="896741"/>
                <a:ext cx="10588066" cy="1769842"/>
                <a:chOff x="220993" y="1192229"/>
                <a:chExt cx="10588066" cy="1769842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220993" y="1192229"/>
                  <a:ext cx="10588066" cy="1769842"/>
                  <a:chOff x="683864" y="2145492"/>
                  <a:chExt cx="10588066" cy="1769842"/>
                </a:xfrm>
              </p:grpSpPr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683864" y="2145492"/>
                    <a:ext cx="10588066" cy="1769842"/>
                    <a:chOff x="683864" y="2150572"/>
                    <a:chExt cx="10588066" cy="1769842"/>
                  </a:xfrm>
                </p:grpSpPr>
                <p:grpSp>
                  <p:nvGrpSpPr>
                    <p:cNvPr id="10" name="Group 9"/>
                    <p:cNvGrpSpPr/>
                    <p:nvPr/>
                  </p:nvGrpSpPr>
                  <p:grpSpPr>
                    <a:xfrm>
                      <a:off x="683864" y="2639745"/>
                      <a:ext cx="10588066" cy="1280669"/>
                      <a:chOff x="205271" y="4870798"/>
                      <a:chExt cx="10588066" cy="1280669"/>
                    </a:xfrm>
                  </p:grpSpPr>
                  <p:sp>
                    <p:nvSpPr>
                      <p:cNvPr id="12" name="Rectangle 11"/>
                      <p:cNvSpPr/>
                      <p:nvPr/>
                    </p:nvSpPr>
                    <p:spPr>
                      <a:xfrm>
                        <a:off x="1204956" y="5366759"/>
                        <a:ext cx="9588381" cy="35037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" name="Rectangle 12"/>
                      <p:cNvSpPr/>
                      <p:nvPr/>
                    </p:nvSpPr>
                    <p:spPr>
                      <a:xfrm>
                        <a:off x="1610816" y="5366758"/>
                        <a:ext cx="1957574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1969612" y="5365100"/>
                        <a:ext cx="191002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" name="Rectangle 14"/>
                      <p:cNvSpPr/>
                      <p:nvPr/>
                    </p:nvSpPr>
                    <p:spPr>
                      <a:xfrm>
                        <a:off x="2524768" y="5365932"/>
                        <a:ext cx="164666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" name="Rectangle 15"/>
                      <p:cNvSpPr/>
                      <p:nvPr/>
                    </p:nvSpPr>
                    <p:spPr>
                      <a:xfrm>
                        <a:off x="3010919" y="5365932"/>
                        <a:ext cx="161710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" name="Rectangle 16"/>
                      <p:cNvSpPr/>
                      <p:nvPr/>
                    </p:nvSpPr>
                    <p:spPr>
                      <a:xfrm>
                        <a:off x="7594362" y="5367835"/>
                        <a:ext cx="3198975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" name="Rectangle 17"/>
                      <p:cNvSpPr/>
                      <p:nvPr/>
                    </p:nvSpPr>
                    <p:spPr>
                      <a:xfrm>
                        <a:off x="7594361" y="5367006"/>
                        <a:ext cx="840336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" name="Rectangle 25"/>
                      <p:cNvSpPr/>
                      <p:nvPr/>
                    </p:nvSpPr>
                    <p:spPr>
                      <a:xfrm>
                        <a:off x="1767411" y="5728645"/>
                        <a:ext cx="1606610" cy="422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Enhancer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7195039" y="4902555"/>
                        <a:ext cx="1606610" cy="365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Promoter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1" name="Rectangle 20"/>
                      <p:cNvSpPr/>
                      <p:nvPr/>
                    </p:nvSpPr>
                    <p:spPr>
                      <a:xfrm>
                        <a:off x="8671132" y="4870798"/>
                        <a:ext cx="1606610" cy="436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Gene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205271" y="5280086"/>
                        <a:ext cx="1251420" cy="436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DNA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770448" y="2150572"/>
                      <a:ext cx="5234257" cy="6249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Transcription Factor</a:t>
                      </a:r>
                      <a:r>
                        <a:rPr lang="he-IL" sz="2400" dirty="0" smtClean="0">
                          <a:ln w="0"/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Binding Sites (TFBS)</a:t>
                      </a:r>
                      <a:endParaRPr lang="en-US" sz="2400" dirty="0">
                        <a:ln w="0"/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cxnSp>
                <p:nvCxnSpPr>
                  <p:cNvPr id="7" name="Straight Arrow Connector 6"/>
                  <p:cNvCxnSpPr/>
                  <p:nvPr/>
                </p:nvCxnSpPr>
                <p:spPr>
                  <a:xfrm>
                    <a:off x="2545591" y="2734703"/>
                    <a:ext cx="4225" cy="372562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5" name="Straight Arrow Connector 174"/>
                <p:cNvCxnSpPr/>
                <p:nvPr/>
              </p:nvCxnSpPr>
              <p:spPr>
                <a:xfrm>
                  <a:off x="2607820" y="1781440"/>
                  <a:ext cx="4225" cy="372562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/>
                <p:cNvCxnSpPr/>
                <p:nvPr/>
              </p:nvCxnSpPr>
              <p:spPr>
                <a:xfrm>
                  <a:off x="3090650" y="1781440"/>
                  <a:ext cx="4225" cy="372562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5" name="Rectangle 254"/>
              <p:cNvSpPr/>
              <p:nvPr/>
            </p:nvSpPr>
            <p:spPr>
              <a:xfrm>
                <a:off x="7661137" y="1881632"/>
                <a:ext cx="164666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8147288" y="1881632"/>
                <a:ext cx="161710" cy="350377"/>
              </a:xfrm>
              <a:prstGeom prst="rect">
                <a:avLst/>
              </a:prstGeom>
              <a:ln>
                <a:solidFill>
                  <a:srgbClr val="41719C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5" name="Block Arc 154"/>
            <p:cNvSpPr/>
            <p:nvPr/>
          </p:nvSpPr>
          <p:spPr>
            <a:xfrm rot="16200000">
              <a:off x="273882" y="3411620"/>
              <a:ext cx="1674644" cy="1859497"/>
            </a:xfrm>
            <a:prstGeom prst="blockArc">
              <a:avLst>
                <a:gd name="adj1" fmla="val 10800000"/>
                <a:gd name="adj2" fmla="val 125421"/>
                <a:gd name="adj3" fmla="val 2088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134815" y="3503351"/>
              <a:ext cx="4208753" cy="3519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160543" y="4829103"/>
              <a:ext cx="259225" cy="3495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134814" y="4829928"/>
              <a:ext cx="4208753" cy="3495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1095635" y="3509072"/>
              <a:ext cx="51594" cy="3401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1098184" y="4834952"/>
              <a:ext cx="50124" cy="3395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5" name="Straight Connector 164"/>
            <p:cNvCxnSpPr/>
            <p:nvPr/>
          </p:nvCxnSpPr>
          <p:spPr>
            <a:xfrm flipH="1">
              <a:off x="1098184" y="3504045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1109752" y="3855054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>
              <a:off x="1095635" y="4829103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1100112" y="5179847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70" name="Group 269"/>
            <p:cNvGrpSpPr/>
            <p:nvPr/>
          </p:nvGrpSpPr>
          <p:grpSpPr>
            <a:xfrm>
              <a:off x="2106148" y="3505837"/>
              <a:ext cx="3237420" cy="351831"/>
              <a:chOff x="2106148" y="3505837"/>
              <a:chExt cx="3237420" cy="351831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2106148" y="3508080"/>
                <a:ext cx="3237420" cy="349588"/>
              </a:xfrm>
              <a:prstGeom prst="rect">
                <a:avLst/>
              </a:prstGeom>
              <a:ln>
                <a:solidFill>
                  <a:srgbClr val="41719C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61" name="Group 260"/>
              <p:cNvGrpSpPr/>
              <p:nvPr/>
            </p:nvGrpSpPr>
            <p:grpSpPr>
              <a:xfrm>
                <a:off x="2111018" y="3505837"/>
                <a:ext cx="840336" cy="350867"/>
                <a:chOff x="7731832" y="2034032"/>
                <a:chExt cx="840336" cy="350867"/>
              </a:xfrm>
            </p:grpSpPr>
            <p:sp>
              <p:nvSpPr>
                <p:cNvPr id="258" name="Rectangle 257"/>
                <p:cNvSpPr/>
                <p:nvPr/>
              </p:nvSpPr>
              <p:spPr>
                <a:xfrm>
                  <a:off x="7731832" y="2034522"/>
                  <a:ext cx="84033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7813537" y="2034032"/>
                  <a:ext cx="16466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8299688" y="2034032"/>
                  <a:ext cx="161710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1829158" y="3692624"/>
              <a:ext cx="1684765" cy="1217946"/>
              <a:chOff x="5874106" y="3733521"/>
              <a:chExt cx="1329790" cy="1001400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5874106" y="4300006"/>
                <a:ext cx="626226" cy="296894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Rounded Rectangle 151"/>
              <p:cNvSpPr/>
              <p:nvPr/>
            </p:nvSpPr>
            <p:spPr>
              <a:xfrm>
                <a:off x="6306345" y="4433218"/>
                <a:ext cx="828944" cy="301703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Rounded Rectangle 152"/>
              <p:cNvSpPr/>
              <p:nvPr/>
            </p:nvSpPr>
            <p:spPr>
              <a:xfrm>
                <a:off x="5977988" y="3733521"/>
                <a:ext cx="860610" cy="404559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54" name="Rounded Rectangle 153"/>
              <p:cNvSpPr/>
              <p:nvPr/>
            </p:nvSpPr>
            <p:spPr>
              <a:xfrm>
                <a:off x="6149820" y="4021732"/>
                <a:ext cx="1054076" cy="42672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P300/CBP</a:t>
                </a:r>
                <a:endParaRPr lang="en-US" dirty="0"/>
              </a:p>
            </p:txBody>
          </p:sp>
        </p:grpSp>
        <p:grpSp>
          <p:nvGrpSpPr>
            <p:cNvPr id="247" name="Group 246"/>
            <p:cNvGrpSpPr/>
            <p:nvPr/>
          </p:nvGrpSpPr>
          <p:grpSpPr>
            <a:xfrm>
              <a:off x="2153766" y="3480696"/>
              <a:ext cx="878875" cy="728889"/>
              <a:chOff x="2153766" y="3480696"/>
              <a:chExt cx="878875" cy="728889"/>
            </a:xfrm>
          </p:grpSpPr>
          <p:sp>
            <p:nvSpPr>
              <p:cNvPr id="141" name="Rounded Rectangle 140"/>
              <p:cNvSpPr/>
              <p:nvPr/>
            </p:nvSpPr>
            <p:spPr>
              <a:xfrm>
                <a:off x="2153766" y="3630652"/>
                <a:ext cx="418741" cy="29660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2400612" y="3546001"/>
                <a:ext cx="327761" cy="422684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244" name="Rounded Rectangle 243"/>
              <p:cNvSpPr/>
              <p:nvPr/>
            </p:nvSpPr>
            <p:spPr>
              <a:xfrm>
                <a:off x="2365972" y="3480696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2657257" y="3678711"/>
                <a:ext cx="299195" cy="51477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ounded Rectangle 245"/>
              <p:cNvSpPr/>
              <p:nvPr/>
            </p:nvSpPr>
            <p:spPr>
              <a:xfrm>
                <a:off x="2606024" y="3652877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470301" y="4371121"/>
              <a:ext cx="724703" cy="645680"/>
              <a:chOff x="6321171" y="4419368"/>
              <a:chExt cx="491801" cy="442161"/>
            </a:xfrm>
          </p:grpSpPr>
          <p:sp>
            <p:nvSpPr>
              <p:cNvPr id="149" name="Isosceles Triangle 148"/>
              <p:cNvSpPr/>
              <p:nvPr/>
            </p:nvSpPr>
            <p:spPr>
              <a:xfrm>
                <a:off x="6321171" y="4419368"/>
                <a:ext cx="449322" cy="407795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392448" y="4545381"/>
                <a:ext cx="420524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1848896" y="4562159"/>
              <a:ext cx="824265" cy="461665"/>
              <a:chOff x="5840084" y="4532432"/>
              <a:chExt cx="559366" cy="316148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5840084" y="4554689"/>
                <a:ext cx="442176" cy="27346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5906852" y="4532432"/>
                <a:ext cx="492598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113935" y="4576395"/>
              <a:ext cx="680929" cy="461665"/>
              <a:chOff x="6801366" y="4538948"/>
              <a:chExt cx="462094" cy="316148"/>
            </a:xfrm>
          </p:grpSpPr>
          <p:sp>
            <p:nvSpPr>
              <p:cNvPr id="145" name="Trapezoid 144"/>
              <p:cNvSpPr/>
              <p:nvPr/>
            </p:nvSpPr>
            <p:spPr>
              <a:xfrm>
                <a:off x="6801366" y="4554689"/>
                <a:ext cx="426462" cy="272474"/>
              </a:xfrm>
              <a:prstGeom prst="trapezoid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858837" y="4538948"/>
                <a:ext cx="404623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1" name="Group 270"/>
            <p:cNvGrpSpPr/>
            <p:nvPr/>
          </p:nvGrpSpPr>
          <p:grpSpPr>
            <a:xfrm>
              <a:off x="5891373" y="3473829"/>
              <a:ext cx="5162113" cy="1676496"/>
              <a:chOff x="5891373" y="3473829"/>
              <a:chExt cx="5162113" cy="1676496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5891373" y="3473829"/>
                <a:ext cx="5162113" cy="1676496"/>
                <a:chOff x="220993" y="3545867"/>
                <a:chExt cx="5162113" cy="1676496"/>
              </a:xfrm>
            </p:grpSpPr>
            <p:sp>
              <p:nvSpPr>
                <p:cNvPr id="189" name="Rounded Rectangle 188"/>
                <p:cNvSpPr/>
                <p:nvPr/>
              </p:nvSpPr>
              <p:spPr>
                <a:xfrm>
                  <a:off x="2724856" y="3962110"/>
                  <a:ext cx="299195" cy="514775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90" name="Group 189"/>
                <p:cNvGrpSpPr/>
                <p:nvPr/>
              </p:nvGrpSpPr>
              <p:grpSpPr>
                <a:xfrm>
                  <a:off x="220993" y="3545867"/>
                  <a:ext cx="5162113" cy="1676496"/>
                  <a:chOff x="3601376" y="2786602"/>
                  <a:chExt cx="5100812" cy="1680282"/>
                </a:xfrm>
              </p:grpSpPr>
              <p:sp>
                <p:nvSpPr>
                  <p:cNvPr id="214" name="Block Arc 213"/>
                  <p:cNvSpPr/>
                  <p:nvPr/>
                </p:nvSpPr>
                <p:spPr>
                  <a:xfrm rot="16200000">
                    <a:off x="3680871" y="2707804"/>
                    <a:ext cx="1678426" cy="1837415"/>
                  </a:xfrm>
                  <a:prstGeom prst="blockArc">
                    <a:avLst>
                      <a:gd name="adj1" fmla="val 10800000"/>
                      <a:gd name="adj2" fmla="val 125421"/>
                      <a:gd name="adj3" fmla="val 20885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5" name="Rectangle 214"/>
                  <p:cNvSpPr/>
                  <p:nvPr/>
                </p:nvSpPr>
                <p:spPr>
                  <a:xfrm>
                    <a:off x="4543415" y="2786602"/>
                    <a:ext cx="4158773" cy="352732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8" name="Rectangle 217"/>
                  <p:cNvSpPr/>
                  <p:nvPr/>
                </p:nvSpPr>
                <p:spPr>
                  <a:xfrm>
                    <a:off x="6545087" y="4115348"/>
                    <a:ext cx="256147" cy="350377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9" name="Rectangle 218"/>
                  <p:cNvSpPr/>
                  <p:nvPr/>
                </p:nvSpPr>
                <p:spPr>
                  <a:xfrm>
                    <a:off x="4543414" y="4116175"/>
                    <a:ext cx="4158773" cy="350377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0" name="Rounded Rectangle 219"/>
                  <p:cNvSpPr/>
                  <p:nvPr/>
                </p:nvSpPr>
                <p:spPr>
                  <a:xfrm>
                    <a:off x="4504700" y="2792336"/>
                    <a:ext cx="50981" cy="340902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1" name="Rounded Rectangle 220"/>
                  <p:cNvSpPr/>
                  <p:nvPr/>
                </p:nvSpPr>
                <p:spPr>
                  <a:xfrm>
                    <a:off x="4507219" y="4121210"/>
                    <a:ext cx="49529" cy="340301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222" name="Straight Connector 221"/>
                  <p:cNvCxnSpPr/>
                  <p:nvPr/>
                </p:nvCxnSpPr>
                <p:spPr>
                  <a:xfrm flipH="1">
                    <a:off x="4507219" y="2787298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222"/>
                  <p:cNvCxnSpPr/>
                  <p:nvPr/>
                </p:nvCxnSpPr>
                <p:spPr>
                  <a:xfrm flipH="1">
                    <a:off x="4518649" y="3139099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flipH="1">
                    <a:off x="4504700" y="4115348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/>
                  <p:nvPr/>
                </p:nvCxnSpPr>
                <p:spPr>
                  <a:xfrm flipH="1">
                    <a:off x="4509124" y="4466884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1" name="Group 190"/>
                <p:cNvGrpSpPr/>
                <p:nvPr/>
              </p:nvGrpSpPr>
              <p:grpSpPr>
                <a:xfrm>
                  <a:off x="1868696" y="3735140"/>
                  <a:ext cx="1684765" cy="1217946"/>
                  <a:chOff x="5874106" y="3733521"/>
                  <a:chExt cx="1329790" cy="1001400"/>
                </a:xfrm>
              </p:grpSpPr>
              <p:sp>
                <p:nvSpPr>
                  <p:cNvPr id="212" name="Rounded Rectangle 211"/>
                  <p:cNvSpPr/>
                  <p:nvPr/>
                </p:nvSpPr>
                <p:spPr>
                  <a:xfrm>
                    <a:off x="5977988" y="3733521"/>
                    <a:ext cx="860610" cy="404559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en-US" sz="1400" dirty="0"/>
                  </a:p>
                </p:txBody>
              </p:sp>
              <p:sp>
                <p:nvSpPr>
                  <p:cNvPr id="213" name="Rounded Rectangle 212"/>
                  <p:cNvSpPr/>
                  <p:nvPr/>
                </p:nvSpPr>
                <p:spPr>
                  <a:xfrm>
                    <a:off x="6149820" y="4021732"/>
                    <a:ext cx="1054076" cy="426720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/>
                      <a:t>P300/CBP</a:t>
                    </a:r>
                    <a:endParaRPr lang="en-US" dirty="0"/>
                  </a:p>
                </p:txBody>
              </p:sp>
              <p:sp>
                <p:nvSpPr>
                  <p:cNvPr id="210" name="Rounded Rectangle 209"/>
                  <p:cNvSpPr/>
                  <p:nvPr/>
                </p:nvSpPr>
                <p:spPr>
                  <a:xfrm>
                    <a:off x="5874106" y="4300006"/>
                    <a:ext cx="626226" cy="296894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1" name="Rounded Rectangle 210"/>
                  <p:cNvSpPr/>
                  <p:nvPr/>
                </p:nvSpPr>
                <p:spPr>
                  <a:xfrm>
                    <a:off x="6306345" y="4433218"/>
                    <a:ext cx="828944" cy="301703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6" name="Group 195"/>
                <p:cNvGrpSpPr/>
                <p:nvPr/>
              </p:nvGrpSpPr>
              <p:grpSpPr>
                <a:xfrm>
                  <a:off x="1821696" y="4869499"/>
                  <a:ext cx="1957574" cy="352035"/>
                  <a:chOff x="1748287" y="2032616"/>
                  <a:chExt cx="1957574" cy="352035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1748287" y="2034274"/>
                    <a:ext cx="1957574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2107083" y="2032616"/>
                    <a:ext cx="191002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>
                  <a:xfrm>
                    <a:off x="2662239" y="2033448"/>
                    <a:ext cx="164666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Rectangle 208"/>
                  <p:cNvSpPr/>
                  <p:nvPr/>
                </p:nvSpPr>
                <p:spPr>
                  <a:xfrm>
                    <a:off x="3148390" y="2033448"/>
                    <a:ext cx="161710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2509839" y="4413637"/>
                  <a:ext cx="724703" cy="645680"/>
                  <a:chOff x="6321171" y="4419368"/>
                  <a:chExt cx="491801" cy="442161"/>
                </a:xfrm>
              </p:grpSpPr>
              <p:sp>
                <p:nvSpPr>
                  <p:cNvPr id="204" name="Isosceles Triangle 203"/>
                  <p:cNvSpPr/>
                  <p:nvPr/>
                </p:nvSpPr>
                <p:spPr>
                  <a:xfrm>
                    <a:off x="6321171" y="4419368"/>
                    <a:ext cx="449322" cy="407795"/>
                  </a:xfrm>
                  <a:prstGeom prst="triangl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205" name="TextBox 204"/>
                  <p:cNvSpPr txBox="1"/>
                  <p:nvPr/>
                </p:nvSpPr>
                <p:spPr>
                  <a:xfrm>
                    <a:off x="6392448" y="4545381"/>
                    <a:ext cx="420524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98" name="Group 197"/>
                <p:cNvGrpSpPr/>
                <p:nvPr/>
              </p:nvGrpSpPr>
              <p:grpSpPr>
                <a:xfrm>
                  <a:off x="1888434" y="4604675"/>
                  <a:ext cx="824265" cy="461665"/>
                  <a:chOff x="5840084" y="4532432"/>
                  <a:chExt cx="559366" cy="316148"/>
                </a:xfrm>
              </p:grpSpPr>
              <p:sp>
                <p:nvSpPr>
                  <p:cNvPr id="202" name="Oval 201"/>
                  <p:cNvSpPr/>
                  <p:nvPr/>
                </p:nvSpPr>
                <p:spPr>
                  <a:xfrm>
                    <a:off x="5840084" y="4554689"/>
                    <a:ext cx="442176" cy="273464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03" name="TextBox 202"/>
                  <p:cNvSpPr txBox="1"/>
                  <p:nvPr/>
                </p:nvSpPr>
                <p:spPr>
                  <a:xfrm>
                    <a:off x="5906852" y="4532432"/>
                    <a:ext cx="492598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99" name="Group 198"/>
                <p:cNvGrpSpPr/>
                <p:nvPr/>
              </p:nvGrpSpPr>
              <p:grpSpPr>
                <a:xfrm>
                  <a:off x="3153473" y="4618911"/>
                  <a:ext cx="680929" cy="461665"/>
                  <a:chOff x="6801366" y="4538948"/>
                  <a:chExt cx="462094" cy="316148"/>
                </a:xfrm>
              </p:grpSpPr>
              <p:sp>
                <p:nvSpPr>
                  <p:cNvPr id="200" name="Trapezoid 199"/>
                  <p:cNvSpPr/>
                  <p:nvPr/>
                </p:nvSpPr>
                <p:spPr>
                  <a:xfrm>
                    <a:off x="6801366" y="4554689"/>
                    <a:ext cx="426462" cy="272474"/>
                  </a:xfrm>
                  <a:prstGeom prst="trapezoid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01" name="TextBox 200"/>
                  <p:cNvSpPr txBox="1"/>
                  <p:nvPr/>
                </p:nvSpPr>
                <p:spPr>
                  <a:xfrm>
                    <a:off x="6858837" y="4538948"/>
                    <a:ext cx="404623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269" name="Group 268"/>
              <p:cNvGrpSpPr/>
              <p:nvPr/>
            </p:nvGrpSpPr>
            <p:grpSpPr>
              <a:xfrm>
                <a:off x="7810507" y="3477107"/>
                <a:ext cx="3237420" cy="351831"/>
                <a:chOff x="2258548" y="3658237"/>
                <a:chExt cx="3237420" cy="351831"/>
              </a:xfrm>
            </p:grpSpPr>
            <p:sp>
              <p:nvSpPr>
                <p:cNvPr id="265" name="Rectangle 264"/>
                <p:cNvSpPr/>
                <p:nvPr/>
              </p:nvSpPr>
              <p:spPr>
                <a:xfrm>
                  <a:off x="2258548" y="3660480"/>
                  <a:ext cx="3237420" cy="349588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>
                  <a:off x="2263418" y="3658727"/>
                  <a:ext cx="84033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Rectangle 266"/>
                <p:cNvSpPr/>
                <p:nvPr/>
              </p:nvSpPr>
              <p:spPr>
                <a:xfrm>
                  <a:off x="2345123" y="3658237"/>
                  <a:ext cx="16466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Rectangle 267"/>
                <p:cNvSpPr/>
                <p:nvPr/>
              </p:nvSpPr>
              <p:spPr>
                <a:xfrm>
                  <a:off x="2831274" y="3658237"/>
                  <a:ext cx="161710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73" name="Group 272"/>
            <p:cNvGrpSpPr/>
            <p:nvPr/>
          </p:nvGrpSpPr>
          <p:grpSpPr>
            <a:xfrm>
              <a:off x="8394671" y="2924584"/>
              <a:ext cx="3242363" cy="1768934"/>
              <a:chOff x="8394671" y="2924584"/>
              <a:chExt cx="3242363" cy="1768934"/>
            </a:xfrm>
          </p:grpSpPr>
          <p:cxnSp>
            <p:nvCxnSpPr>
              <p:cNvPr id="230" name="Straight Arrow Connector 229"/>
              <p:cNvCxnSpPr/>
              <p:nvPr/>
            </p:nvCxnSpPr>
            <p:spPr>
              <a:xfrm flipV="1">
                <a:off x="9000073" y="2924584"/>
                <a:ext cx="362553" cy="44708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>
              <a:xfrm>
                <a:off x="8394671" y="3532228"/>
                <a:ext cx="2792186" cy="923925"/>
                <a:chOff x="4238920" y="2054240"/>
                <a:chExt cx="2792186" cy="923925"/>
              </a:xfrm>
            </p:grpSpPr>
            <p:sp>
              <p:nvSpPr>
                <p:cNvPr id="186" name="Rounded Rectangle 2"/>
                <p:cNvSpPr/>
                <p:nvPr/>
              </p:nvSpPr>
              <p:spPr>
                <a:xfrm>
                  <a:off x="4238920" y="2054240"/>
                  <a:ext cx="1447800" cy="923925"/>
                </a:xfrm>
                <a:custGeom>
                  <a:avLst/>
                  <a:gdLst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158753 w 1762125"/>
                    <a:gd name="connsiteY6" fmla="*/ 952500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28575 w 1762125"/>
                    <a:gd name="connsiteY7" fmla="*/ 879472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28575 w 1762125"/>
                    <a:gd name="connsiteY7" fmla="*/ 879472 h 952500"/>
                    <a:gd name="connsiteX8" fmla="*/ 0 w 1762125"/>
                    <a:gd name="connsiteY8" fmla="*/ 158753 h 952500"/>
                    <a:gd name="connsiteX0" fmla="*/ 190500 w 1733550"/>
                    <a:gd name="connsiteY0" fmla="*/ 339728 h 952500"/>
                    <a:gd name="connsiteX1" fmla="*/ 130178 w 1733550"/>
                    <a:gd name="connsiteY1" fmla="*/ 0 h 952500"/>
                    <a:gd name="connsiteX2" fmla="*/ 1574797 w 1733550"/>
                    <a:gd name="connsiteY2" fmla="*/ 0 h 952500"/>
                    <a:gd name="connsiteX3" fmla="*/ 1733550 w 1733550"/>
                    <a:gd name="connsiteY3" fmla="*/ 158753 h 952500"/>
                    <a:gd name="connsiteX4" fmla="*/ 1733550 w 1733550"/>
                    <a:gd name="connsiteY4" fmla="*/ 793747 h 952500"/>
                    <a:gd name="connsiteX5" fmla="*/ 1574797 w 1733550"/>
                    <a:gd name="connsiteY5" fmla="*/ 952500 h 952500"/>
                    <a:gd name="connsiteX6" fmla="*/ 568328 w 1733550"/>
                    <a:gd name="connsiteY6" fmla="*/ 752475 h 952500"/>
                    <a:gd name="connsiteX7" fmla="*/ 0 w 1733550"/>
                    <a:gd name="connsiteY7" fmla="*/ 879472 h 952500"/>
                    <a:gd name="connsiteX8" fmla="*/ 190500 w 1733550"/>
                    <a:gd name="connsiteY8" fmla="*/ 339728 h 952500"/>
                    <a:gd name="connsiteX0" fmla="*/ 190500 w 1733550"/>
                    <a:gd name="connsiteY0" fmla="*/ 339728 h 952500"/>
                    <a:gd name="connsiteX1" fmla="*/ 454028 w 1733550"/>
                    <a:gd name="connsiteY1" fmla="*/ 123825 h 952500"/>
                    <a:gd name="connsiteX2" fmla="*/ 1574797 w 1733550"/>
                    <a:gd name="connsiteY2" fmla="*/ 0 h 952500"/>
                    <a:gd name="connsiteX3" fmla="*/ 1733550 w 1733550"/>
                    <a:gd name="connsiteY3" fmla="*/ 158753 h 952500"/>
                    <a:gd name="connsiteX4" fmla="*/ 1733550 w 1733550"/>
                    <a:gd name="connsiteY4" fmla="*/ 793747 h 952500"/>
                    <a:gd name="connsiteX5" fmla="*/ 1574797 w 1733550"/>
                    <a:gd name="connsiteY5" fmla="*/ 952500 h 952500"/>
                    <a:gd name="connsiteX6" fmla="*/ 568328 w 1733550"/>
                    <a:gd name="connsiteY6" fmla="*/ 752475 h 952500"/>
                    <a:gd name="connsiteX7" fmla="*/ 0 w 1733550"/>
                    <a:gd name="connsiteY7" fmla="*/ 879472 h 952500"/>
                    <a:gd name="connsiteX8" fmla="*/ 190500 w 1733550"/>
                    <a:gd name="connsiteY8" fmla="*/ 339728 h 952500"/>
                    <a:gd name="connsiteX0" fmla="*/ 190500 w 1733550"/>
                    <a:gd name="connsiteY0" fmla="*/ 263585 h 876357"/>
                    <a:gd name="connsiteX1" fmla="*/ 454028 w 1733550"/>
                    <a:gd name="connsiteY1" fmla="*/ 47682 h 876357"/>
                    <a:gd name="connsiteX2" fmla="*/ 1450972 w 1733550"/>
                    <a:gd name="connsiteY2" fmla="*/ 57 h 876357"/>
                    <a:gd name="connsiteX3" fmla="*/ 1733550 w 1733550"/>
                    <a:gd name="connsiteY3" fmla="*/ 82610 h 876357"/>
                    <a:gd name="connsiteX4" fmla="*/ 1733550 w 1733550"/>
                    <a:gd name="connsiteY4" fmla="*/ 717604 h 876357"/>
                    <a:gd name="connsiteX5" fmla="*/ 1574797 w 1733550"/>
                    <a:gd name="connsiteY5" fmla="*/ 876357 h 876357"/>
                    <a:gd name="connsiteX6" fmla="*/ 568328 w 1733550"/>
                    <a:gd name="connsiteY6" fmla="*/ 676332 h 876357"/>
                    <a:gd name="connsiteX7" fmla="*/ 0 w 1733550"/>
                    <a:gd name="connsiteY7" fmla="*/ 803329 h 876357"/>
                    <a:gd name="connsiteX8" fmla="*/ 190500 w 1733550"/>
                    <a:gd name="connsiteY8" fmla="*/ 263585 h 876357"/>
                    <a:gd name="connsiteX0" fmla="*/ 190500 w 1733550"/>
                    <a:gd name="connsiteY0" fmla="*/ 263528 h 876300"/>
                    <a:gd name="connsiteX1" fmla="*/ 454028 w 1733550"/>
                    <a:gd name="connsiteY1" fmla="*/ 47625 h 876300"/>
                    <a:gd name="connsiteX2" fmla="*/ 1450972 w 1733550"/>
                    <a:gd name="connsiteY2" fmla="*/ 0 h 876300"/>
                    <a:gd name="connsiteX3" fmla="*/ 1438275 w 1733550"/>
                    <a:gd name="connsiteY3" fmla="*/ 273053 h 876300"/>
                    <a:gd name="connsiteX4" fmla="*/ 1733550 w 1733550"/>
                    <a:gd name="connsiteY4" fmla="*/ 717547 h 876300"/>
                    <a:gd name="connsiteX5" fmla="*/ 1574797 w 1733550"/>
                    <a:gd name="connsiteY5" fmla="*/ 876300 h 876300"/>
                    <a:gd name="connsiteX6" fmla="*/ 568328 w 1733550"/>
                    <a:gd name="connsiteY6" fmla="*/ 676275 h 876300"/>
                    <a:gd name="connsiteX7" fmla="*/ 0 w 1733550"/>
                    <a:gd name="connsiteY7" fmla="*/ 803272 h 876300"/>
                    <a:gd name="connsiteX8" fmla="*/ 190500 w 1733550"/>
                    <a:gd name="connsiteY8" fmla="*/ 263528 h 876300"/>
                    <a:gd name="connsiteX0" fmla="*/ 190500 w 1733550"/>
                    <a:gd name="connsiteY0" fmla="*/ 215903 h 828675"/>
                    <a:gd name="connsiteX1" fmla="*/ 454028 w 1733550"/>
                    <a:gd name="connsiteY1" fmla="*/ 0 h 828675"/>
                    <a:gd name="connsiteX2" fmla="*/ 1250947 w 1733550"/>
                    <a:gd name="connsiteY2" fmla="*/ 47625 h 828675"/>
                    <a:gd name="connsiteX3" fmla="*/ 1438275 w 1733550"/>
                    <a:gd name="connsiteY3" fmla="*/ 225428 h 828675"/>
                    <a:gd name="connsiteX4" fmla="*/ 1733550 w 1733550"/>
                    <a:gd name="connsiteY4" fmla="*/ 669922 h 828675"/>
                    <a:gd name="connsiteX5" fmla="*/ 1574797 w 1733550"/>
                    <a:gd name="connsiteY5" fmla="*/ 828675 h 828675"/>
                    <a:gd name="connsiteX6" fmla="*/ 568328 w 1733550"/>
                    <a:gd name="connsiteY6" fmla="*/ 628650 h 828675"/>
                    <a:gd name="connsiteX7" fmla="*/ 0 w 1733550"/>
                    <a:gd name="connsiteY7" fmla="*/ 755647 h 828675"/>
                    <a:gd name="connsiteX8" fmla="*/ 190500 w 1733550"/>
                    <a:gd name="connsiteY8" fmla="*/ 215903 h 828675"/>
                    <a:gd name="connsiteX0" fmla="*/ 190500 w 1733550"/>
                    <a:gd name="connsiteY0" fmla="*/ 215903 h 923925"/>
                    <a:gd name="connsiteX1" fmla="*/ 454028 w 1733550"/>
                    <a:gd name="connsiteY1" fmla="*/ 0 h 923925"/>
                    <a:gd name="connsiteX2" fmla="*/ 1250947 w 1733550"/>
                    <a:gd name="connsiteY2" fmla="*/ 47625 h 923925"/>
                    <a:gd name="connsiteX3" fmla="*/ 1438275 w 1733550"/>
                    <a:gd name="connsiteY3" fmla="*/ 225428 h 923925"/>
                    <a:gd name="connsiteX4" fmla="*/ 1733550 w 1733550"/>
                    <a:gd name="connsiteY4" fmla="*/ 669922 h 923925"/>
                    <a:gd name="connsiteX5" fmla="*/ 1279522 w 1733550"/>
                    <a:gd name="connsiteY5" fmla="*/ 923925 h 923925"/>
                    <a:gd name="connsiteX6" fmla="*/ 568328 w 1733550"/>
                    <a:gd name="connsiteY6" fmla="*/ 628650 h 923925"/>
                    <a:gd name="connsiteX7" fmla="*/ 0 w 1733550"/>
                    <a:gd name="connsiteY7" fmla="*/ 755647 h 923925"/>
                    <a:gd name="connsiteX8" fmla="*/ 190500 w 1733550"/>
                    <a:gd name="connsiteY8" fmla="*/ 215903 h 923925"/>
                    <a:gd name="connsiteX0" fmla="*/ 190500 w 1514475"/>
                    <a:gd name="connsiteY0" fmla="*/ 215903 h 923925"/>
                    <a:gd name="connsiteX1" fmla="*/ 454028 w 1514475"/>
                    <a:gd name="connsiteY1" fmla="*/ 0 h 923925"/>
                    <a:gd name="connsiteX2" fmla="*/ 1250947 w 1514475"/>
                    <a:gd name="connsiteY2" fmla="*/ 47625 h 923925"/>
                    <a:gd name="connsiteX3" fmla="*/ 1438275 w 1514475"/>
                    <a:gd name="connsiteY3" fmla="*/ 225428 h 923925"/>
                    <a:gd name="connsiteX4" fmla="*/ 1514475 w 1514475"/>
                    <a:gd name="connsiteY4" fmla="*/ 603247 h 923925"/>
                    <a:gd name="connsiteX5" fmla="*/ 1279522 w 1514475"/>
                    <a:gd name="connsiteY5" fmla="*/ 923925 h 923925"/>
                    <a:gd name="connsiteX6" fmla="*/ 568328 w 1514475"/>
                    <a:gd name="connsiteY6" fmla="*/ 628650 h 923925"/>
                    <a:gd name="connsiteX7" fmla="*/ 0 w 1514475"/>
                    <a:gd name="connsiteY7" fmla="*/ 755647 h 923925"/>
                    <a:gd name="connsiteX8" fmla="*/ 190500 w 1514475"/>
                    <a:gd name="connsiteY8" fmla="*/ 215903 h 923925"/>
                    <a:gd name="connsiteX0" fmla="*/ 190500 w 1514475"/>
                    <a:gd name="connsiteY0" fmla="*/ 215903 h 923925"/>
                    <a:gd name="connsiteX1" fmla="*/ 454028 w 1514475"/>
                    <a:gd name="connsiteY1" fmla="*/ 0 h 923925"/>
                    <a:gd name="connsiteX2" fmla="*/ 1250947 w 1514475"/>
                    <a:gd name="connsiteY2" fmla="*/ 47625 h 923925"/>
                    <a:gd name="connsiteX3" fmla="*/ 1438275 w 1514475"/>
                    <a:gd name="connsiteY3" fmla="*/ 225428 h 923925"/>
                    <a:gd name="connsiteX4" fmla="*/ 1514475 w 1514475"/>
                    <a:gd name="connsiteY4" fmla="*/ 603247 h 923925"/>
                    <a:gd name="connsiteX5" fmla="*/ 1279522 w 1514475"/>
                    <a:gd name="connsiteY5" fmla="*/ 923925 h 923925"/>
                    <a:gd name="connsiteX6" fmla="*/ 549278 w 1514475"/>
                    <a:gd name="connsiteY6" fmla="*/ 685800 h 923925"/>
                    <a:gd name="connsiteX7" fmla="*/ 0 w 1514475"/>
                    <a:gd name="connsiteY7" fmla="*/ 755647 h 923925"/>
                    <a:gd name="connsiteX8" fmla="*/ 190500 w 1514475"/>
                    <a:gd name="connsiteY8" fmla="*/ 215903 h 923925"/>
                    <a:gd name="connsiteX0" fmla="*/ 123825 w 1447800"/>
                    <a:gd name="connsiteY0" fmla="*/ 215903 h 923925"/>
                    <a:gd name="connsiteX1" fmla="*/ 387353 w 1447800"/>
                    <a:gd name="connsiteY1" fmla="*/ 0 h 923925"/>
                    <a:gd name="connsiteX2" fmla="*/ 1184272 w 1447800"/>
                    <a:gd name="connsiteY2" fmla="*/ 47625 h 923925"/>
                    <a:gd name="connsiteX3" fmla="*/ 1371600 w 1447800"/>
                    <a:gd name="connsiteY3" fmla="*/ 225428 h 923925"/>
                    <a:gd name="connsiteX4" fmla="*/ 1447800 w 1447800"/>
                    <a:gd name="connsiteY4" fmla="*/ 603247 h 923925"/>
                    <a:gd name="connsiteX5" fmla="*/ 1212847 w 1447800"/>
                    <a:gd name="connsiteY5" fmla="*/ 923925 h 923925"/>
                    <a:gd name="connsiteX6" fmla="*/ 482603 w 1447800"/>
                    <a:gd name="connsiteY6" fmla="*/ 685800 h 923925"/>
                    <a:gd name="connsiteX7" fmla="*/ 0 w 1447800"/>
                    <a:gd name="connsiteY7" fmla="*/ 612772 h 923925"/>
                    <a:gd name="connsiteX8" fmla="*/ 123825 w 1447800"/>
                    <a:gd name="connsiteY8" fmla="*/ 215903 h 923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47800" h="923925">
                      <a:moveTo>
                        <a:pt x="123825" y="215903"/>
                      </a:moveTo>
                      <a:cubicBezTo>
                        <a:pt x="123825" y="128226"/>
                        <a:pt x="299676" y="0"/>
                        <a:pt x="387353" y="0"/>
                      </a:cubicBezTo>
                      <a:lnTo>
                        <a:pt x="1184272" y="47625"/>
                      </a:lnTo>
                      <a:cubicBezTo>
                        <a:pt x="1271949" y="47625"/>
                        <a:pt x="1371600" y="137751"/>
                        <a:pt x="1371600" y="225428"/>
                      </a:cubicBezTo>
                      <a:lnTo>
                        <a:pt x="1447800" y="603247"/>
                      </a:lnTo>
                      <a:cubicBezTo>
                        <a:pt x="1447800" y="690924"/>
                        <a:pt x="1300524" y="923925"/>
                        <a:pt x="1212847" y="923925"/>
                      </a:cubicBezTo>
                      <a:cubicBezTo>
                        <a:pt x="731307" y="923925"/>
                        <a:pt x="1297518" y="685800"/>
                        <a:pt x="482603" y="685800"/>
                      </a:cubicBezTo>
                      <a:cubicBezTo>
                        <a:pt x="394926" y="685800"/>
                        <a:pt x="0" y="700449"/>
                        <a:pt x="0" y="612772"/>
                      </a:cubicBezTo>
                      <a:lnTo>
                        <a:pt x="123825" y="2159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sz="2000" dirty="0" smtClean="0"/>
                    <a:t>RNA Pol II</a:t>
                  </a:r>
                  <a:endParaRPr lang="en-US" sz="2000" dirty="0"/>
                </a:p>
              </p:txBody>
            </p:sp>
            <p:cxnSp>
              <p:nvCxnSpPr>
                <p:cNvPr id="187" name="Straight Arrow Connector 186"/>
                <p:cNvCxnSpPr/>
                <p:nvPr/>
              </p:nvCxnSpPr>
              <p:spPr>
                <a:xfrm>
                  <a:off x="5376939" y="2286918"/>
                  <a:ext cx="1654167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/>
              <p:cNvGrpSpPr/>
              <p:nvPr/>
            </p:nvGrpSpPr>
            <p:grpSpPr>
              <a:xfrm>
                <a:off x="8985945" y="3016493"/>
                <a:ext cx="2651089" cy="1677025"/>
                <a:chOff x="7622347" y="2891249"/>
                <a:chExt cx="2651089" cy="1677025"/>
              </a:xfrm>
              <a:solidFill>
                <a:schemeClr val="accent1">
                  <a:lumMod val="50000"/>
                </a:schemeClr>
              </a:solidFill>
            </p:grpSpPr>
            <p:sp>
              <p:nvSpPr>
                <p:cNvPr id="228" name="Block Arc 227"/>
                <p:cNvSpPr/>
                <p:nvPr/>
              </p:nvSpPr>
              <p:spPr>
                <a:xfrm rot="16200000">
                  <a:off x="7714774" y="2801203"/>
                  <a:ext cx="1674644" cy="1859497"/>
                </a:xfrm>
                <a:prstGeom prst="blockArc">
                  <a:avLst>
                    <a:gd name="adj1" fmla="val 16792968"/>
                    <a:gd name="adj2" fmla="val 21406709"/>
                    <a:gd name="adj3" fmla="val 12200"/>
                  </a:avLst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6" name="Rectangle 225"/>
                <p:cNvSpPr/>
                <p:nvPr/>
              </p:nvSpPr>
              <p:spPr>
                <a:xfrm>
                  <a:off x="8470863" y="2891249"/>
                  <a:ext cx="1802573" cy="207934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40" name="Freeform 239"/>
            <p:cNvSpPr/>
            <p:nvPr/>
          </p:nvSpPr>
          <p:spPr>
            <a:xfrm>
              <a:off x="8886825" y="3659430"/>
              <a:ext cx="470535" cy="120090"/>
            </a:xfrm>
            <a:custGeom>
              <a:avLst/>
              <a:gdLst>
                <a:gd name="connsiteX0" fmla="*/ 0 w 470535"/>
                <a:gd name="connsiteY0" fmla="*/ 45795 h 120090"/>
                <a:gd name="connsiteX1" fmla="*/ 125730 w 470535"/>
                <a:gd name="connsiteY1" fmla="*/ 75 h 120090"/>
                <a:gd name="connsiteX2" fmla="*/ 228600 w 470535"/>
                <a:gd name="connsiteY2" fmla="*/ 55320 h 120090"/>
                <a:gd name="connsiteX3" fmla="*/ 358140 w 470535"/>
                <a:gd name="connsiteY3" fmla="*/ 26745 h 120090"/>
                <a:gd name="connsiteX4" fmla="*/ 470535 w 470535"/>
                <a:gd name="connsiteY4" fmla="*/ 120090 h 12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535" h="120090">
                  <a:moveTo>
                    <a:pt x="0" y="45795"/>
                  </a:moveTo>
                  <a:cubicBezTo>
                    <a:pt x="43815" y="22141"/>
                    <a:pt x="87630" y="-1513"/>
                    <a:pt x="125730" y="75"/>
                  </a:cubicBezTo>
                  <a:cubicBezTo>
                    <a:pt x="163830" y="1663"/>
                    <a:pt x="189865" y="50875"/>
                    <a:pt x="228600" y="55320"/>
                  </a:cubicBezTo>
                  <a:cubicBezTo>
                    <a:pt x="267335" y="59765"/>
                    <a:pt x="317818" y="15950"/>
                    <a:pt x="358140" y="26745"/>
                  </a:cubicBezTo>
                  <a:cubicBezTo>
                    <a:pt x="398463" y="37540"/>
                    <a:pt x="449580" y="98500"/>
                    <a:pt x="470535" y="120090"/>
                  </a:cubicBezTo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591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72930" y="688594"/>
            <a:ext cx="12163225" cy="6197255"/>
            <a:chOff x="-72930" y="688594"/>
            <a:chExt cx="12163225" cy="6197255"/>
          </a:xfrm>
        </p:grpSpPr>
        <p:grpSp>
          <p:nvGrpSpPr>
            <p:cNvPr id="29" name="Group 28"/>
            <p:cNvGrpSpPr/>
            <p:nvPr/>
          </p:nvGrpSpPr>
          <p:grpSpPr>
            <a:xfrm>
              <a:off x="-72930" y="688594"/>
              <a:ext cx="12018745" cy="6197255"/>
              <a:chOff x="-72930" y="686054"/>
              <a:chExt cx="12018745" cy="6197255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25727" y="6244571"/>
                <a:ext cx="7464623" cy="638738"/>
                <a:chOff x="663262" y="5688422"/>
                <a:chExt cx="7464623" cy="638738"/>
              </a:xfrm>
            </p:grpSpPr>
            <p:sp>
              <p:nvSpPr>
                <p:cNvPr id="165" name="Rounded Rectangle 164"/>
                <p:cNvSpPr/>
                <p:nvPr/>
              </p:nvSpPr>
              <p:spPr>
                <a:xfrm>
                  <a:off x="1266671" y="5954203"/>
                  <a:ext cx="142240" cy="120968"/>
                </a:xfrm>
                <a:prstGeom prst="round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663262" y="5702215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H3K27ac</a:t>
                  </a: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3281837" y="5900342"/>
                  <a:ext cx="155886" cy="258612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>
                  <a:off x="2775567" y="5689425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H3K4me1</a:t>
                  </a:r>
                </a:p>
              </p:txBody>
            </p:sp>
            <p:sp>
              <p:nvSpPr>
                <p:cNvPr id="169" name="Rounded Rectangle 168"/>
                <p:cNvSpPr/>
                <p:nvPr/>
              </p:nvSpPr>
              <p:spPr>
                <a:xfrm>
                  <a:off x="5538875" y="5983093"/>
                  <a:ext cx="238913" cy="107174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5173258" y="5688422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H3K27me3</a:t>
                  </a: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-72930" y="686054"/>
                <a:ext cx="12018745" cy="5413190"/>
                <a:chOff x="-215170" y="655574"/>
                <a:chExt cx="12018745" cy="541319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943652" y="1503892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n w="0"/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0" name="Group 19"/>
                <p:cNvGrpSpPr/>
                <p:nvPr/>
              </p:nvGrpSpPr>
              <p:grpSpPr>
                <a:xfrm>
                  <a:off x="-212726" y="655574"/>
                  <a:ext cx="12013211" cy="2089145"/>
                  <a:chOff x="-82998" y="157064"/>
                  <a:chExt cx="12013211" cy="2089145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-82998" y="1600792"/>
                    <a:ext cx="1251420" cy="4364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 smtClean="0">
                        <a:ln w="0"/>
                        <a:solidFill>
                          <a:schemeClr val="tx1"/>
                        </a:solidFill>
                      </a:rPr>
                      <a:t>DNA</a:t>
                    </a:r>
                    <a:endParaRPr lang="en-US" sz="2400" dirty="0">
                      <a:ln w="0"/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913679" y="157064"/>
                    <a:ext cx="11016534" cy="2089145"/>
                    <a:chOff x="913679" y="157064"/>
                    <a:chExt cx="11016534" cy="2089145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913679" y="1650505"/>
                      <a:ext cx="10922085" cy="345161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" name="Rectangle 125"/>
                    <p:cNvSpPr/>
                    <p:nvPr/>
                  </p:nvSpPr>
                  <p:spPr>
                    <a:xfrm>
                      <a:off x="5853913" y="157064"/>
                      <a:ext cx="2954627" cy="6249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Nucleosome</a:t>
                      </a:r>
                    </a:p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with histone modifications</a:t>
                      </a:r>
                    </a:p>
                  </p:txBody>
                </p:sp>
                <p:grpSp>
                  <p:nvGrpSpPr>
                    <p:cNvPr id="5" name="Group 4"/>
                    <p:cNvGrpSpPr/>
                    <p:nvPr/>
                  </p:nvGrpSpPr>
                  <p:grpSpPr>
                    <a:xfrm>
                      <a:off x="2963340" y="413451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72" name="Freeform 71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73" name="Freeform 72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74" name="Oval 73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" name="Block Arc 74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6" name="Block Arc 75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7" name="Block Arc 76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8" name="Rounded Rectangle 77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9" name="Freeform 78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80" name="Freeform 79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81" name="Straight Connector 80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" name="Rounded Rectangle 1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" name="Rounded Rectangle 66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23" name="Group 122"/>
                    <p:cNvGrpSpPr/>
                    <p:nvPr/>
                  </p:nvGrpSpPr>
                  <p:grpSpPr>
                    <a:xfrm>
                      <a:off x="1256345" y="413610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24" name="Freeform 123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25" name="Freeform 124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29" name="Oval 128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0" name="Block Arc 129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1" name="Block Arc 130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2" name="Block Arc 131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3" name="Rounded Rectangle 132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4" name="Freeform 133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35" name="Freeform 134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136" name="Straight Connector 135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7" name="Rounded Rectangle 136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8" name="Rounded Rectangle 137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39" name="Group 138"/>
                    <p:cNvGrpSpPr/>
                    <p:nvPr/>
                  </p:nvGrpSpPr>
                  <p:grpSpPr>
                    <a:xfrm>
                      <a:off x="10321222" y="413602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40" name="Freeform 139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41" name="Freeform 140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42" name="Oval 141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3" name="Block Arc 142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4" name="Block Arc 143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5" name="Block Arc 144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6" name="Rounded Rectangle 145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7" name="Freeform 146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48" name="Freeform 147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149" name="Straight Connector 148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0" name="Rounded Rectangle 149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1" name="Rounded Rectangle 150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52" name="Group 151"/>
                    <p:cNvGrpSpPr/>
                    <p:nvPr/>
                  </p:nvGrpSpPr>
                  <p:grpSpPr>
                    <a:xfrm>
                      <a:off x="8614227" y="413761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53" name="Freeform 152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54" name="Freeform 153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55" name="Oval 154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6" name="Block Arc 155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7" name="Block Arc 156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8" name="Block Arc 157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9" name="Rounded Rectangle 158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0" name="Freeform 159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1" name="Freeform 160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162" name="Straight Connector 161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3" name="Rounded Rectangle 162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4" name="Rounded Rectangle 163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128" name="Straight Arrow Connector 127"/>
                    <p:cNvCxnSpPr/>
                    <p:nvPr/>
                  </p:nvCxnSpPr>
                  <p:spPr>
                    <a:xfrm>
                      <a:off x="8266623" y="722120"/>
                      <a:ext cx="870395" cy="549608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5474530" y="2147655"/>
                  <a:ext cx="2025730" cy="343042"/>
                  <a:chOff x="1680131" y="2034275"/>
                  <a:chExt cx="2025730" cy="343042"/>
                </a:xfrm>
              </p:grpSpPr>
              <p:sp>
                <p:nvSpPr>
                  <p:cNvPr id="212" name="Rectangle 211"/>
                  <p:cNvSpPr/>
                  <p:nvPr/>
                </p:nvSpPr>
                <p:spPr>
                  <a:xfrm>
                    <a:off x="1680131" y="2034275"/>
                    <a:ext cx="2025730" cy="343042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Rectangle 212"/>
                  <p:cNvSpPr/>
                  <p:nvPr/>
                </p:nvSpPr>
                <p:spPr>
                  <a:xfrm>
                    <a:off x="2100433" y="2038031"/>
                    <a:ext cx="197652" cy="337628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>
                  <a:xfrm>
                    <a:off x="2656506" y="2038031"/>
                    <a:ext cx="170399" cy="338460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Rectangle 214"/>
                  <p:cNvSpPr/>
                  <p:nvPr/>
                </p:nvSpPr>
                <p:spPr>
                  <a:xfrm>
                    <a:off x="3142760" y="2038031"/>
                    <a:ext cx="167340" cy="338459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0" name="Rectangle 89"/>
                <p:cNvSpPr/>
                <p:nvPr/>
              </p:nvSpPr>
              <p:spPr>
                <a:xfrm>
                  <a:off x="783951" y="5428971"/>
                  <a:ext cx="10925175" cy="37278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-215170" y="5365324"/>
                  <a:ext cx="1251420" cy="4364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</a:rPr>
                    <a:t>DNA</a:t>
                  </a:r>
                  <a:endParaRPr lang="en-US" sz="2400" dirty="0">
                    <a:ln w="0"/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Freeform 93"/>
                <p:cNvSpPr/>
                <p:nvPr/>
              </p:nvSpPr>
              <p:spPr>
                <a:xfrm flipH="1">
                  <a:off x="3238692" y="5361766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5" name="Freeform 94"/>
                <p:cNvSpPr/>
                <p:nvPr/>
              </p:nvSpPr>
              <p:spPr>
                <a:xfrm>
                  <a:off x="3753621" y="5282168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3346912" y="4658772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Block Arc 96"/>
                <p:cNvSpPr/>
                <p:nvPr/>
              </p:nvSpPr>
              <p:spPr>
                <a:xfrm rot="16200000">
                  <a:off x="2988578" y="4341079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Block Arc 97"/>
                <p:cNvSpPr/>
                <p:nvPr/>
              </p:nvSpPr>
              <p:spPr>
                <a:xfrm rot="5400000">
                  <a:off x="2986038" y="4341081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Block Arc 98"/>
                <p:cNvSpPr/>
                <p:nvPr/>
              </p:nvSpPr>
              <p:spPr>
                <a:xfrm>
                  <a:off x="3039619" y="4339381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Rounded Rectangle 99"/>
                <p:cNvSpPr/>
                <p:nvPr/>
              </p:nvSpPr>
              <p:spPr>
                <a:xfrm>
                  <a:off x="2847028" y="5436029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Freeform 100"/>
                <p:cNvSpPr/>
                <p:nvPr/>
              </p:nvSpPr>
              <p:spPr>
                <a:xfrm>
                  <a:off x="2897405" y="4185705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2" name="Freeform 101"/>
                <p:cNvSpPr/>
                <p:nvPr/>
              </p:nvSpPr>
              <p:spPr>
                <a:xfrm flipH="1">
                  <a:off x="3807866" y="4168348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03" name="Straight Connector 102"/>
                <p:cNvCxnSpPr/>
                <p:nvPr/>
              </p:nvCxnSpPr>
              <p:spPr>
                <a:xfrm flipH="1">
                  <a:off x="2814304" y="5427997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Rounded Rectangle 103"/>
                <p:cNvSpPr/>
                <p:nvPr/>
              </p:nvSpPr>
              <p:spPr>
                <a:xfrm rot="19544013">
                  <a:off x="3935989" y="4089351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ounded Rectangle 104"/>
                <p:cNvSpPr/>
                <p:nvPr/>
              </p:nvSpPr>
              <p:spPr>
                <a:xfrm>
                  <a:off x="4058086" y="4208650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Freeform 105"/>
                <p:cNvSpPr/>
                <p:nvPr/>
              </p:nvSpPr>
              <p:spPr>
                <a:xfrm flipH="1">
                  <a:off x="1531697" y="5361925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Freeform 106"/>
                <p:cNvSpPr/>
                <p:nvPr/>
              </p:nvSpPr>
              <p:spPr>
                <a:xfrm>
                  <a:off x="2046626" y="5282327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1639917" y="4658931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Block Arc 108"/>
                <p:cNvSpPr/>
                <p:nvPr/>
              </p:nvSpPr>
              <p:spPr>
                <a:xfrm rot="16200000">
                  <a:off x="1281583" y="4341238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Block Arc 109"/>
                <p:cNvSpPr/>
                <p:nvPr/>
              </p:nvSpPr>
              <p:spPr>
                <a:xfrm rot="5400000">
                  <a:off x="1279043" y="4341240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Block Arc 110"/>
                <p:cNvSpPr/>
                <p:nvPr/>
              </p:nvSpPr>
              <p:spPr>
                <a:xfrm>
                  <a:off x="1332624" y="4339540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ounded Rectangle 111"/>
                <p:cNvSpPr/>
                <p:nvPr/>
              </p:nvSpPr>
              <p:spPr>
                <a:xfrm>
                  <a:off x="1140033" y="5436188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Freeform 112"/>
                <p:cNvSpPr/>
                <p:nvPr/>
              </p:nvSpPr>
              <p:spPr>
                <a:xfrm>
                  <a:off x="1190410" y="4185864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Freeform 113"/>
                <p:cNvSpPr/>
                <p:nvPr/>
              </p:nvSpPr>
              <p:spPr>
                <a:xfrm flipH="1">
                  <a:off x="2100871" y="4168507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5" name="Straight Connector 114"/>
                <p:cNvCxnSpPr/>
                <p:nvPr/>
              </p:nvCxnSpPr>
              <p:spPr>
                <a:xfrm flipH="1">
                  <a:off x="1107309" y="5428156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Rounded Rectangle 117"/>
                <p:cNvSpPr/>
                <p:nvPr/>
              </p:nvSpPr>
              <p:spPr>
                <a:xfrm rot="19544013">
                  <a:off x="2228994" y="4089510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ounded Rectangle 118"/>
                <p:cNvSpPr/>
                <p:nvPr/>
              </p:nvSpPr>
              <p:spPr>
                <a:xfrm>
                  <a:off x="2351091" y="4208809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Freeform 120"/>
                <p:cNvSpPr/>
                <p:nvPr/>
              </p:nvSpPr>
              <p:spPr>
                <a:xfrm flipH="1">
                  <a:off x="10596574" y="5361917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Freeform 121"/>
                <p:cNvSpPr/>
                <p:nvPr/>
              </p:nvSpPr>
              <p:spPr>
                <a:xfrm>
                  <a:off x="11111503" y="5282319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10704794" y="4658923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Block Arc 171"/>
                <p:cNvSpPr/>
                <p:nvPr/>
              </p:nvSpPr>
              <p:spPr>
                <a:xfrm rot="16200000">
                  <a:off x="10346460" y="4341230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3" name="Block Arc 172"/>
                <p:cNvSpPr/>
                <p:nvPr/>
              </p:nvSpPr>
              <p:spPr>
                <a:xfrm rot="5400000">
                  <a:off x="10343920" y="4341232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Block Arc 173"/>
                <p:cNvSpPr/>
                <p:nvPr/>
              </p:nvSpPr>
              <p:spPr>
                <a:xfrm>
                  <a:off x="10397501" y="4339532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10204910" y="5436180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 175"/>
                <p:cNvSpPr/>
                <p:nvPr/>
              </p:nvSpPr>
              <p:spPr>
                <a:xfrm>
                  <a:off x="10255287" y="4185856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7" name="Freeform 176"/>
                <p:cNvSpPr/>
                <p:nvPr/>
              </p:nvSpPr>
              <p:spPr>
                <a:xfrm flipH="1">
                  <a:off x="11165748" y="4168499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78" name="Straight Connector 177"/>
                <p:cNvCxnSpPr/>
                <p:nvPr/>
              </p:nvCxnSpPr>
              <p:spPr>
                <a:xfrm flipH="1">
                  <a:off x="10172186" y="5428148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Rounded Rectangle 178"/>
                <p:cNvSpPr/>
                <p:nvPr/>
              </p:nvSpPr>
              <p:spPr>
                <a:xfrm rot="19544013">
                  <a:off x="11293871" y="4089502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ounded Rectangle 179"/>
                <p:cNvSpPr/>
                <p:nvPr/>
              </p:nvSpPr>
              <p:spPr>
                <a:xfrm>
                  <a:off x="11415968" y="4208801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>
                <a:xfrm flipH="1">
                  <a:off x="8889579" y="5362076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2" name="Freeform 181"/>
                <p:cNvSpPr/>
                <p:nvPr/>
              </p:nvSpPr>
              <p:spPr>
                <a:xfrm>
                  <a:off x="9404508" y="5282478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8997799" y="4659082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Block Arc 183"/>
                <p:cNvSpPr/>
                <p:nvPr/>
              </p:nvSpPr>
              <p:spPr>
                <a:xfrm rot="16200000">
                  <a:off x="8639465" y="4341389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5" name="Block Arc 184"/>
                <p:cNvSpPr/>
                <p:nvPr/>
              </p:nvSpPr>
              <p:spPr>
                <a:xfrm rot="5400000">
                  <a:off x="8636925" y="4341391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6" name="Block Arc 185"/>
                <p:cNvSpPr/>
                <p:nvPr/>
              </p:nvSpPr>
              <p:spPr>
                <a:xfrm>
                  <a:off x="8690506" y="4339691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7" name="Rounded Rectangle 186"/>
                <p:cNvSpPr/>
                <p:nvPr/>
              </p:nvSpPr>
              <p:spPr>
                <a:xfrm>
                  <a:off x="8497915" y="5436339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Freeform 187"/>
                <p:cNvSpPr/>
                <p:nvPr/>
              </p:nvSpPr>
              <p:spPr>
                <a:xfrm>
                  <a:off x="8548292" y="4186015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9" name="Freeform 188"/>
                <p:cNvSpPr/>
                <p:nvPr/>
              </p:nvSpPr>
              <p:spPr>
                <a:xfrm flipH="1">
                  <a:off x="9458753" y="4168658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90" name="Straight Connector 189"/>
                <p:cNvCxnSpPr/>
                <p:nvPr/>
              </p:nvCxnSpPr>
              <p:spPr>
                <a:xfrm flipH="1">
                  <a:off x="8465191" y="5428307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Rounded Rectangle 190"/>
                <p:cNvSpPr/>
                <p:nvPr/>
              </p:nvSpPr>
              <p:spPr>
                <a:xfrm rot="19544013">
                  <a:off x="9586876" y="4089661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Rounded Rectangle 191"/>
                <p:cNvSpPr/>
                <p:nvPr/>
              </p:nvSpPr>
              <p:spPr>
                <a:xfrm>
                  <a:off x="9708973" y="4208960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Freeform 196"/>
                <p:cNvSpPr/>
                <p:nvPr/>
              </p:nvSpPr>
              <p:spPr>
                <a:xfrm flipH="1">
                  <a:off x="5850727" y="5361311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8" name="Freeform 197"/>
                <p:cNvSpPr/>
                <p:nvPr/>
              </p:nvSpPr>
              <p:spPr>
                <a:xfrm>
                  <a:off x="6365656" y="5281713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5958947" y="4658317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Block Arc 199"/>
                <p:cNvSpPr/>
                <p:nvPr/>
              </p:nvSpPr>
              <p:spPr>
                <a:xfrm rot="16200000">
                  <a:off x="5600613" y="4340624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1" name="Block Arc 200"/>
                <p:cNvSpPr/>
                <p:nvPr/>
              </p:nvSpPr>
              <p:spPr>
                <a:xfrm rot="5400000">
                  <a:off x="5599056" y="4336530"/>
                  <a:ext cx="1469793" cy="1447550"/>
                </a:xfrm>
                <a:prstGeom prst="blockArc">
                  <a:avLst>
                    <a:gd name="adj1" fmla="val 10800000"/>
                    <a:gd name="adj2" fmla="val 21576716"/>
                    <a:gd name="adj3" fmla="val 25351"/>
                  </a:avLst>
                </a:prstGeom>
                <a:solidFill>
                  <a:schemeClr val="accent1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Block Arc 201"/>
                <p:cNvSpPr/>
                <p:nvPr/>
              </p:nvSpPr>
              <p:spPr>
                <a:xfrm>
                  <a:off x="5616518" y="4330250"/>
                  <a:ext cx="1439337" cy="1457315"/>
                </a:xfrm>
                <a:prstGeom prst="blockArc">
                  <a:avLst>
                    <a:gd name="adj1" fmla="val 13164066"/>
                    <a:gd name="adj2" fmla="val 18953207"/>
                    <a:gd name="adj3" fmla="val 24963"/>
                  </a:avLst>
                </a:prstGeom>
                <a:solidFill>
                  <a:schemeClr val="accent1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5458953" y="5435573"/>
                  <a:ext cx="902790" cy="36282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Freeform 203"/>
                <p:cNvSpPr/>
                <p:nvPr/>
              </p:nvSpPr>
              <p:spPr>
                <a:xfrm>
                  <a:off x="5509440" y="4185250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6" name="Straight Connector 205"/>
                <p:cNvCxnSpPr/>
                <p:nvPr/>
              </p:nvCxnSpPr>
              <p:spPr>
                <a:xfrm flipH="1" flipV="1">
                  <a:off x="5426339" y="5426866"/>
                  <a:ext cx="935404" cy="6167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Rounded Rectangle 206"/>
                <p:cNvSpPr/>
                <p:nvPr/>
              </p:nvSpPr>
              <p:spPr>
                <a:xfrm rot="19544013">
                  <a:off x="6548024" y="4088896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ounded Rectangle 207"/>
                <p:cNvSpPr/>
                <p:nvPr/>
              </p:nvSpPr>
              <p:spPr>
                <a:xfrm>
                  <a:off x="6670121" y="4208195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Block Arc 215"/>
                <p:cNvSpPr/>
                <p:nvPr/>
              </p:nvSpPr>
              <p:spPr>
                <a:xfrm>
                  <a:off x="5618270" y="4333248"/>
                  <a:ext cx="1431735" cy="1470920"/>
                </a:xfrm>
                <a:prstGeom prst="blockArc">
                  <a:avLst>
                    <a:gd name="adj1" fmla="val 18118773"/>
                    <a:gd name="adj2" fmla="val 19921461"/>
                    <a:gd name="adj3" fmla="val 2445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Freeform 204"/>
                <p:cNvSpPr/>
                <p:nvPr/>
              </p:nvSpPr>
              <p:spPr>
                <a:xfrm flipH="1">
                  <a:off x="6419901" y="4167893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7" name="Block Arc 216"/>
                <p:cNvSpPr/>
                <p:nvPr/>
              </p:nvSpPr>
              <p:spPr>
                <a:xfrm>
                  <a:off x="5610354" y="4329438"/>
                  <a:ext cx="1474094" cy="1477777"/>
                </a:xfrm>
                <a:prstGeom prst="blockArc">
                  <a:avLst>
                    <a:gd name="adj1" fmla="val 14614943"/>
                    <a:gd name="adj2" fmla="val 15681792"/>
                    <a:gd name="adj3" fmla="val 2387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8" name="Block Arc 217"/>
                <p:cNvSpPr/>
                <p:nvPr/>
              </p:nvSpPr>
              <p:spPr>
                <a:xfrm>
                  <a:off x="5602735" y="4313014"/>
                  <a:ext cx="1453120" cy="1484322"/>
                </a:xfrm>
                <a:prstGeom prst="blockArc">
                  <a:avLst>
                    <a:gd name="adj1" fmla="val 55069"/>
                    <a:gd name="adj2" fmla="val 1717366"/>
                    <a:gd name="adj3" fmla="val 24593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7018110" y="5382426"/>
              <a:ext cx="5072185" cy="1135352"/>
              <a:chOff x="6272914" y="2120325"/>
              <a:chExt cx="5072185" cy="1135352"/>
            </a:xfrm>
          </p:grpSpPr>
          <p:sp>
            <p:nvSpPr>
              <p:cNvPr id="193" name="Rectangle 192"/>
              <p:cNvSpPr/>
              <p:nvPr/>
            </p:nvSpPr>
            <p:spPr>
              <a:xfrm>
                <a:off x="6579394" y="2743814"/>
                <a:ext cx="4765705" cy="5118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n w="0"/>
                    <a:solidFill>
                      <a:schemeClr val="tx1"/>
                    </a:solidFill>
                  </a:rPr>
                  <a:t>DNA inaccessible, inactive enhancer</a:t>
                </a:r>
              </a:p>
            </p:txBody>
          </p:sp>
          <p:cxnSp>
            <p:nvCxnSpPr>
              <p:cNvPr id="4" name="Straight Connector 3"/>
              <p:cNvCxnSpPr/>
              <p:nvPr/>
            </p:nvCxnSpPr>
            <p:spPr>
              <a:xfrm>
                <a:off x="6272914" y="2120325"/>
                <a:ext cx="298422" cy="9063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flipV="1">
                <a:off x="6573298" y="3018033"/>
                <a:ext cx="11219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Group 194"/>
            <p:cNvGrpSpPr/>
            <p:nvPr/>
          </p:nvGrpSpPr>
          <p:grpSpPr>
            <a:xfrm>
              <a:off x="6453643" y="2440447"/>
              <a:ext cx="4658476" cy="984882"/>
              <a:chOff x="6180475" y="2270795"/>
              <a:chExt cx="4658476" cy="984882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6579394" y="2743814"/>
                <a:ext cx="4259557" cy="5118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n w="0"/>
                    <a:solidFill>
                      <a:schemeClr val="tx1"/>
                    </a:solidFill>
                  </a:rPr>
                  <a:t>DNA accessible, active enhancer</a:t>
                </a:r>
              </a:p>
            </p:txBody>
          </p:sp>
          <p:cxnSp>
            <p:nvCxnSpPr>
              <p:cNvPr id="209" name="Straight Connector 208"/>
              <p:cNvCxnSpPr/>
              <p:nvPr/>
            </p:nvCxnSpPr>
            <p:spPr>
              <a:xfrm>
                <a:off x="6180475" y="2270795"/>
                <a:ext cx="390861" cy="7376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V="1">
                <a:off x="6573298" y="2999745"/>
                <a:ext cx="11219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5165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1716" y="257429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90416" y="256794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08448" y="256794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29528" y="256794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6171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8279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1149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132576" y="145542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(j,0)</a:t>
            </a:r>
            <a:endParaRPr lang="en-US" sz="1400" dirty="0"/>
          </a:p>
        </p:txBody>
      </p:sp>
      <p:cxnSp>
        <p:nvCxnSpPr>
          <p:cNvPr id="21" name="Curved Connector 20"/>
          <p:cNvCxnSpPr>
            <a:stCxn id="5" idx="2"/>
            <a:endCxn id="11" idx="2"/>
          </p:cNvCxnSpPr>
          <p:nvPr/>
        </p:nvCxnSpPr>
        <p:spPr>
          <a:xfrm rot="5400000" flipH="1" flipV="1">
            <a:off x="4843907" y="1524889"/>
            <a:ext cx="6350" cy="3067812"/>
          </a:xfrm>
          <a:prstGeom prst="curvedConnector3">
            <a:avLst>
              <a:gd name="adj1" fmla="val -3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7" idx="2"/>
            <a:endCxn id="11" idx="2"/>
          </p:cNvCxnSpPr>
          <p:nvPr/>
        </p:nvCxnSpPr>
        <p:spPr>
          <a:xfrm rot="16200000" flipH="1">
            <a:off x="5361432" y="2036064"/>
            <a:ext cx="12700" cy="2039112"/>
          </a:xfrm>
          <a:prstGeom prst="curvedConnector3">
            <a:avLst>
              <a:gd name="adj1" fmla="val 1224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9" idx="2"/>
            <a:endCxn id="11" idx="2"/>
          </p:cNvCxnSpPr>
          <p:nvPr/>
        </p:nvCxnSpPr>
        <p:spPr>
          <a:xfrm rot="16200000" flipH="1">
            <a:off x="5870448" y="2545080"/>
            <a:ext cx="12700" cy="1021080"/>
          </a:xfrm>
          <a:prstGeom prst="curvedConnector3">
            <a:avLst>
              <a:gd name="adj1" fmla="val 78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150608" y="256794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17651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9" idx="2"/>
            <a:endCxn id="11" idx="0"/>
          </p:cNvCxnSpPr>
          <p:nvPr/>
        </p:nvCxnSpPr>
        <p:spPr>
          <a:xfrm flipH="1">
            <a:off x="6380988" y="1943100"/>
            <a:ext cx="3048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46986" y="258140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13" idx="3"/>
            <a:endCxn id="15" idx="1"/>
          </p:cNvCxnSpPr>
          <p:nvPr/>
        </p:nvCxnSpPr>
        <p:spPr>
          <a:xfrm>
            <a:off x="3564636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5" idx="3"/>
            <a:endCxn id="17" idx="1"/>
          </p:cNvCxnSpPr>
          <p:nvPr/>
        </p:nvCxnSpPr>
        <p:spPr>
          <a:xfrm>
            <a:off x="4585716" y="1699260"/>
            <a:ext cx="52578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3"/>
            <a:endCxn id="19" idx="1"/>
          </p:cNvCxnSpPr>
          <p:nvPr/>
        </p:nvCxnSpPr>
        <p:spPr>
          <a:xfrm>
            <a:off x="5614416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9" idx="3"/>
            <a:endCxn id="34" idx="1"/>
          </p:cNvCxnSpPr>
          <p:nvPr/>
        </p:nvCxnSpPr>
        <p:spPr>
          <a:xfrm>
            <a:off x="6635496" y="1699260"/>
            <a:ext cx="54102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3684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57" idx="3"/>
          </p:cNvCxnSpPr>
          <p:nvPr/>
        </p:nvCxnSpPr>
        <p:spPr>
          <a:xfrm>
            <a:off x="2546604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943088" y="151790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943088" y="25679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7" idx="2"/>
            <a:endCxn id="9" idx="0"/>
          </p:cNvCxnSpPr>
          <p:nvPr/>
        </p:nvCxnSpPr>
        <p:spPr>
          <a:xfrm flipH="1">
            <a:off x="5359908" y="1943100"/>
            <a:ext cx="3048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2"/>
            <a:endCxn id="7" idx="0"/>
          </p:cNvCxnSpPr>
          <p:nvPr/>
        </p:nvCxnSpPr>
        <p:spPr>
          <a:xfrm>
            <a:off x="4334256" y="1943100"/>
            <a:ext cx="7620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2"/>
            <a:endCxn id="5" idx="0"/>
          </p:cNvCxnSpPr>
          <p:nvPr/>
        </p:nvCxnSpPr>
        <p:spPr>
          <a:xfrm>
            <a:off x="3313176" y="1943100"/>
            <a:ext cx="0" cy="63119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7" idx="2"/>
            <a:endCxn id="38" idx="0"/>
          </p:cNvCxnSpPr>
          <p:nvPr/>
        </p:nvCxnSpPr>
        <p:spPr>
          <a:xfrm>
            <a:off x="2295144" y="1943100"/>
            <a:ext cx="3302" cy="63830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2"/>
            <a:endCxn id="32" idx="0"/>
          </p:cNvCxnSpPr>
          <p:nvPr/>
        </p:nvCxnSpPr>
        <p:spPr>
          <a:xfrm flipH="1">
            <a:off x="7402068" y="1943100"/>
            <a:ext cx="25908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873496" y="904597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Base-State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1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689904" y="763929"/>
            <a:ext cx="8463794" cy="2298041"/>
            <a:chOff x="1689904" y="763929"/>
            <a:chExt cx="8463794" cy="22980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3061716" y="257429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716" y="2574290"/>
                  <a:ext cx="502920" cy="48768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4090416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416" y="2567940"/>
                  <a:ext cx="502920" cy="48768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510844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8448" y="2567940"/>
                  <a:ext cx="502920" cy="48768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612952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T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528" y="2567940"/>
                  <a:ext cx="502920" cy="48768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75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306171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716" y="1455420"/>
                  <a:ext cx="502920" cy="48768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408279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796" y="1455420"/>
                  <a:ext cx="502920" cy="48768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511149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1496" y="1455420"/>
                  <a:ext cx="502920" cy="48768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613257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2576" y="1455420"/>
                  <a:ext cx="502920" cy="48768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715060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0608" y="2567940"/>
                  <a:ext cx="502920" cy="48768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717651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6516" y="1455420"/>
                  <a:ext cx="502920" cy="48768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/>
            <p:cNvCxnSpPr>
              <a:stCxn id="19" idx="2"/>
              <a:endCxn id="11" idx="0"/>
            </p:cNvCxnSpPr>
            <p:nvPr/>
          </p:nvCxnSpPr>
          <p:spPr>
            <a:xfrm flipH="1">
              <a:off x="6380988" y="1943100"/>
              <a:ext cx="304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3" idx="3"/>
              <a:endCxn id="15" idx="1"/>
            </p:cNvCxnSpPr>
            <p:nvPr/>
          </p:nvCxnSpPr>
          <p:spPr>
            <a:xfrm>
              <a:off x="3564636" y="1699260"/>
              <a:ext cx="5181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5" idx="3"/>
              <a:endCxn id="17" idx="1"/>
            </p:cNvCxnSpPr>
            <p:nvPr/>
          </p:nvCxnSpPr>
          <p:spPr>
            <a:xfrm>
              <a:off x="4585716" y="1699260"/>
              <a:ext cx="5257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7" idx="3"/>
              <a:endCxn id="19" idx="1"/>
            </p:cNvCxnSpPr>
            <p:nvPr/>
          </p:nvCxnSpPr>
          <p:spPr>
            <a:xfrm>
              <a:off x="5614416" y="1699260"/>
              <a:ext cx="5181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9" idx="3"/>
              <a:endCxn id="34" idx="1"/>
            </p:cNvCxnSpPr>
            <p:nvPr/>
          </p:nvCxnSpPr>
          <p:spPr>
            <a:xfrm>
              <a:off x="6635496" y="1699260"/>
              <a:ext cx="5410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822704" y="1541947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Hidden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822704" y="2669778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Observed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stCxn id="17" idx="2"/>
              <a:endCxn id="9" idx="0"/>
            </p:cNvCxnSpPr>
            <p:nvPr/>
          </p:nvCxnSpPr>
          <p:spPr>
            <a:xfrm flipH="1">
              <a:off x="5359908" y="1943100"/>
              <a:ext cx="304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5" idx="2"/>
              <a:endCxn id="7" idx="0"/>
            </p:cNvCxnSpPr>
            <p:nvPr/>
          </p:nvCxnSpPr>
          <p:spPr>
            <a:xfrm>
              <a:off x="4334256" y="1943100"/>
              <a:ext cx="7620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2"/>
              <a:endCxn id="5" idx="0"/>
            </p:cNvCxnSpPr>
            <p:nvPr/>
          </p:nvCxnSpPr>
          <p:spPr>
            <a:xfrm>
              <a:off x="3313176" y="1943100"/>
              <a:ext cx="0" cy="631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4" idx="2"/>
              <a:endCxn id="32" idx="0"/>
            </p:cNvCxnSpPr>
            <p:nvPr/>
          </p:nvCxnSpPr>
          <p:spPr>
            <a:xfrm flipH="1">
              <a:off x="7402068" y="1943100"/>
              <a:ext cx="2590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1689904" y="763929"/>
              <a:ext cx="8067554" cy="140283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40550" y="803023"/>
              <a:ext cx="2141635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11" b="1" dirty="0" smtClean="0"/>
                <a:t>Markov chain</a:t>
              </a:r>
              <a:endParaRPr lang="en-US" sz="1911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998335" y="778522"/>
                  <a:ext cx="24429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 smtClean="0"/>
                    <a:t> </a:t>
                  </a:r>
                  <a:br>
                    <a:rPr lang="en-US" dirty="0" smtClean="0"/>
                  </a:br>
                  <a:r>
                    <a:rPr lang="en-US" dirty="0" smtClean="0"/>
                    <a:t>Transition probability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335" y="778522"/>
                  <a:ext cx="2442972" cy="64633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995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7710726" y="2262250"/>
                  <a:ext cx="24429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 smtClean="0"/>
                    <a:t> </a:t>
                  </a:r>
                  <a:br>
                    <a:rPr lang="en-US" dirty="0" smtClean="0"/>
                  </a:br>
                  <a:r>
                    <a:rPr lang="en-US" dirty="0" smtClean="0"/>
                    <a:t>Emission probability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0726" y="2262250"/>
                  <a:ext cx="2442972" cy="64633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244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 flipH="1">
              <a:off x="6829045" y="1318217"/>
              <a:ext cx="169290" cy="38104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432548" y="2323384"/>
              <a:ext cx="278178" cy="12900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531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177845" y="512848"/>
            <a:ext cx="11014155" cy="4128290"/>
            <a:chOff x="1177845" y="512848"/>
            <a:chExt cx="11014155" cy="4128290"/>
          </a:xfrm>
        </p:grpSpPr>
        <p:sp>
          <p:nvSpPr>
            <p:cNvPr id="60" name="TextBox 59"/>
            <p:cNvSpPr txBox="1"/>
            <p:nvPr/>
          </p:nvSpPr>
          <p:spPr>
            <a:xfrm>
              <a:off x="10253472" y="3493162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Hidden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253472" y="4196185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Observed</a:t>
              </a:r>
              <a:endParaRPr lang="en-US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177845" y="512848"/>
              <a:ext cx="8981318" cy="4128290"/>
              <a:chOff x="1177845" y="512848"/>
              <a:chExt cx="8981318" cy="412829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1177845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7845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Rectangle 12"/>
                  <p:cNvSpPr/>
                  <p:nvPr/>
                </p:nvSpPr>
                <p:spPr>
                  <a:xfrm>
                    <a:off x="2192429" y="1342395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2429" y="1342395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Rectangle 14"/>
                  <p:cNvSpPr/>
                  <p:nvPr/>
                </p:nvSpPr>
                <p:spPr>
                  <a:xfrm>
                    <a:off x="3327324" y="1342395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5" name="Rectangle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324" y="1342395"/>
                    <a:ext cx="502920" cy="5029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" name="TextBox 3"/>
              <p:cNvSpPr txBox="1"/>
              <p:nvPr/>
            </p:nvSpPr>
            <p:spPr>
              <a:xfrm>
                <a:off x="1554844" y="515455"/>
                <a:ext cx="2871213" cy="3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11" b="1" dirty="0" smtClean="0"/>
                  <a:t>State </a:t>
                </a:r>
                <a:r>
                  <a:rPr lang="en-US" sz="1911" b="1" dirty="0" smtClean="0"/>
                  <a:t>Machine</a:t>
                </a:r>
                <a:endParaRPr lang="en-US" sz="1911" b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Arc 22"/>
                  <p:cNvSpPr/>
                  <p:nvPr/>
                </p:nvSpPr>
                <p:spPr>
                  <a:xfrm>
                    <a:off x="2538214" y="1086912"/>
                    <a:ext cx="1018247" cy="457200"/>
                  </a:xfrm>
                  <a:prstGeom prst="arc">
                    <a:avLst>
                      <a:gd name="adj1" fmla="val 11026958"/>
                      <a:gd name="adj2" fmla="val 0"/>
                    </a:avLst>
                  </a:prstGeom>
                  <a:ln w="28575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23" name="Arc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8214" y="1086912"/>
                    <a:ext cx="1018247" cy="457200"/>
                  </a:xfrm>
                  <a:prstGeom prst="arc">
                    <a:avLst>
                      <a:gd name="adj1" fmla="val 11026958"/>
                      <a:gd name="adj2" fmla="val 0"/>
                    </a:avLst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 w="28575">
                    <a:headEnd type="none" w="med" len="med"/>
                    <a:tailEnd type="triangl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Arc 42"/>
              <p:cNvSpPr/>
              <p:nvPr/>
            </p:nvSpPr>
            <p:spPr>
              <a:xfrm rot="10800000">
                <a:off x="2538214" y="1624383"/>
                <a:ext cx="1018247" cy="457200"/>
              </a:xfrm>
              <a:prstGeom prst="arc">
                <a:avLst>
                  <a:gd name="adj1" fmla="val 11026958"/>
                  <a:gd name="adj2" fmla="val 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stCxn id="44" idx="3"/>
              </p:cNvCxnSpPr>
              <p:nvPr/>
            </p:nvCxnSpPr>
            <p:spPr>
              <a:xfrm flipV="1">
                <a:off x="1686720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Rectangle 43"/>
                  <p:cNvSpPr/>
                  <p:nvPr/>
                </p:nvSpPr>
                <p:spPr>
                  <a:xfrm>
                    <a:off x="1183800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4" name="Rectangle 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3800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Straight Arrow Connector 51"/>
              <p:cNvCxnSpPr>
                <a:stCxn id="44" idx="2"/>
              </p:cNvCxnSpPr>
              <p:nvPr/>
            </p:nvCxnSpPr>
            <p:spPr>
              <a:xfrm>
                <a:off x="1435260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7" idx="3"/>
              </p:cNvCxnSpPr>
              <p:nvPr/>
            </p:nvCxnSpPr>
            <p:spPr>
              <a:xfrm flipV="1">
                <a:off x="2387760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Rectangle 56"/>
                  <p:cNvSpPr/>
                  <p:nvPr/>
                </p:nvSpPr>
                <p:spPr>
                  <a:xfrm>
                    <a:off x="1884840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4840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Arrow Connector 57"/>
              <p:cNvCxnSpPr>
                <a:stCxn id="57" idx="2"/>
              </p:cNvCxnSpPr>
              <p:nvPr/>
            </p:nvCxnSpPr>
            <p:spPr>
              <a:xfrm>
                <a:off x="2136300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63" idx="3"/>
              </p:cNvCxnSpPr>
              <p:nvPr/>
            </p:nvCxnSpPr>
            <p:spPr>
              <a:xfrm flipV="1">
                <a:off x="3097182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2594262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4262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Straight Arrow Connector 63"/>
              <p:cNvCxnSpPr>
                <a:stCxn id="63" idx="2"/>
              </p:cNvCxnSpPr>
              <p:nvPr/>
            </p:nvCxnSpPr>
            <p:spPr>
              <a:xfrm>
                <a:off x="2845722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stCxn id="67" idx="3"/>
              </p:cNvCxnSpPr>
              <p:nvPr/>
            </p:nvCxnSpPr>
            <p:spPr>
              <a:xfrm flipV="1">
                <a:off x="3798222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3295302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7" name="Rectangl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5302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Straight Arrow Connector 67"/>
              <p:cNvCxnSpPr>
                <a:stCxn id="67" idx="2"/>
              </p:cNvCxnSpPr>
              <p:nvPr/>
            </p:nvCxnSpPr>
            <p:spPr>
              <a:xfrm>
                <a:off x="3546762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71" idx="3"/>
              </p:cNvCxnSpPr>
              <p:nvPr/>
            </p:nvCxnSpPr>
            <p:spPr>
              <a:xfrm flipV="1">
                <a:off x="4502271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Rectangle 70"/>
                  <p:cNvSpPr/>
                  <p:nvPr/>
                </p:nvSpPr>
                <p:spPr>
                  <a:xfrm>
                    <a:off x="3999351" y="3433988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1" name="Rectangl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9351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2" name="Straight Arrow Connector 71"/>
              <p:cNvCxnSpPr>
                <a:stCxn id="71" idx="2"/>
              </p:cNvCxnSpPr>
              <p:nvPr/>
            </p:nvCxnSpPr>
            <p:spPr>
              <a:xfrm>
                <a:off x="4250811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stCxn id="81" idx="3"/>
              </p:cNvCxnSpPr>
              <p:nvPr/>
            </p:nvCxnSpPr>
            <p:spPr>
              <a:xfrm flipV="1">
                <a:off x="5206320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1" name="Rectangle 80"/>
                  <p:cNvSpPr/>
                  <p:nvPr/>
                </p:nvSpPr>
                <p:spPr>
                  <a:xfrm>
                    <a:off x="4703400" y="3433988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1" name="Rectangle 8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3400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2" name="Straight Arrow Connector 81"/>
              <p:cNvCxnSpPr>
                <a:stCxn id="81" idx="2"/>
              </p:cNvCxnSpPr>
              <p:nvPr/>
            </p:nvCxnSpPr>
            <p:spPr>
              <a:xfrm>
                <a:off x="4954860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85" idx="3"/>
              </p:cNvCxnSpPr>
              <p:nvPr/>
            </p:nvCxnSpPr>
            <p:spPr>
              <a:xfrm flipV="1">
                <a:off x="5919767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" name="Rectangle 84"/>
                  <p:cNvSpPr/>
                  <p:nvPr/>
                </p:nvSpPr>
                <p:spPr>
                  <a:xfrm>
                    <a:off x="5416847" y="3433988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5" name="Rectangle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6847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6" name="Straight Arrow Connector 85"/>
              <p:cNvCxnSpPr>
                <a:stCxn id="85" idx="2"/>
              </p:cNvCxnSpPr>
              <p:nvPr/>
            </p:nvCxnSpPr>
            <p:spPr>
              <a:xfrm>
                <a:off x="5668307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89" idx="3"/>
              </p:cNvCxnSpPr>
              <p:nvPr/>
            </p:nvCxnSpPr>
            <p:spPr>
              <a:xfrm flipV="1">
                <a:off x="6616274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9" name="Rectangle 88"/>
                  <p:cNvSpPr/>
                  <p:nvPr/>
                </p:nvSpPr>
                <p:spPr>
                  <a:xfrm>
                    <a:off x="6113354" y="3433988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3354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0" name="Straight Arrow Connector 89"/>
              <p:cNvCxnSpPr>
                <a:stCxn id="89" idx="2"/>
              </p:cNvCxnSpPr>
              <p:nvPr/>
            </p:nvCxnSpPr>
            <p:spPr>
              <a:xfrm>
                <a:off x="6364814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93" idx="3"/>
              </p:cNvCxnSpPr>
              <p:nvPr/>
            </p:nvCxnSpPr>
            <p:spPr>
              <a:xfrm flipV="1">
                <a:off x="7329721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3" name="Rectangle 92"/>
                  <p:cNvSpPr/>
                  <p:nvPr/>
                </p:nvSpPr>
                <p:spPr>
                  <a:xfrm>
                    <a:off x="6826801" y="3433988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3" name="Rectangle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6801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4" name="Straight Arrow Connector 93"/>
              <p:cNvCxnSpPr>
                <a:stCxn id="93" idx="2"/>
              </p:cNvCxnSpPr>
              <p:nvPr/>
            </p:nvCxnSpPr>
            <p:spPr>
              <a:xfrm>
                <a:off x="7078261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97" idx="3"/>
              </p:cNvCxnSpPr>
              <p:nvPr/>
            </p:nvCxnSpPr>
            <p:spPr>
              <a:xfrm flipV="1">
                <a:off x="8041706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7" name="Rectangle 96"/>
                  <p:cNvSpPr/>
                  <p:nvPr/>
                </p:nvSpPr>
                <p:spPr>
                  <a:xfrm>
                    <a:off x="7538786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7" name="Rectangle 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8786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Straight Arrow Connector 97"/>
              <p:cNvCxnSpPr>
                <a:stCxn id="97" idx="2"/>
              </p:cNvCxnSpPr>
              <p:nvPr/>
            </p:nvCxnSpPr>
            <p:spPr>
              <a:xfrm>
                <a:off x="7790246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101" idx="3"/>
              </p:cNvCxnSpPr>
              <p:nvPr/>
            </p:nvCxnSpPr>
            <p:spPr>
              <a:xfrm flipV="1">
                <a:off x="8742746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1" name="Rectangle 100"/>
                  <p:cNvSpPr/>
                  <p:nvPr/>
                </p:nvSpPr>
                <p:spPr>
                  <a:xfrm>
                    <a:off x="8239826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1" name="Rectangle 10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39826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2" name="Straight Arrow Connector 101"/>
              <p:cNvCxnSpPr>
                <a:stCxn id="101" idx="2"/>
              </p:cNvCxnSpPr>
              <p:nvPr/>
            </p:nvCxnSpPr>
            <p:spPr>
              <a:xfrm>
                <a:off x="8491286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>
                <a:stCxn id="105" idx="3"/>
              </p:cNvCxnSpPr>
              <p:nvPr/>
            </p:nvCxnSpPr>
            <p:spPr>
              <a:xfrm flipV="1">
                <a:off x="9452168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5" name="Rectangle 104"/>
                  <p:cNvSpPr/>
                  <p:nvPr/>
                </p:nvSpPr>
                <p:spPr>
                  <a:xfrm>
                    <a:off x="8949248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5" name="Rectangle 1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49248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6" name="Straight Arrow Connector 105"/>
              <p:cNvCxnSpPr>
                <a:stCxn id="105" idx="2"/>
              </p:cNvCxnSpPr>
              <p:nvPr/>
            </p:nvCxnSpPr>
            <p:spPr>
              <a:xfrm>
                <a:off x="9200708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9" name="Rectangle 108"/>
                  <p:cNvSpPr/>
                  <p:nvPr/>
                </p:nvSpPr>
                <p:spPr>
                  <a:xfrm>
                    <a:off x="9650288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50288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0" name="Straight Arrow Connector 109"/>
              <p:cNvCxnSpPr>
                <a:stCxn id="109" idx="2"/>
              </p:cNvCxnSpPr>
              <p:nvPr/>
            </p:nvCxnSpPr>
            <p:spPr>
              <a:xfrm>
                <a:off x="9901748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2" name="Rectangle 111"/>
                  <p:cNvSpPr/>
                  <p:nvPr/>
                </p:nvSpPr>
                <p:spPr>
                  <a:xfrm>
                    <a:off x="1886774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2" name="Rectangle 1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774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3" name="Rectangle 112"/>
                  <p:cNvSpPr/>
                  <p:nvPr/>
                </p:nvSpPr>
                <p:spPr>
                  <a:xfrm>
                    <a:off x="2592507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3" name="Rectangle 1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2507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4" name="Rectangle 113"/>
                  <p:cNvSpPr/>
                  <p:nvPr/>
                </p:nvSpPr>
                <p:spPr>
                  <a:xfrm>
                    <a:off x="3295302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4" name="Rectangle 1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5302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7" name="Rectangle 116"/>
                  <p:cNvSpPr/>
                  <p:nvPr/>
                </p:nvSpPr>
                <p:spPr>
                  <a:xfrm>
                    <a:off x="4000191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7" name="Rectangle 1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0191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8" name="Rectangle 117"/>
                  <p:cNvSpPr/>
                  <p:nvPr/>
                </p:nvSpPr>
                <p:spPr>
                  <a:xfrm>
                    <a:off x="4697658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8" name="Rectangle 1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58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9" name="Rectangle 118"/>
                  <p:cNvSpPr/>
                  <p:nvPr/>
                </p:nvSpPr>
                <p:spPr>
                  <a:xfrm>
                    <a:off x="5416163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9" name="Rectangle 1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6163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0" name="Rectangle 119"/>
                  <p:cNvSpPr/>
                  <p:nvPr/>
                </p:nvSpPr>
                <p:spPr>
                  <a:xfrm>
                    <a:off x="6111693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20" name="Rectangle 1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1693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1" name="Rectangle 120"/>
                  <p:cNvSpPr/>
                  <p:nvPr/>
                </p:nvSpPr>
                <p:spPr>
                  <a:xfrm>
                    <a:off x="6826625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21" name="Rectangle 1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6625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2" name="Rectangle 121"/>
                  <p:cNvSpPr/>
                  <p:nvPr/>
                </p:nvSpPr>
                <p:spPr>
                  <a:xfrm>
                    <a:off x="7538786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22" name="Rectangle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8786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3" name="Rectangle 122"/>
                  <p:cNvSpPr/>
                  <p:nvPr/>
                </p:nvSpPr>
                <p:spPr>
                  <a:xfrm>
                    <a:off x="8247715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23" name="Rectangle 1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47715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4" name="Rectangle 123"/>
                  <p:cNvSpPr/>
                  <p:nvPr/>
                </p:nvSpPr>
                <p:spPr>
                  <a:xfrm>
                    <a:off x="8953448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24" name="Rectangle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53448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5" name="Rectangle 124"/>
                  <p:cNvSpPr/>
                  <p:nvPr/>
                </p:nvSpPr>
                <p:spPr>
                  <a:xfrm>
                    <a:off x="9656243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25" name="Rectangle 1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56243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6" name="TextBox 125"/>
              <p:cNvSpPr txBox="1"/>
              <p:nvPr/>
            </p:nvSpPr>
            <p:spPr>
              <a:xfrm>
                <a:off x="4319811" y="2825882"/>
                <a:ext cx="2969678" cy="3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11" b="1" dirty="0" smtClean="0"/>
                  <a:t>Generated Sequence</a:t>
                </a:r>
                <a:endParaRPr lang="en-US" sz="1911" b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7" name="Rectangle 126"/>
                  <p:cNvSpPr/>
                  <p:nvPr/>
                </p:nvSpPr>
                <p:spPr>
                  <a:xfrm>
                    <a:off x="5133975" y="1554725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7" name="Rectangle 1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3975" y="1554725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8" name="Rectangle 127"/>
                  <p:cNvSpPr/>
                  <p:nvPr/>
                </p:nvSpPr>
                <p:spPr>
                  <a:xfrm>
                    <a:off x="5133975" y="2057077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8" name="Rectangle 1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3975" y="2057077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9" name="TextBox 128"/>
              <p:cNvSpPr txBox="1"/>
              <p:nvPr/>
            </p:nvSpPr>
            <p:spPr>
              <a:xfrm>
                <a:off x="4449428" y="516043"/>
                <a:ext cx="2871213" cy="3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11" b="1" dirty="0" smtClean="0"/>
                  <a:t>Emission Probability</a:t>
                </a:r>
                <a:endParaRPr lang="en-US" sz="1911" b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2" name="Rectangle 131"/>
                  <p:cNvSpPr/>
                  <p:nvPr/>
                </p:nvSpPr>
                <p:spPr>
                  <a:xfrm>
                    <a:off x="5636895" y="1554725"/>
                    <a:ext cx="502920" cy="502920"/>
                  </a:xfrm>
                  <a:prstGeom prst="rect">
                    <a:avLst/>
                  </a:prstGeom>
                  <a:solidFill>
                    <a:srgbClr val="40404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2" name="Rectangle 1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6895" y="1554725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3" name="Rectangle 132"/>
                  <p:cNvSpPr/>
                  <p:nvPr/>
                </p:nvSpPr>
                <p:spPr>
                  <a:xfrm>
                    <a:off x="5636895" y="2057077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7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3" name="Rectangle 1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6895" y="2057077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4" name="Rectangle 133"/>
                  <p:cNvSpPr/>
                  <p:nvPr/>
                </p:nvSpPr>
                <p:spPr>
                  <a:xfrm>
                    <a:off x="6140073" y="1554725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7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4" name="Rectangle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0073" y="1554725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5" name="Rectangle 134"/>
                  <p:cNvSpPr/>
                  <p:nvPr/>
                </p:nvSpPr>
                <p:spPr>
                  <a:xfrm>
                    <a:off x="6140073" y="2057077"/>
                    <a:ext cx="502920" cy="502920"/>
                  </a:xfrm>
                  <a:prstGeom prst="rect">
                    <a:avLst/>
                  </a:prstGeom>
                  <a:solidFill>
                    <a:srgbClr val="40404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5" name="Rectangle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0073" y="2057077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6" name="Rectangle 135"/>
                  <p:cNvSpPr/>
                  <p:nvPr/>
                </p:nvSpPr>
                <p:spPr>
                  <a:xfrm>
                    <a:off x="5636895" y="1052392"/>
                    <a:ext cx="502920" cy="502920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6" name="Rectangle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6895" y="1052392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3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7" name="Rectangle 136"/>
                  <p:cNvSpPr/>
                  <p:nvPr/>
                </p:nvSpPr>
                <p:spPr>
                  <a:xfrm>
                    <a:off x="6140073" y="1052392"/>
                    <a:ext cx="502920" cy="502920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7" name="Rectangle 1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0073" y="1052392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4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8" name="Rectangle 107"/>
                  <p:cNvSpPr/>
                  <p:nvPr/>
                </p:nvSpPr>
                <p:spPr>
                  <a:xfrm>
                    <a:off x="7790246" y="1558962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0246" y="1558962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1" name="Rectangle 110"/>
                  <p:cNvSpPr/>
                  <p:nvPr/>
                </p:nvSpPr>
                <p:spPr>
                  <a:xfrm>
                    <a:off x="7790246" y="2058120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1" name="Rectangle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0246" y="2058120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5" name="Rectangle 114"/>
                  <p:cNvSpPr/>
                  <p:nvPr/>
                </p:nvSpPr>
                <p:spPr>
                  <a:xfrm>
                    <a:off x="8293166" y="1558962"/>
                    <a:ext cx="502920" cy="5029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5" name="Rectangle 1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93166" y="1558962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6" name="Rectangle 115"/>
                  <p:cNvSpPr/>
                  <p:nvPr/>
                </p:nvSpPr>
                <p:spPr>
                  <a:xfrm>
                    <a:off x="8293166" y="2058120"/>
                    <a:ext cx="502920" cy="502920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7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6" name="Rectangle 1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93166" y="2058120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0" name="Rectangle 129"/>
                  <p:cNvSpPr/>
                  <p:nvPr/>
                </p:nvSpPr>
                <p:spPr>
                  <a:xfrm>
                    <a:off x="8794439" y="1558962"/>
                    <a:ext cx="502920" cy="502920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7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0" name="Rectangle 1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94439" y="1558962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1" name="Rectangle 130"/>
                  <p:cNvSpPr/>
                  <p:nvPr/>
                </p:nvSpPr>
                <p:spPr>
                  <a:xfrm>
                    <a:off x="8794439" y="2058120"/>
                    <a:ext cx="502920" cy="5029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1" name="Rectangle 1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94439" y="2058120"/>
                    <a:ext cx="502920" cy="502920"/>
                  </a:xfrm>
                  <a:prstGeom prst="rect">
                    <a:avLst/>
                  </a:prstGeom>
                  <a:blipFill rotWithShape="0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0" name="Rectangle 139"/>
                  <p:cNvSpPr/>
                  <p:nvPr/>
                </p:nvSpPr>
                <p:spPr>
                  <a:xfrm>
                    <a:off x="8293166" y="1054724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0" name="Rectangle 1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93166" y="1054724"/>
                    <a:ext cx="502920" cy="502920"/>
                  </a:xfrm>
                  <a:prstGeom prst="rect">
                    <a:avLst/>
                  </a:prstGeom>
                  <a:blipFill rotWithShape="0"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1" name="Rectangle 140"/>
                  <p:cNvSpPr/>
                  <p:nvPr/>
                </p:nvSpPr>
                <p:spPr>
                  <a:xfrm>
                    <a:off x="8794439" y="1054878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1" name="Rectangle 1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94439" y="105487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4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2" name="TextBox 141"/>
              <p:cNvSpPr txBox="1"/>
              <p:nvPr/>
            </p:nvSpPr>
            <p:spPr>
              <a:xfrm>
                <a:off x="7119987" y="512848"/>
                <a:ext cx="2871213" cy="3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11" b="1" dirty="0" smtClean="0"/>
                  <a:t>Transition Probability</a:t>
                </a:r>
                <a:endParaRPr lang="en-US" sz="1911" b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2836381" y="2054739"/>
                    <a:ext cx="421910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6381" y="2054739"/>
                    <a:ext cx="421910" cy="276999"/>
                  </a:xfrm>
                  <a:prstGeom prst="rect">
                    <a:avLst/>
                  </a:prstGeom>
                  <a:blipFill rotWithShape="0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3" name="Arc 142"/>
              <p:cNvSpPr/>
              <p:nvPr/>
            </p:nvSpPr>
            <p:spPr>
              <a:xfrm rot="5400000">
                <a:off x="3856908" y="1393147"/>
                <a:ext cx="284343" cy="457200"/>
              </a:xfrm>
              <a:prstGeom prst="arc">
                <a:avLst>
                  <a:gd name="adj1" fmla="val 8739865"/>
                  <a:gd name="adj2" fmla="val 1898732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4" name="Rectangle 143"/>
                  <p:cNvSpPr/>
                  <p:nvPr/>
                </p:nvSpPr>
                <p:spPr>
                  <a:xfrm>
                    <a:off x="3823598" y="1817346"/>
                    <a:ext cx="421910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144" name="Rectangle 1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3598" y="1817346"/>
                    <a:ext cx="421910" cy="276999"/>
                  </a:xfrm>
                  <a:prstGeom prst="rect">
                    <a:avLst/>
                  </a:prstGeom>
                  <a:blipFill rotWithShape="0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5" name="Arc 144"/>
              <p:cNvSpPr/>
              <p:nvPr/>
            </p:nvSpPr>
            <p:spPr>
              <a:xfrm rot="16200000">
                <a:off x="1853398" y="1361021"/>
                <a:ext cx="309639" cy="457200"/>
              </a:xfrm>
              <a:prstGeom prst="arc">
                <a:avLst>
                  <a:gd name="adj1" fmla="val 8739865"/>
                  <a:gd name="adj2" fmla="val 1898732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6" name="Rectangle 145"/>
                  <p:cNvSpPr/>
                  <p:nvPr/>
                </p:nvSpPr>
                <p:spPr>
                  <a:xfrm>
                    <a:off x="1767728" y="1817347"/>
                    <a:ext cx="421910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146" name="Rectangle 1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7728" y="1817347"/>
                    <a:ext cx="421910" cy="276999"/>
                  </a:xfrm>
                  <a:prstGeom prst="rect">
                    <a:avLst/>
                  </a:prstGeom>
                  <a:blipFill rotWithShape="0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8" name="Rectangle 137"/>
                  <p:cNvSpPr/>
                  <p:nvPr/>
                </p:nvSpPr>
                <p:spPr>
                  <a:xfrm>
                    <a:off x="2116096" y="2044655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8" name="Rectangle 1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6096" y="2044655"/>
                    <a:ext cx="237744" cy="241773"/>
                  </a:xfrm>
                  <a:prstGeom prst="rect">
                    <a:avLst/>
                  </a:prstGeom>
                  <a:blipFill rotWithShape="0">
                    <a:blip r:embed="rId45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9" name="Rectangle 138"/>
                  <p:cNvSpPr/>
                  <p:nvPr/>
                </p:nvSpPr>
                <p:spPr>
                  <a:xfrm>
                    <a:off x="3663799" y="2049684"/>
                    <a:ext cx="237744" cy="237744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9" name="Rectangle 1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63799" y="2049684"/>
                    <a:ext cx="237744" cy="237744"/>
                  </a:xfrm>
                  <a:prstGeom prst="rect">
                    <a:avLst/>
                  </a:prstGeom>
                  <a:blipFill rotWithShape="0">
                    <a:blip r:embed="rId46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7" name="Straight Arrow Connector 146"/>
              <p:cNvCxnSpPr/>
              <p:nvPr/>
            </p:nvCxnSpPr>
            <p:spPr>
              <a:xfrm>
                <a:off x="3716912" y="1855565"/>
                <a:ext cx="17896" cy="18017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 flipH="1">
                <a:off x="2282053" y="1849416"/>
                <a:ext cx="18288" cy="18288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789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827717" y="5264881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17" y="5264881"/>
                <a:ext cx="502920" cy="5029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1517528" y="1706030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528" y="1706030"/>
                <a:ext cx="502920" cy="5029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2652423" y="170603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423" y="1706030"/>
                <a:ext cx="502920" cy="5029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9820292" y="4619825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9820292" y="5325473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717" y="794177"/>
            <a:ext cx="2871213" cy="38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 smtClean="0"/>
              <a:t>State </a:t>
            </a:r>
            <a:r>
              <a:rPr lang="en-US" sz="1911" b="1" dirty="0" smtClean="0"/>
              <a:t>Machine</a:t>
            </a:r>
            <a:endParaRPr lang="en-US" sz="1911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Arc 22"/>
              <p:cNvSpPr/>
              <p:nvPr/>
            </p:nvSpPr>
            <p:spPr>
              <a:xfrm>
                <a:off x="1863313" y="1450547"/>
                <a:ext cx="1018247" cy="457200"/>
              </a:xfrm>
              <a:prstGeom prst="arc">
                <a:avLst>
                  <a:gd name="adj1" fmla="val 11026958"/>
                  <a:gd name="adj2" fmla="val 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3" name="Arc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313" y="1450547"/>
                <a:ext cx="1018247" cy="457200"/>
              </a:xfrm>
              <a:prstGeom prst="arc">
                <a:avLst>
                  <a:gd name="adj1" fmla="val 11026958"/>
                  <a:gd name="adj2" fmla="val 0"/>
                </a:avLst>
              </a:prstGeom>
              <a:blipFill rotWithShape="0">
                <a:blip r:embed="rId5"/>
                <a:stretch>
                  <a:fillRect/>
                </a:stretch>
              </a:blipFill>
              <a:ln w="28575"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/>
          <p:cNvSpPr/>
          <p:nvPr/>
        </p:nvSpPr>
        <p:spPr>
          <a:xfrm rot="10800000">
            <a:off x="1863313" y="1988018"/>
            <a:ext cx="1018247" cy="45720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/>
          <p:cNvCxnSpPr>
            <a:stCxn id="44" idx="3"/>
          </p:cNvCxnSpPr>
          <p:nvPr/>
        </p:nvCxnSpPr>
        <p:spPr>
          <a:xfrm flipV="1">
            <a:off x="1336592" y="4804491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/>
              <p:cNvSpPr/>
              <p:nvPr/>
            </p:nvSpPr>
            <p:spPr>
              <a:xfrm>
                <a:off x="833672" y="4560651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7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672" y="4560651"/>
                <a:ext cx="502920" cy="5029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>
            <a:stCxn id="44" idx="2"/>
          </p:cNvCxnSpPr>
          <p:nvPr/>
        </p:nvCxnSpPr>
        <p:spPr>
          <a:xfrm>
            <a:off x="1085132" y="5063571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7" idx="3"/>
          </p:cNvCxnSpPr>
          <p:nvPr/>
        </p:nvCxnSpPr>
        <p:spPr>
          <a:xfrm flipV="1">
            <a:off x="2037632" y="4804491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/>
              <p:cNvSpPr/>
              <p:nvPr/>
            </p:nvSpPr>
            <p:spPr>
              <a:xfrm>
                <a:off x="1534712" y="4560651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712" y="4560651"/>
                <a:ext cx="502920" cy="5029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>
            <a:stCxn id="57" idx="2"/>
          </p:cNvCxnSpPr>
          <p:nvPr/>
        </p:nvCxnSpPr>
        <p:spPr>
          <a:xfrm>
            <a:off x="1786172" y="5063571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3" idx="3"/>
          </p:cNvCxnSpPr>
          <p:nvPr/>
        </p:nvCxnSpPr>
        <p:spPr>
          <a:xfrm flipV="1">
            <a:off x="2747054" y="4804491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/>
              <p:cNvSpPr/>
              <p:nvPr/>
            </p:nvSpPr>
            <p:spPr>
              <a:xfrm>
                <a:off x="2244134" y="4560651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134" y="4560651"/>
                <a:ext cx="502920" cy="5029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stCxn id="63" idx="2"/>
          </p:cNvCxnSpPr>
          <p:nvPr/>
        </p:nvCxnSpPr>
        <p:spPr>
          <a:xfrm>
            <a:off x="2495594" y="5063571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7" idx="3"/>
            <a:endCxn id="71" idx="1"/>
          </p:cNvCxnSpPr>
          <p:nvPr/>
        </p:nvCxnSpPr>
        <p:spPr>
          <a:xfrm flipV="1">
            <a:off x="3448094" y="4804491"/>
            <a:ext cx="1613584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/>
              <p:cNvSpPr/>
              <p:nvPr/>
            </p:nvSpPr>
            <p:spPr>
              <a:xfrm>
                <a:off x="2945174" y="4560651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174" y="4560651"/>
                <a:ext cx="502920" cy="5029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>
            <a:stCxn id="67" idx="2"/>
            <a:endCxn id="114" idx="0"/>
          </p:cNvCxnSpPr>
          <p:nvPr/>
        </p:nvCxnSpPr>
        <p:spPr>
          <a:xfrm>
            <a:off x="3196634" y="5063571"/>
            <a:ext cx="0" cy="2013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71" idx="3"/>
            <a:endCxn id="97" idx="1"/>
          </p:cNvCxnSpPr>
          <p:nvPr/>
        </p:nvCxnSpPr>
        <p:spPr>
          <a:xfrm>
            <a:off x="5564598" y="4804491"/>
            <a:ext cx="1624060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tangle 70"/>
              <p:cNvSpPr/>
              <p:nvPr/>
            </p:nvSpPr>
            <p:spPr>
              <a:xfrm>
                <a:off x="5061678" y="4560651"/>
                <a:ext cx="502920" cy="4876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678" y="4560651"/>
                <a:ext cx="502920" cy="48768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>
            <a:stCxn id="71" idx="2"/>
            <a:endCxn id="119" idx="0"/>
          </p:cNvCxnSpPr>
          <p:nvPr/>
        </p:nvCxnSpPr>
        <p:spPr>
          <a:xfrm>
            <a:off x="5313138" y="5048331"/>
            <a:ext cx="4357" cy="216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1" idx="2"/>
          </p:cNvCxnSpPr>
          <p:nvPr/>
        </p:nvCxnSpPr>
        <p:spPr>
          <a:xfrm flipH="1">
            <a:off x="4160255" y="5048331"/>
            <a:ext cx="1152883" cy="2037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7" idx="3"/>
          </p:cNvCxnSpPr>
          <p:nvPr/>
        </p:nvCxnSpPr>
        <p:spPr>
          <a:xfrm flipV="1">
            <a:off x="7691578" y="4804491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Rectangle 96"/>
              <p:cNvSpPr/>
              <p:nvPr/>
            </p:nvSpPr>
            <p:spPr>
              <a:xfrm>
                <a:off x="7188658" y="4560651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7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658" y="4560651"/>
                <a:ext cx="502920" cy="5029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/>
          <p:cNvCxnSpPr>
            <a:stCxn id="97" idx="2"/>
          </p:cNvCxnSpPr>
          <p:nvPr/>
        </p:nvCxnSpPr>
        <p:spPr>
          <a:xfrm>
            <a:off x="7440118" y="5063571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01" idx="3"/>
          </p:cNvCxnSpPr>
          <p:nvPr/>
        </p:nvCxnSpPr>
        <p:spPr>
          <a:xfrm flipV="1">
            <a:off x="8392618" y="4804491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Rectangle 100"/>
              <p:cNvSpPr/>
              <p:nvPr/>
            </p:nvSpPr>
            <p:spPr>
              <a:xfrm>
                <a:off x="7889698" y="4560651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698" y="4560651"/>
                <a:ext cx="502920" cy="5029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/>
          <p:cNvCxnSpPr>
            <a:stCxn id="101" idx="2"/>
          </p:cNvCxnSpPr>
          <p:nvPr/>
        </p:nvCxnSpPr>
        <p:spPr>
          <a:xfrm>
            <a:off x="8141158" y="5063571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05" idx="3"/>
          </p:cNvCxnSpPr>
          <p:nvPr/>
        </p:nvCxnSpPr>
        <p:spPr>
          <a:xfrm flipV="1">
            <a:off x="9102040" y="4804491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Rectangle 104"/>
              <p:cNvSpPr/>
              <p:nvPr/>
            </p:nvSpPr>
            <p:spPr>
              <a:xfrm>
                <a:off x="8599120" y="4560651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9120" y="4560651"/>
                <a:ext cx="502920" cy="5029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/>
          <p:cNvCxnSpPr>
            <a:stCxn id="105" idx="2"/>
          </p:cNvCxnSpPr>
          <p:nvPr/>
        </p:nvCxnSpPr>
        <p:spPr>
          <a:xfrm>
            <a:off x="8850580" y="5063571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Rectangle 108"/>
              <p:cNvSpPr/>
              <p:nvPr/>
            </p:nvSpPr>
            <p:spPr>
              <a:xfrm>
                <a:off x="9300160" y="4560651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9" name="Rectangle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160" y="4560651"/>
                <a:ext cx="502920" cy="5029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/>
          <p:cNvCxnSpPr>
            <a:stCxn id="109" idx="2"/>
          </p:cNvCxnSpPr>
          <p:nvPr/>
        </p:nvCxnSpPr>
        <p:spPr>
          <a:xfrm>
            <a:off x="9551620" y="5063571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Rectangle 111"/>
              <p:cNvSpPr/>
              <p:nvPr/>
            </p:nvSpPr>
            <p:spPr>
              <a:xfrm>
                <a:off x="1536646" y="5264881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646" y="5264881"/>
                <a:ext cx="502920" cy="5029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Rectangle 112"/>
              <p:cNvSpPr/>
              <p:nvPr/>
            </p:nvSpPr>
            <p:spPr>
              <a:xfrm>
                <a:off x="2242379" y="5264881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379" y="5264881"/>
                <a:ext cx="502920" cy="5029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Rectangle 113"/>
              <p:cNvSpPr/>
              <p:nvPr/>
            </p:nvSpPr>
            <p:spPr>
              <a:xfrm>
                <a:off x="2945174" y="5264881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4" name="Rectangle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174" y="5264881"/>
                <a:ext cx="502920" cy="5029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3650063" y="5264881"/>
                <a:ext cx="502920" cy="502920"/>
              </a:xfrm>
              <a:prstGeom prst="rect">
                <a:avLst/>
              </a:prstGeom>
              <a:solidFill>
                <a:srgbClr val="41719C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063" y="5264881"/>
                <a:ext cx="502920" cy="50292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4347530" y="5264881"/>
                <a:ext cx="502920" cy="502920"/>
              </a:xfrm>
              <a:prstGeom prst="rect">
                <a:avLst/>
              </a:prstGeom>
              <a:solidFill>
                <a:srgbClr val="41719C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530" y="5264881"/>
                <a:ext cx="502920" cy="50292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Rectangle 118"/>
              <p:cNvSpPr/>
              <p:nvPr/>
            </p:nvSpPr>
            <p:spPr>
              <a:xfrm>
                <a:off x="5066035" y="5264881"/>
                <a:ext cx="502920" cy="502920"/>
              </a:xfrm>
              <a:prstGeom prst="rect">
                <a:avLst/>
              </a:prstGeom>
              <a:solidFill>
                <a:srgbClr val="41719C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035" y="5264881"/>
                <a:ext cx="502920" cy="50292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Rectangle 119"/>
              <p:cNvSpPr/>
              <p:nvPr/>
            </p:nvSpPr>
            <p:spPr>
              <a:xfrm>
                <a:off x="5761565" y="5264881"/>
                <a:ext cx="502920" cy="502920"/>
              </a:xfrm>
              <a:prstGeom prst="rect">
                <a:avLst/>
              </a:prstGeom>
              <a:solidFill>
                <a:srgbClr val="41719C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565" y="5264881"/>
                <a:ext cx="502920" cy="50292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Rectangle 120"/>
              <p:cNvSpPr/>
              <p:nvPr/>
            </p:nvSpPr>
            <p:spPr>
              <a:xfrm>
                <a:off x="6476497" y="5264881"/>
                <a:ext cx="502920" cy="502920"/>
              </a:xfrm>
              <a:prstGeom prst="rect">
                <a:avLst/>
              </a:prstGeom>
              <a:solidFill>
                <a:srgbClr val="41719C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497" y="5264881"/>
                <a:ext cx="502920" cy="50292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Rectangle 121"/>
              <p:cNvSpPr/>
              <p:nvPr/>
            </p:nvSpPr>
            <p:spPr>
              <a:xfrm>
                <a:off x="7188658" y="5264881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2" name="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658" y="5264881"/>
                <a:ext cx="502920" cy="50292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Rectangle 122"/>
              <p:cNvSpPr/>
              <p:nvPr/>
            </p:nvSpPr>
            <p:spPr>
              <a:xfrm>
                <a:off x="7897587" y="5264881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3" name="Rectangle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587" y="5264881"/>
                <a:ext cx="502920" cy="502920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Rectangle 123"/>
              <p:cNvSpPr/>
              <p:nvPr/>
            </p:nvSpPr>
            <p:spPr>
              <a:xfrm>
                <a:off x="8603320" y="5264881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4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320" y="5264881"/>
                <a:ext cx="502920" cy="502920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Rectangle 124"/>
              <p:cNvSpPr/>
              <p:nvPr/>
            </p:nvSpPr>
            <p:spPr>
              <a:xfrm>
                <a:off x="9298636" y="5261629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5" name="Rectangle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636" y="5261629"/>
                <a:ext cx="502920" cy="502920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3836530" y="4013561"/>
            <a:ext cx="2969678" cy="38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 smtClean="0"/>
              <a:t>Generated Sequence</a:t>
            </a:r>
            <a:endParaRPr lang="en-US" sz="1911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3934995" y="794177"/>
            <a:ext cx="2871213" cy="38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 smtClean="0"/>
              <a:t>Emission Probability</a:t>
            </a:r>
            <a:endParaRPr lang="en-US" sz="1911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Rectangle 131"/>
              <p:cNvSpPr/>
              <p:nvPr/>
            </p:nvSpPr>
            <p:spPr>
              <a:xfrm>
                <a:off x="4592099" y="178449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2" name="Rectangle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99" y="1784490"/>
                <a:ext cx="502920" cy="502920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Rectangle 133"/>
              <p:cNvSpPr/>
              <p:nvPr/>
            </p:nvSpPr>
            <p:spPr>
              <a:xfrm>
                <a:off x="5098690" y="1784778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34" name="Rectangle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90" y="1784778"/>
                <a:ext cx="502920" cy="502920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Rectangle 135"/>
              <p:cNvSpPr/>
              <p:nvPr/>
            </p:nvSpPr>
            <p:spPr>
              <a:xfrm>
                <a:off x="4592328" y="1281847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6" name="Rectangle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328" y="1281847"/>
                <a:ext cx="502920" cy="502920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Rectangle 136"/>
              <p:cNvSpPr/>
              <p:nvPr/>
            </p:nvSpPr>
            <p:spPr>
              <a:xfrm>
                <a:off x="5099925" y="1282299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7" name="Rectangl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925" y="1282299"/>
                <a:ext cx="502920" cy="502920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Rectangle 107"/>
              <p:cNvSpPr/>
              <p:nvPr/>
            </p:nvSpPr>
            <p:spPr>
              <a:xfrm>
                <a:off x="7991215" y="1787696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215" y="1787696"/>
                <a:ext cx="502920" cy="502920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Rectangle 114"/>
              <p:cNvSpPr/>
              <p:nvPr/>
            </p:nvSpPr>
            <p:spPr>
              <a:xfrm>
                <a:off x="8494135" y="1784336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135" y="1784336"/>
                <a:ext cx="502920" cy="502920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Rectangle 129"/>
              <p:cNvSpPr/>
              <p:nvPr/>
            </p:nvSpPr>
            <p:spPr>
              <a:xfrm>
                <a:off x="8997055" y="1786658"/>
                <a:ext cx="502920" cy="50292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055" y="1786658"/>
                <a:ext cx="502920" cy="502920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Rectangle 139"/>
              <p:cNvSpPr/>
              <p:nvPr/>
            </p:nvSpPr>
            <p:spPr>
              <a:xfrm>
                <a:off x="8490995" y="1281416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0" name="Rectangle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995" y="1281416"/>
                <a:ext cx="502920" cy="502920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Rectangle 140"/>
              <p:cNvSpPr/>
              <p:nvPr/>
            </p:nvSpPr>
            <p:spPr>
              <a:xfrm>
                <a:off x="8997055" y="128122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1" name="Rectangle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055" y="1281220"/>
                <a:ext cx="502920" cy="502920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extBox 141"/>
          <p:cNvSpPr txBox="1"/>
          <p:nvPr/>
        </p:nvSpPr>
        <p:spPr>
          <a:xfrm>
            <a:off x="7404384" y="794177"/>
            <a:ext cx="2871213" cy="38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 smtClean="0"/>
              <a:t>Transition Probability</a:t>
            </a:r>
            <a:endParaRPr lang="en-US" sz="1911" b="1" dirty="0"/>
          </a:p>
        </p:txBody>
      </p:sp>
      <p:sp>
        <p:nvSpPr>
          <p:cNvPr id="145" name="Arc 144"/>
          <p:cNvSpPr/>
          <p:nvPr/>
        </p:nvSpPr>
        <p:spPr>
          <a:xfrm rot="16200000">
            <a:off x="1178497" y="1724656"/>
            <a:ext cx="309639" cy="457200"/>
          </a:xfrm>
          <a:prstGeom prst="arc">
            <a:avLst>
              <a:gd name="adj1" fmla="val 8739865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Rectangle 145"/>
              <p:cNvSpPr/>
              <p:nvPr/>
            </p:nvSpPr>
            <p:spPr>
              <a:xfrm>
                <a:off x="1092827" y="2180982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46" name="Rectangle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27" y="2180982"/>
                <a:ext cx="421910" cy="276999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Straight Arrow Connector 137"/>
          <p:cNvCxnSpPr>
            <a:stCxn id="5" idx="3"/>
            <a:endCxn id="112" idx="1"/>
          </p:cNvCxnSpPr>
          <p:nvPr/>
        </p:nvCxnSpPr>
        <p:spPr>
          <a:xfrm>
            <a:off x="1330637" y="5516341"/>
            <a:ext cx="2060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12" idx="3"/>
          </p:cNvCxnSpPr>
          <p:nvPr/>
        </p:nvCxnSpPr>
        <p:spPr>
          <a:xfrm flipV="1">
            <a:off x="2039566" y="5507515"/>
            <a:ext cx="204075" cy="8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13" idx="3"/>
            <a:endCxn id="114" idx="1"/>
          </p:cNvCxnSpPr>
          <p:nvPr/>
        </p:nvCxnSpPr>
        <p:spPr>
          <a:xfrm>
            <a:off x="2745299" y="5516341"/>
            <a:ext cx="1998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6985213" y="5510139"/>
            <a:ext cx="2060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7694142" y="5508932"/>
            <a:ext cx="204075" cy="12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399875" y="5510139"/>
            <a:ext cx="1998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1">
            <a:off x="9102670" y="5507726"/>
            <a:ext cx="218272" cy="2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71" idx="2"/>
          </p:cNvCxnSpPr>
          <p:nvPr/>
        </p:nvCxnSpPr>
        <p:spPr>
          <a:xfrm flipH="1">
            <a:off x="4856794" y="5048331"/>
            <a:ext cx="456344" cy="2037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71" idx="2"/>
          </p:cNvCxnSpPr>
          <p:nvPr/>
        </p:nvCxnSpPr>
        <p:spPr>
          <a:xfrm>
            <a:off x="5313138" y="5048331"/>
            <a:ext cx="456344" cy="2037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71" idx="2"/>
          </p:cNvCxnSpPr>
          <p:nvPr/>
        </p:nvCxnSpPr>
        <p:spPr>
          <a:xfrm>
            <a:off x="5313138" y="5048331"/>
            <a:ext cx="1150896" cy="2037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Rectangle 156"/>
              <p:cNvSpPr/>
              <p:nvPr/>
            </p:nvSpPr>
            <p:spPr>
              <a:xfrm>
                <a:off x="5605542" y="1281847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7" name="Rectangle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542" y="1281847"/>
                <a:ext cx="502920" cy="502920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Rectangle 157"/>
              <p:cNvSpPr/>
              <p:nvPr/>
            </p:nvSpPr>
            <p:spPr>
              <a:xfrm>
                <a:off x="6109067" y="1282299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8" name="Rectangle 1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067" y="1282299"/>
                <a:ext cx="502920" cy="502920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Rectangle 164"/>
              <p:cNvSpPr/>
              <p:nvPr/>
            </p:nvSpPr>
            <p:spPr>
              <a:xfrm>
                <a:off x="5603492" y="178449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5" name="Rectangle 1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492" y="1784490"/>
                <a:ext cx="502920" cy="502920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Rectangle 167"/>
              <p:cNvSpPr/>
              <p:nvPr/>
            </p:nvSpPr>
            <p:spPr>
              <a:xfrm>
                <a:off x="6108825" y="1784942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68" name="Rectangle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825" y="1784942"/>
                <a:ext cx="502920" cy="502920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Rectangle 168"/>
              <p:cNvSpPr/>
              <p:nvPr/>
            </p:nvSpPr>
            <p:spPr>
              <a:xfrm>
                <a:off x="1171934" y="246967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934" y="2469670"/>
                <a:ext cx="237744" cy="241773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Straight Arrow Connector 169"/>
          <p:cNvCxnSpPr/>
          <p:nvPr/>
        </p:nvCxnSpPr>
        <p:spPr>
          <a:xfrm flipH="1">
            <a:off x="1590875" y="2239610"/>
            <a:ext cx="18288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Rectangle 170"/>
              <p:cNvSpPr/>
              <p:nvPr/>
            </p:nvSpPr>
            <p:spPr>
              <a:xfrm>
                <a:off x="1442806" y="246967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1" name="Rectangle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806" y="2469670"/>
                <a:ext cx="237744" cy="241773"/>
              </a:xfrm>
              <a:prstGeom prst="rect">
                <a:avLst/>
              </a:prstGeom>
              <a:blipFill rotWithShape="0">
                <a:blip r:embed="rId4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Rectangle 171"/>
              <p:cNvSpPr/>
              <p:nvPr/>
            </p:nvSpPr>
            <p:spPr>
              <a:xfrm>
                <a:off x="1078011" y="263904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2" name="Rectangle 1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011" y="2639040"/>
                <a:ext cx="237744" cy="241773"/>
              </a:xfrm>
              <a:prstGeom prst="rect">
                <a:avLst/>
              </a:prstGeom>
              <a:blipFill rotWithShape="0">
                <a:blip r:embed="rId41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Rectangle 172"/>
              <p:cNvSpPr/>
              <p:nvPr/>
            </p:nvSpPr>
            <p:spPr>
              <a:xfrm>
                <a:off x="1360097" y="263904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3" name="Rectangle 1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097" y="2639040"/>
                <a:ext cx="237744" cy="241773"/>
              </a:xfrm>
              <a:prstGeom prst="rect">
                <a:avLst/>
              </a:prstGeom>
              <a:blipFill rotWithShape="0">
                <a:blip r:embed="rId4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" name="Picture 2" descr="Related image"/>
          <p:cNvPicPr>
            <a:picLocks noChangeAspect="1" noChangeArrowheads="1"/>
          </p:cNvPicPr>
          <p:nvPr/>
        </p:nvPicPr>
        <p:blipFill rotWithShape="1"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27"/>
          <a:stretch/>
        </p:blipFill>
        <p:spPr bwMode="auto">
          <a:xfrm>
            <a:off x="2820141" y="2431969"/>
            <a:ext cx="713080" cy="57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5" name="Straight Arrow Connector 174"/>
          <p:cNvCxnSpPr/>
          <p:nvPr/>
        </p:nvCxnSpPr>
        <p:spPr>
          <a:xfrm>
            <a:off x="3017593" y="2260188"/>
            <a:ext cx="36396" cy="1657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Rectangle 175"/>
              <p:cNvSpPr/>
              <p:nvPr/>
            </p:nvSpPr>
            <p:spPr>
              <a:xfrm>
                <a:off x="4592099" y="2288062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6" name="Rectangle 1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99" y="2288062"/>
                <a:ext cx="502920" cy="502920"/>
              </a:xfrm>
              <a:prstGeom prst="rect">
                <a:avLst/>
              </a:prstGeom>
              <a:blipFill rotWithShape="0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Rectangle 176"/>
              <p:cNvSpPr/>
              <p:nvPr/>
            </p:nvSpPr>
            <p:spPr>
              <a:xfrm>
                <a:off x="5098690" y="2288350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77" name="Rectangle 1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90" y="2288350"/>
                <a:ext cx="502920" cy="502920"/>
              </a:xfrm>
              <a:prstGeom prst="rect">
                <a:avLst/>
              </a:prstGeom>
              <a:blipFill rotWithShape="0">
                <a:blip r:embed="rId45"/>
                <a:stretch>
                  <a:fillRect l="-3529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Rectangle 177"/>
              <p:cNvSpPr/>
              <p:nvPr/>
            </p:nvSpPr>
            <p:spPr>
              <a:xfrm>
                <a:off x="5603492" y="2288062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8" name="Rectangle 1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492" y="2288062"/>
                <a:ext cx="502920" cy="502920"/>
              </a:xfrm>
              <a:prstGeom prst="rect">
                <a:avLst/>
              </a:prstGeom>
              <a:blipFill rotWithShape="0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Rectangle 178"/>
              <p:cNvSpPr/>
              <p:nvPr/>
            </p:nvSpPr>
            <p:spPr>
              <a:xfrm>
                <a:off x="6108825" y="2288514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79" name="Rectangle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825" y="2288514"/>
                <a:ext cx="502920" cy="502920"/>
              </a:xfrm>
              <a:prstGeom prst="rect">
                <a:avLst/>
              </a:prstGeom>
              <a:blipFill rotWithShape="0">
                <a:blip r:embed="rId47"/>
                <a:stretch>
                  <a:fillRect l="-3529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Rectangle 179"/>
              <p:cNvSpPr/>
              <p:nvPr/>
            </p:nvSpPr>
            <p:spPr>
              <a:xfrm>
                <a:off x="4592099" y="2790053"/>
                <a:ext cx="502920" cy="50292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0" name="Rectangle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99" y="2790053"/>
                <a:ext cx="502920" cy="502920"/>
              </a:xfrm>
              <a:prstGeom prst="rect">
                <a:avLst/>
              </a:prstGeom>
              <a:blipFill rotWithShape="0"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Rectangle 180"/>
              <p:cNvSpPr/>
              <p:nvPr/>
            </p:nvSpPr>
            <p:spPr>
              <a:xfrm>
                <a:off x="5098690" y="2790341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81" name="Rectangle 1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90" y="2790341"/>
                <a:ext cx="502920" cy="502920"/>
              </a:xfrm>
              <a:prstGeom prst="rect">
                <a:avLst/>
              </a:prstGeom>
              <a:blipFill rotWithShape="0"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Rectangle 181"/>
              <p:cNvSpPr/>
              <p:nvPr/>
            </p:nvSpPr>
            <p:spPr>
              <a:xfrm>
                <a:off x="5603492" y="2790053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2" name="Rectangle 1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492" y="2790053"/>
                <a:ext cx="502920" cy="502920"/>
              </a:xfrm>
              <a:prstGeom prst="rect">
                <a:avLst/>
              </a:prstGeom>
              <a:blipFill rotWithShape="0"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Rectangle 182"/>
              <p:cNvSpPr/>
              <p:nvPr/>
            </p:nvSpPr>
            <p:spPr>
              <a:xfrm>
                <a:off x="6108825" y="2790505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83" name="Rectangle 1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825" y="2790505"/>
                <a:ext cx="502920" cy="502920"/>
              </a:xfrm>
              <a:prstGeom prst="rect">
                <a:avLst/>
              </a:prstGeom>
              <a:blipFill rotWithShape="0"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Rectangle 183"/>
              <p:cNvSpPr/>
              <p:nvPr/>
            </p:nvSpPr>
            <p:spPr>
              <a:xfrm>
                <a:off x="4592099" y="3293625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4" name="Rectangle 1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99" y="3293625"/>
                <a:ext cx="502920" cy="502920"/>
              </a:xfrm>
              <a:prstGeom prst="rect">
                <a:avLst/>
              </a:prstGeom>
              <a:blipFill rotWithShape="0"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Rectangle 184"/>
              <p:cNvSpPr/>
              <p:nvPr/>
            </p:nvSpPr>
            <p:spPr>
              <a:xfrm>
                <a:off x="5098690" y="3293913"/>
                <a:ext cx="502920" cy="50292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85" name="Rectangle 1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90" y="3293913"/>
                <a:ext cx="502920" cy="502920"/>
              </a:xfrm>
              <a:prstGeom prst="rect">
                <a:avLst/>
              </a:prstGeom>
              <a:blipFill rotWithShape="0"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Rectangle 185"/>
              <p:cNvSpPr/>
              <p:nvPr/>
            </p:nvSpPr>
            <p:spPr>
              <a:xfrm>
                <a:off x="5603492" y="3293625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6" name="Rectangle 1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492" y="3293625"/>
                <a:ext cx="502920" cy="502920"/>
              </a:xfrm>
              <a:prstGeom prst="rect">
                <a:avLst/>
              </a:prstGeom>
              <a:blipFill rotWithShape="0"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Rectangle 186"/>
              <p:cNvSpPr/>
              <p:nvPr/>
            </p:nvSpPr>
            <p:spPr>
              <a:xfrm>
                <a:off x="6108825" y="3294077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87" name="Rectangl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825" y="3294077"/>
                <a:ext cx="502920" cy="502920"/>
              </a:xfrm>
              <a:prstGeom prst="rect">
                <a:avLst/>
              </a:prstGeom>
              <a:blipFill rotWithShape="0"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Rectangle 187"/>
              <p:cNvSpPr/>
              <p:nvPr/>
            </p:nvSpPr>
            <p:spPr>
              <a:xfrm>
                <a:off x="4090703" y="1783969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8" name="Rectangle 1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03" y="1783969"/>
                <a:ext cx="502920" cy="502920"/>
              </a:xfrm>
              <a:prstGeom prst="rect">
                <a:avLst/>
              </a:prstGeom>
              <a:blipFill rotWithShape="0">
                <a:blip r:embed="rId5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Rectangle 188"/>
              <p:cNvSpPr/>
              <p:nvPr/>
            </p:nvSpPr>
            <p:spPr>
              <a:xfrm>
                <a:off x="4090703" y="2287541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9" name="Rectangle 1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03" y="2287541"/>
                <a:ext cx="502920" cy="502920"/>
              </a:xfrm>
              <a:prstGeom prst="rect">
                <a:avLst/>
              </a:prstGeom>
              <a:blipFill rotWithShape="0">
                <a:blip r:embed="rId5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Rectangle 189"/>
              <p:cNvSpPr/>
              <p:nvPr/>
            </p:nvSpPr>
            <p:spPr>
              <a:xfrm>
                <a:off x="4090703" y="2789532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0" name="Rectangle 1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03" y="2789532"/>
                <a:ext cx="502920" cy="502920"/>
              </a:xfrm>
              <a:prstGeom prst="rect">
                <a:avLst/>
              </a:prstGeom>
              <a:blipFill rotWithShape="0">
                <a:blip r:embed="rId5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Rectangle 190"/>
              <p:cNvSpPr/>
              <p:nvPr/>
            </p:nvSpPr>
            <p:spPr>
              <a:xfrm>
                <a:off x="4090703" y="3293104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1" name="Rectangle 1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03" y="3293104"/>
                <a:ext cx="502920" cy="502920"/>
              </a:xfrm>
              <a:prstGeom prst="rect">
                <a:avLst/>
              </a:prstGeom>
              <a:blipFill rotWithShape="0">
                <a:blip r:embed="rId5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Rectangle 192"/>
              <p:cNvSpPr/>
              <p:nvPr/>
            </p:nvSpPr>
            <p:spPr>
              <a:xfrm>
                <a:off x="2163186" y="2488070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93" name="Rectangle 1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186" y="2488070"/>
                <a:ext cx="421910" cy="276999"/>
              </a:xfrm>
              <a:prstGeom prst="rect">
                <a:avLst/>
              </a:prstGeom>
              <a:blipFill rotWithShape="0"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Rectangle 193"/>
              <p:cNvSpPr/>
              <p:nvPr/>
            </p:nvSpPr>
            <p:spPr>
              <a:xfrm>
                <a:off x="4091559" y="1282276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4" name="Rectangle 1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559" y="1282276"/>
                <a:ext cx="502920" cy="502920"/>
              </a:xfrm>
              <a:prstGeom prst="rect">
                <a:avLst/>
              </a:prstGeom>
              <a:blipFill rotWithShape="0"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5" name="Straight Arrow Connector 194"/>
          <p:cNvCxnSpPr/>
          <p:nvPr/>
        </p:nvCxnSpPr>
        <p:spPr>
          <a:xfrm>
            <a:off x="6559019" y="3154807"/>
            <a:ext cx="355777" cy="4542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TextBox 195"/>
              <p:cNvSpPr txBox="1"/>
              <p:nvPr/>
            </p:nvSpPr>
            <p:spPr>
              <a:xfrm>
                <a:off x="7018395" y="3408964"/>
                <a:ext cx="39770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e>
                          <m:sSub>
                            <m:sSubPr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395" y="3408964"/>
                <a:ext cx="3977020" cy="400110"/>
              </a:xfrm>
              <a:prstGeom prst="rect">
                <a:avLst/>
              </a:prstGeom>
              <a:blipFill rotWithShape="0">
                <a:blip r:embed="rId62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7" name="Straight Arrow Connector 196"/>
          <p:cNvCxnSpPr>
            <a:endCxn id="196" idx="1"/>
          </p:cNvCxnSpPr>
          <p:nvPr/>
        </p:nvCxnSpPr>
        <p:spPr>
          <a:xfrm>
            <a:off x="6914796" y="3609019"/>
            <a:ext cx="10359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4098976" y="6090208"/>
            <a:ext cx="2420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Transcription Factor Binding Site</a:t>
            </a:r>
            <a:endParaRPr lang="en-US" dirty="0"/>
          </a:p>
        </p:txBody>
      </p:sp>
      <p:cxnSp>
        <p:nvCxnSpPr>
          <p:cNvPr id="200" name="Straight Arrow Connector 199"/>
          <p:cNvCxnSpPr>
            <a:stCxn id="198" idx="0"/>
            <a:endCxn id="205" idx="2"/>
          </p:cNvCxnSpPr>
          <p:nvPr/>
        </p:nvCxnSpPr>
        <p:spPr>
          <a:xfrm flipV="1">
            <a:off x="5309461" y="5944347"/>
            <a:ext cx="1" cy="1458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ight Bracket 204"/>
          <p:cNvSpPr/>
          <p:nvPr/>
        </p:nvSpPr>
        <p:spPr>
          <a:xfrm rot="5400000">
            <a:off x="5253562" y="4174434"/>
            <a:ext cx="111799" cy="3428026"/>
          </a:xfrm>
          <a:prstGeom prst="rightBracket">
            <a:avLst>
              <a:gd name="adj" fmla="val 5112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7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659297" y="1274335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97" y="1274335"/>
                <a:ext cx="365760" cy="3657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1794192" y="1274335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192" y="1274335"/>
                <a:ext cx="365760" cy="3657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8598" y="326811"/>
            <a:ext cx="2871213" cy="38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 smtClean="0"/>
              <a:t>State </a:t>
            </a:r>
            <a:r>
              <a:rPr lang="en-US" sz="1911" b="1" dirty="0" smtClean="0"/>
              <a:t>Machine</a:t>
            </a:r>
            <a:endParaRPr lang="en-US" sz="1911" b="1" dirty="0"/>
          </a:p>
        </p:txBody>
      </p:sp>
      <p:sp>
        <p:nvSpPr>
          <p:cNvPr id="23" name="Arc 22"/>
          <p:cNvSpPr/>
          <p:nvPr/>
        </p:nvSpPr>
        <p:spPr>
          <a:xfrm>
            <a:off x="882893" y="1018852"/>
            <a:ext cx="1018247" cy="45720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3" name="Arc 42"/>
          <p:cNvSpPr/>
          <p:nvPr/>
        </p:nvSpPr>
        <p:spPr>
          <a:xfrm rot="10800000">
            <a:off x="881130" y="1506322"/>
            <a:ext cx="1018247" cy="45720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Arc 144"/>
          <p:cNvSpPr/>
          <p:nvPr/>
        </p:nvSpPr>
        <p:spPr>
          <a:xfrm rot="16200000">
            <a:off x="320266" y="1292961"/>
            <a:ext cx="309639" cy="457200"/>
          </a:xfrm>
          <a:prstGeom prst="arc">
            <a:avLst>
              <a:gd name="adj1" fmla="val 8739865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Rectangle 168"/>
              <p:cNvSpPr/>
              <p:nvPr/>
            </p:nvSpPr>
            <p:spPr>
              <a:xfrm>
                <a:off x="288872" y="197706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72" y="1977068"/>
                <a:ext cx="237744" cy="2417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Straight Arrow Connector 169"/>
          <p:cNvCxnSpPr/>
          <p:nvPr/>
        </p:nvCxnSpPr>
        <p:spPr>
          <a:xfrm flipH="1">
            <a:off x="707813" y="1747008"/>
            <a:ext cx="18288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Rectangle 170"/>
              <p:cNvSpPr/>
              <p:nvPr/>
            </p:nvSpPr>
            <p:spPr>
              <a:xfrm>
                <a:off x="559744" y="197706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1" name="Rectangle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44" y="1977068"/>
                <a:ext cx="237744" cy="2417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Rectangle 171"/>
              <p:cNvSpPr/>
              <p:nvPr/>
            </p:nvSpPr>
            <p:spPr>
              <a:xfrm>
                <a:off x="194949" y="214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2" name="Rectangle 1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49" y="2146438"/>
                <a:ext cx="237744" cy="24177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Rectangle 172"/>
              <p:cNvSpPr/>
              <p:nvPr/>
            </p:nvSpPr>
            <p:spPr>
              <a:xfrm>
                <a:off x="477035" y="214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3" name="Rectangle 1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35" y="2146438"/>
                <a:ext cx="237744" cy="24177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" name="Picture 2" descr="Related image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27"/>
          <a:stretch/>
        </p:blipFill>
        <p:spPr bwMode="auto">
          <a:xfrm>
            <a:off x="1889564" y="1924582"/>
            <a:ext cx="713080" cy="57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5" name="Straight Arrow Connector 174"/>
          <p:cNvCxnSpPr/>
          <p:nvPr/>
        </p:nvCxnSpPr>
        <p:spPr>
          <a:xfrm>
            <a:off x="2054405" y="1727524"/>
            <a:ext cx="37814" cy="1970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715713" y="1986067"/>
                <a:ext cx="365760" cy="36576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713" y="1986067"/>
                <a:ext cx="365760" cy="36576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>
            <a:stCxn id="44" idx="3"/>
            <a:endCxn id="57" idx="1"/>
          </p:cNvCxnSpPr>
          <p:nvPr/>
        </p:nvCxnSpPr>
        <p:spPr>
          <a:xfrm>
            <a:off x="5087428" y="1464717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/>
              <p:cNvSpPr/>
              <p:nvPr/>
            </p:nvSpPr>
            <p:spPr>
              <a:xfrm>
                <a:off x="4721668" y="1281837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7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668" y="1281837"/>
                <a:ext cx="365760" cy="36576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>
            <a:stCxn id="44" idx="2"/>
            <a:endCxn id="5" idx="0"/>
          </p:cNvCxnSpPr>
          <p:nvPr/>
        </p:nvCxnSpPr>
        <p:spPr>
          <a:xfrm flipH="1">
            <a:off x="4898593" y="1647597"/>
            <a:ext cx="5955" cy="338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/>
              <p:cNvSpPr/>
              <p:nvPr/>
            </p:nvSpPr>
            <p:spPr>
              <a:xfrm>
                <a:off x="5270308" y="1281837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308" y="1281837"/>
                <a:ext cx="365760" cy="36576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/>
          <p:nvPr/>
        </p:nvCxnSpPr>
        <p:spPr>
          <a:xfrm>
            <a:off x="5448108" y="1647597"/>
            <a:ext cx="1934" cy="338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71" idx="1"/>
          </p:cNvCxnSpPr>
          <p:nvPr/>
        </p:nvCxnSpPr>
        <p:spPr>
          <a:xfrm>
            <a:off x="6304453" y="1476052"/>
            <a:ext cx="17507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tangle 70"/>
              <p:cNvSpPr/>
              <p:nvPr/>
            </p:nvSpPr>
            <p:spPr>
              <a:xfrm>
                <a:off x="8055197" y="1293172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197" y="1293172"/>
                <a:ext cx="365760" cy="36576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>
            <a:stCxn id="71" idx="2"/>
          </p:cNvCxnSpPr>
          <p:nvPr/>
        </p:nvCxnSpPr>
        <p:spPr>
          <a:xfrm>
            <a:off x="8238077" y="1658932"/>
            <a:ext cx="4357" cy="338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1" idx="2"/>
          </p:cNvCxnSpPr>
          <p:nvPr/>
        </p:nvCxnSpPr>
        <p:spPr>
          <a:xfrm flipH="1">
            <a:off x="7312334" y="1658932"/>
            <a:ext cx="925743" cy="3317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Rectangle 111"/>
              <p:cNvSpPr/>
              <p:nvPr/>
            </p:nvSpPr>
            <p:spPr>
              <a:xfrm>
                <a:off x="5272242" y="1986067"/>
                <a:ext cx="365760" cy="36576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242" y="1986067"/>
                <a:ext cx="365760" cy="36576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Straight Arrow Connector 137"/>
          <p:cNvCxnSpPr>
            <a:stCxn id="5" idx="3"/>
            <a:endCxn id="112" idx="1"/>
          </p:cNvCxnSpPr>
          <p:nvPr/>
        </p:nvCxnSpPr>
        <p:spPr>
          <a:xfrm>
            <a:off x="5081473" y="2168947"/>
            <a:ext cx="1907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71" idx="2"/>
          </p:cNvCxnSpPr>
          <p:nvPr/>
        </p:nvCxnSpPr>
        <p:spPr>
          <a:xfrm flipH="1">
            <a:off x="7810874" y="1658932"/>
            <a:ext cx="427203" cy="3143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71" idx="2"/>
          </p:cNvCxnSpPr>
          <p:nvPr/>
        </p:nvCxnSpPr>
        <p:spPr>
          <a:xfrm>
            <a:off x="8238077" y="1658932"/>
            <a:ext cx="422840" cy="3143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71" idx="2"/>
          </p:cNvCxnSpPr>
          <p:nvPr/>
        </p:nvCxnSpPr>
        <p:spPr>
          <a:xfrm>
            <a:off x="8238077" y="1658932"/>
            <a:ext cx="924636" cy="3143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57" idx="3"/>
            <a:endCxn id="128" idx="1"/>
          </p:cNvCxnSpPr>
          <p:nvPr/>
        </p:nvCxnSpPr>
        <p:spPr>
          <a:xfrm flipV="1">
            <a:off x="5636068" y="1464212"/>
            <a:ext cx="190769" cy="5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Rectangle 127"/>
              <p:cNvSpPr/>
              <p:nvPr/>
            </p:nvSpPr>
            <p:spPr>
              <a:xfrm>
                <a:off x="5826837" y="1281332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837" y="1281332"/>
                <a:ext cx="365760" cy="36576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/>
          <p:cNvCxnSpPr>
            <a:stCxn id="128" idx="2"/>
            <a:endCxn id="133" idx="0"/>
          </p:cNvCxnSpPr>
          <p:nvPr/>
        </p:nvCxnSpPr>
        <p:spPr>
          <a:xfrm>
            <a:off x="6009717" y="1647092"/>
            <a:ext cx="1934" cy="338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Rectangle 132"/>
              <p:cNvSpPr/>
              <p:nvPr/>
            </p:nvSpPr>
            <p:spPr>
              <a:xfrm>
                <a:off x="5828771" y="1985562"/>
                <a:ext cx="365760" cy="36576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3" name="Rectangle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771" y="1985562"/>
                <a:ext cx="365760" cy="36576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Straight Arrow Connector 134"/>
          <p:cNvCxnSpPr>
            <a:stCxn id="112" idx="3"/>
            <a:endCxn id="133" idx="1"/>
          </p:cNvCxnSpPr>
          <p:nvPr/>
        </p:nvCxnSpPr>
        <p:spPr>
          <a:xfrm flipV="1">
            <a:off x="5638002" y="2168442"/>
            <a:ext cx="190769" cy="5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endCxn id="144" idx="1"/>
          </p:cNvCxnSpPr>
          <p:nvPr/>
        </p:nvCxnSpPr>
        <p:spPr>
          <a:xfrm>
            <a:off x="6200332" y="1464212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Rectangle 143"/>
              <p:cNvSpPr/>
              <p:nvPr/>
            </p:nvSpPr>
            <p:spPr>
              <a:xfrm>
                <a:off x="6383212" y="1281332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4" name="Rectangle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12" y="1281332"/>
                <a:ext cx="365760" cy="36576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Straight Arrow Connector 147"/>
          <p:cNvCxnSpPr>
            <a:stCxn id="144" idx="2"/>
            <a:endCxn id="156" idx="0"/>
          </p:cNvCxnSpPr>
          <p:nvPr/>
        </p:nvCxnSpPr>
        <p:spPr>
          <a:xfrm>
            <a:off x="6566092" y="1647092"/>
            <a:ext cx="1934" cy="338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Rectangle 155"/>
              <p:cNvSpPr/>
              <p:nvPr/>
            </p:nvSpPr>
            <p:spPr>
              <a:xfrm>
                <a:off x="6385146" y="1985562"/>
                <a:ext cx="365760" cy="36576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6" name="Rectangle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146" y="1985562"/>
                <a:ext cx="365760" cy="36576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Straight Arrow Connector 158"/>
          <p:cNvCxnSpPr>
            <a:endCxn id="156" idx="1"/>
          </p:cNvCxnSpPr>
          <p:nvPr/>
        </p:nvCxnSpPr>
        <p:spPr>
          <a:xfrm>
            <a:off x="6194377" y="2168442"/>
            <a:ext cx="1907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Rectangle 159"/>
              <p:cNvSpPr/>
              <p:nvPr/>
            </p:nvSpPr>
            <p:spPr>
              <a:xfrm>
                <a:off x="6939587" y="1991179"/>
                <a:ext cx="365760" cy="36576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0" name="Rectangle 1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587" y="1991179"/>
                <a:ext cx="365760" cy="36576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Rectangle 160"/>
              <p:cNvSpPr/>
              <p:nvPr/>
            </p:nvSpPr>
            <p:spPr>
              <a:xfrm>
                <a:off x="7496116" y="1991179"/>
                <a:ext cx="365760" cy="36576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1" name="Rectangle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116" y="1991179"/>
                <a:ext cx="365760" cy="36576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Rectangle 162"/>
              <p:cNvSpPr/>
              <p:nvPr/>
            </p:nvSpPr>
            <p:spPr>
              <a:xfrm>
                <a:off x="8052645" y="1990674"/>
                <a:ext cx="365760" cy="36576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645" y="1990674"/>
                <a:ext cx="365760" cy="36576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Rectangle 165"/>
              <p:cNvSpPr/>
              <p:nvPr/>
            </p:nvSpPr>
            <p:spPr>
              <a:xfrm>
                <a:off x="8609020" y="1990674"/>
                <a:ext cx="365760" cy="36576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6" name="Rectangle 1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020" y="1990674"/>
                <a:ext cx="365760" cy="36576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Rectangle 191"/>
              <p:cNvSpPr/>
              <p:nvPr/>
            </p:nvSpPr>
            <p:spPr>
              <a:xfrm>
                <a:off x="9162713" y="1985540"/>
                <a:ext cx="365760" cy="36576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2" name="Rectangle 1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713" y="1985540"/>
                <a:ext cx="365760" cy="365760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Rectangle 198"/>
              <p:cNvSpPr/>
              <p:nvPr/>
            </p:nvSpPr>
            <p:spPr>
              <a:xfrm>
                <a:off x="9716406" y="1986655"/>
                <a:ext cx="365760" cy="36576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9" name="Rectangle 1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406" y="1986655"/>
                <a:ext cx="365760" cy="365760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1" name="Straight Arrow Connector 200"/>
          <p:cNvCxnSpPr>
            <a:stCxn id="202" idx="3"/>
            <a:endCxn id="204" idx="1"/>
          </p:cNvCxnSpPr>
          <p:nvPr/>
        </p:nvCxnSpPr>
        <p:spPr>
          <a:xfrm>
            <a:off x="10082166" y="1470424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Rectangle 201"/>
              <p:cNvSpPr/>
              <p:nvPr/>
            </p:nvSpPr>
            <p:spPr>
              <a:xfrm>
                <a:off x="9716406" y="1287544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7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2" name="Rectangle 2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406" y="1287544"/>
                <a:ext cx="365760" cy="365760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Straight Arrow Connector 202"/>
          <p:cNvCxnSpPr>
            <a:stCxn id="202" idx="2"/>
            <a:endCxn id="199" idx="0"/>
          </p:cNvCxnSpPr>
          <p:nvPr/>
        </p:nvCxnSpPr>
        <p:spPr>
          <a:xfrm>
            <a:off x="9899286" y="1653304"/>
            <a:ext cx="0" cy="3333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Rectangle 203"/>
              <p:cNvSpPr/>
              <p:nvPr/>
            </p:nvSpPr>
            <p:spPr>
              <a:xfrm>
                <a:off x="10265046" y="1287544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4" name="Rectangle 2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5046" y="1287544"/>
                <a:ext cx="365760" cy="365760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Arrow Connector 205"/>
          <p:cNvCxnSpPr/>
          <p:nvPr/>
        </p:nvCxnSpPr>
        <p:spPr>
          <a:xfrm>
            <a:off x="10451070" y="1652907"/>
            <a:ext cx="1934" cy="338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7" name="Rectangle 206"/>
              <p:cNvSpPr/>
              <p:nvPr/>
            </p:nvSpPr>
            <p:spPr>
              <a:xfrm>
                <a:off x="10272935" y="1986655"/>
                <a:ext cx="365760" cy="36576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7" name="Rectangle 2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2935" y="1986655"/>
                <a:ext cx="365760" cy="365760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8" name="Straight Arrow Connector 207"/>
          <p:cNvCxnSpPr>
            <a:stCxn id="199" idx="3"/>
            <a:endCxn id="207" idx="1"/>
          </p:cNvCxnSpPr>
          <p:nvPr/>
        </p:nvCxnSpPr>
        <p:spPr>
          <a:xfrm>
            <a:off x="10082166" y="2169535"/>
            <a:ext cx="1907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204" idx="3"/>
            <a:endCxn id="210" idx="1"/>
          </p:cNvCxnSpPr>
          <p:nvPr/>
        </p:nvCxnSpPr>
        <p:spPr>
          <a:xfrm flipV="1">
            <a:off x="10630806" y="1469919"/>
            <a:ext cx="190769" cy="5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Rectangle 209"/>
              <p:cNvSpPr/>
              <p:nvPr/>
            </p:nvSpPr>
            <p:spPr>
              <a:xfrm>
                <a:off x="10821575" y="1287039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0" name="Rectangle 2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575" y="1287039"/>
                <a:ext cx="365760" cy="365760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1" name="Straight Arrow Connector 210"/>
          <p:cNvCxnSpPr>
            <a:stCxn id="210" idx="2"/>
            <a:endCxn id="212" idx="0"/>
          </p:cNvCxnSpPr>
          <p:nvPr/>
        </p:nvCxnSpPr>
        <p:spPr>
          <a:xfrm>
            <a:off x="11004455" y="1652799"/>
            <a:ext cx="7889" cy="3333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Rectangle 211"/>
              <p:cNvSpPr/>
              <p:nvPr/>
            </p:nvSpPr>
            <p:spPr>
              <a:xfrm>
                <a:off x="10829464" y="1986150"/>
                <a:ext cx="365760" cy="36576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2" name="Rectangle 2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9464" y="1986150"/>
                <a:ext cx="365760" cy="365760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Straight Arrow Connector 212"/>
          <p:cNvCxnSpPr>
            <a:stCxn id="207" idx="3"/>
            <a:endCxn id="212" idx="1"/>
          </p:cNvCxnSpPr>
          <p:nvPr/>
        </p:nvCxnSpPr>
        <p:spPr>
          <a:xfrm flipV="1">
            <a:off x="10638695" y="2169030"/>
            <a:ext cx="190769" cy="5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endCxn id="215" idx="1"/>
          </p:cNvCxnSpPr>
          <p:nvPr/>
        </p:nvCxnSpPr>
        <p:spPr>
          <a:xfrm>
            <a:off x="11195070" y="1469919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Rectangle 214"/>
              <p:cNvSpPr/>
              <p:nvPr/>
            </p:nvSpPr>
            <p:spPr>
              <a:xfrm>
                <a:off x="11377950" y="1287039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5" name="Rectangle 2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7950" y="1287039"/>
                <a:ext cx="365760" cy="365760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6" name="Straight Arrow Connector 215"/>
          <p:cNvCxnSpPr>
            <a:stCxn id="215" idx="2"/>
            <a:endCxn id="217" idx="0"/>
          </p:cNvCxnSpPr>
          <p:nvPr/>
        </p:nvCxnSpPr>
        <p:spPr>
          <a:xfrm>
            <a:off x="11560830" y="1652799"/>
            <a:ext cx="7889" cy="3333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7" name="Rectangle 216"/>
              <p:cNvSpPr/>
              <p:nvPr/>
            </p:nvSpPr>
            <p:spPr>
              <a:xfrm>
                <a:off x="11385839" y="1986150"/>
                <a:ext cx="365760" cy="36576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7" name="Rectangle 2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5839" y="1986150"/>
                <a:ext cx="365760" cy="365760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8" name="Straight Arrow Connector 217"/>
          <p:cNvCxnSpPr>
            <a:endCxn id="217" idx="1"/>
          </p:cNvCxnSpPr>
          <p:nvPr/>
        </p:nvCxnSpPr>
        <p:spPr>
          <a:xfrm>
            <a:off x="11195070" y="2169030"/>
            <a:ext cx="1907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71" idx="3"/>
            <a:endCxn id="202" idx="1"/>
          </p:cNvCxnSpPr>
          <p:nvPr/>
        </p:nvCxnSpPr>
        <p:spPr>
          <a:xfrm flipV="1">
            <a:off x="8420957" y="1470424"/>
            <a:ext cx="1295449" cy="5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1" name="Rectangle 220"/>
              <p:cNvSpPr/>
              <p:nvPr/>
            </p:nvSpPr>
            <p:spPr>
              <a:xfrm>
                <a:off x="659297" y="3189760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1" name="Rectangle 2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97" y="3189760"/>
                <a:ext cx="365760" cy="365760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2" name="Rectangle 221"/>
              <p:cNvSpPr/>
              <p:nvPr/>
            </p:nvSpPr>
            <p:spPr>
              <a:xfrm>
                <a:off x="1404735" y="3192013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2" name="Rectangle 2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735" y="3192013"/>
                <a:ext cx="365760" cy="365760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Arc 222"/>
          <p:cNvSpPr/>
          <p:nvPr/>
        </p:nvSpPr>
        <p:spPr>
          <a:xfrm>
            <a:off x="882894" y="2846908"/>
            <a:ext cx="1164568" cy="512519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24" name="Arc 223"/>
          <p:cNvSpPr/>
          <p:nvPr/>
        </p:nvSpPr>
        <p:spPr>
          <a:xfrm rot="10800000">
            <a:off x="875036" y="3421747"/>
            <a:ext cx="727876" cy="445338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Arc 224"/>
          <p:cNvSpPr/>
          <p:nvPr/>
        </p:nvSpPr>
        <p:spPr>
          <a:xfrm rot="16200000">
            <a:off x="320266" y="3208386"/>
            <a:ext cx="309639" cy="457200"/>
          </a:xfrm>
          <a:prstGeom prst="arc">
            <a:avLst>
              <a:gd name="adj1" fmla="val 8739865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7" name="Rectangle 226"/>
              <p:cNvSpPr/>
              <p:nvPr/>
            </p:nvSpPr>
            <p:spPr>
              <a:xfrm>
                <a:off x="288872" y="3892493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27" name="Rectangle 2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72" y="3892493"/>
                <a:ext cx="237744" cy="241773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8" name="Straight Arrow Connector 227"/>
          <p:cNvCxnSpPr/>
          <p:nvPr/>
        </p:nvCxnSpPr>
        <p:spPr>
          <a:xfrm flipH="1">
            <a:off x="707813" y="3662433"/>
            <a:ext cx="18288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9" name="Rectangle 228"/>
              <p:cNvSpPr/>
              <p:nvPr/>
            </p:nvSpPr>
            <p:spPr>
              <a:xfrm>
                <a:off x="559744" y="3892493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29" name="Rectangle 2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44" y="3892493"/>
                <a:ext cx="237744" cy="241773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0" name="Rectangle 229"/>
              <p:cNvSpPr/>
              <p:nvPr/>
            </p:nvSpPr>
            <p:spPr>
              <a:xfrm>
                <a:off x="194949" y="4061863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30" name="Rectangle 2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49" y="4061863"/>
                <a:ext cx="237744" cy="24177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1" name="Rectangle 230"/>
              <p:cNvSpPr/>
              <p:nvPr/>
            </p:nvSpPr>
            <p:spPr>
              <a:xfrm>
                <a:off x="477035" y="4061863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31" name="Rectangle 2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35" y="4061863"/>
                <a:ext cx="237744" cy="24177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5" name="Rectangle 234"/>
              <p:cNvSpPr/>
              <p:nvPr/>
            </p:nvSpPr>
            <p:spPr>
              <a:xfrm>
                <a:off x="3328669" y="3676591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5" name="Rectangle 2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669" y="3676591"/>
                <a:ext cx="274320" cy="274320"/>
              </a:xfrm>
              <a:prstGeom prst="rect">
                <a:avLst/>
              </a:prstGeom>
              <a:blipFill rotWithShape="0">
                <a:blip r:embed="rId35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6" name="Straight Arrow Connector 235"/>
          <p:cNvCxnSpPr>
            <a:stCxn id="237" idx="3"/>
            <a:endCxn id="239" idx="1"/>
          </p:cNvCxnSpPr>
          <p:nvPr/>
        </p:nvCxnSpPr>
        <p:spPr>
          <a:xfrm>
            <a:off x="3608944" y="3347265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7" name="Rectangle 236"/>
              <p:cNvSpPr/>
              <p:nvPr/>
            </p:nvSpPr>
            <p:spPr>
              <a:xfrm>
                <a:off x="3334624" y="3210105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7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7" name="Rectangle 2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624" y="3210105"/>
                <a:ext cx="274320" cy="274320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8" name="Straight Arrow Connector 237"/>
          <p:cNvCxnSpPr>
            <a:stCxn id="237" idx="2"/>
            <a:endCxn id="235" idx="0"/>
          </p:cNvCxnSpPr>
          <p:nvPr/>
        </p:nvCxnSpPr>
        <p:spPr>
          <a:xfrm flipH="1">
            <a:off x="3465829" y="3484425"/>
            <a:ext cx="5955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9" name="Rectangle 238"/>
              <p:cNvSpPr/>
              <p:nvPr/>
            </p:nvSpPr>
            <p:spPr>
              <a:xfrm>
                <a:off x="3773536" y="3210105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9" name="Rectangle 2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536" y="3210105"/>
                <a:ext cx="274320" cy="274320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0" name="Straight Arrow Connector 239"/>
          <p:cNvCxnSpPr>
            <a:stCxn id="239" idx="2"/>
            <a:endCxn id="245" idx="0"/>
          </p:cNvCxnSpPr>
          <p:nvPr/>
        </p:nvCxnSpPr>
        <p:spPr>
          <a:xfrm>
            <a:off x="3910696" y="3484425"/>
            <a:ext cx="1934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Rectangle 244"/>
              <p:cNvSpPr/>
              <p:nvPr/>
            </p:nvSpPr>
            <p:spPr>
              <a:xfrm>
                <a:off x="3775470" y="3676591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5" name="Rectangle 2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470" y="3676591"/>
                <a:ext cx="274320" cy="274320"/>
              </a:xfrm>
              <a:prstGeom prst="rect">
                <a:avLst/>
              </a:prstGeom>
              <a:blipFill rotWithShape="0">
                <a:blip r:embed="rId38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/>
          <p:cNvCxnSpPr>
            <a:stCxn id="235" idx="3"/>
            <a:endCxn id="245" idx="1"/>
          </p:cNvCxnSpPr>
          <p:nvPr/>
        </p:nvCxnSpPr>
        <p:spPr>
          <a:xfrm>
            <a:off x="3602989" y="3813751"/>
            <a:ext cx="1724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239" idx="3"/>
            <a:endCxn id="251" idx="1"/>
          </p:cNvCxnSpPr>
          <p:nvPr/>
        </p:nvCxnSpPr>
        <p:spPr>
          <a:xfrm>
            <a:off x="4047856" y="3347265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Rectangle 250"/>
              <p:cNvSpPr/>
              <p:nvPr/>
            </p:nvSpPr>
            <p:spPr>
              <a:xfrm>
                <a:off x="4216713" y="3211639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1" name="Rectangle 2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713" y="3211639"/>
                <a:ext cx="274320" cy="274320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2" name="Straight Arrow Connector 251"/>
          <p:cNvCxnSpPr>
            <a:stCxn id="251" idx="2"/>
            <a:endCxn id="253" idx="0"/>
          </p:cNvCxnSpPr>
          <p:nvPr/>
        </p:nvCxnSpPr>
        <p:spPr>
          <a:xfrm>
            <a:off x="4353873" y="3485959"/>
            <a:ext cx="1934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Rectangle 252"/>
              <p:cNvSpPr/>
              <p:nvPr/>
            </p:nvSpPr>
            <p:spPr>
              <a:xfrm>
                <a:off x="4218647" y="3678125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3" name="Rectangle 2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647" y="3678125"/>
                <a:ext cx="274320" cy="274320"/>
              </a:xfrm>
              <a:prstGeom prst="rect">
                <a:avLst/>
              </a:prstGeom>
              <a:blipFill rotWithShape="0">
                <a:blip r:embed="rId40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4" name="Straight Arrow Connector 253"/>
          <p:cNvCxnSpPr>
            <a:stCxn id="245" idx="3"/>
            <a:endCxn id="253" idx="1"/>
          </p:cNvCxnSpPr>
          <p:nvPr/>
        </p:nvCxnSpPr>
        <p:spPr>
          <a:xfrm>
            <a:off x="4049790" y="3813751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251" idx="3"/>
            <a:endCxn id="256" idx="1"/>
          </p:cNvCxnSpPr>
          <p:nvPr/>
        </p:nvCxnSpPr>
        <p:spPr>
          <a:xfrm flipV="1">
            <a:off x="4491033" y="3347240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Rectangle 255"/>
              <p:cNvSpPr/>
              <p:nvPr/>
            </p:nvSpPr>
            <p:spPr>
              <a:xfrm>
                <a:off x="4665448" y="3210080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6" name="Rectangle 2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448" y="3210080"/>
                <a:ext cx="274320" cy="274320"/>
              </a:xfrm>
              <a:prstGeom prst="rect">
                <a:avLst/>
              </a:prstGeom>
              <a:blipFill rotWithShape="0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7" name="Straight Arrow Connector 256"/>
          <p:cNvCxnSpPr>
            <a:stCxn id="256" idx="2"/>
            <a:endCxn id="258" idx="0"/>
          </p:cNvCxnSpPr>
          <p:nvPr/>
        </p:nvCxnSpPr>
        <p:spPr>
          <a:xfrm>
            <a:off x="4802608" y="3484400"/>
            <a:ext cx="1934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Rectangle 257"/>
              <p:cNvSpPr/>
              <p:nvPr/>
            </p:nvSpPr>
            <p:spPr>
              <a:xfrm>
                <a:off x="4667382" y="3676566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8" name="Rectangle 2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382" y="3676566"/>
                <a:ext cx="274320" cy="274320"/>
              </a:xfrm>
              <a:prstGeom prst="rect">
                <a:avLst/>
              </a:prstGeom>
              <a:blipFill rotWithShape="0">
                <a:blip r:embed="rId42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9" name="Straight Arrow Connector 258"/>
          <p:cNvCxnSpPr>
            <a:stCxn id="253" idx="3"/>
            <a:endCxn id="258" idx="1"/>
          </p:cNvCxnSpPr>
          <p:nvPr/>
        </p:nvCxnSpPr>
        <p:spPr>
          <a:xfrm flipV="1">
            <a:off x="4492967" y="3813726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4" name="Rectangle 283"/>
              <p:cNvSpPr/>
              <p:nvPr/>
            </p:nvSpPr>
            <p:spPr>
              <a:xfrm>
                <a:off x="1885250" y="3193622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4" name="Rectangle 2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250" y="3193622"/>
                <a:ext cx="365760" cy="365760"/>
              </a:xfrm>
              <a:prstGeom prst="rect">
                <a:avLst/>
              </a:prstGeom>
              <a:blipFill rotWithShape="0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5" name="Rectangle 284"/>
              <p:cNvSpPr/>
              <p:nvPr/>
            </p:nvSpPr>
            <p:spPr>
              <a:xfrm>
                <a:off x="2365765" y="3189760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5" name="Rectangle 2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765" y="3189760"/>
                <a:ext cx="365760" cy="365760"/>
              </a:xfrm>
              <a:prstGeom prst="rect">
                <a:avLst/>
              </a:prstGeom>
              <a:blipFill rotWithShape="0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" name="Arc 285"/>
          <p:cNvSpPr/>
          <p:nvPr/>
        </p:nvSpPr>
        <p:spPr>
          <a:xfrm>
            <a:off x="895930" y="2906387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87" name="Arc 286"/>
          <p:cNvSpPr/>
          <p:nvPr/>
        </p:nvSpPr>
        <p:spPr>
          <a:xfrm>
            <a:off x="875036" y="2799471"/>
            <a:ext cx="1637192" cy="622686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88" name="Arc 287"/>
          <p:cNvSpPr/>
          <p:nvPr/>
        </p:nvSpPr>
        <p:spPr>
          <a:xfrm rot="10800000">
            <a:off x="867601" y="3392968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Arc 289"/>
          <p:cNvSpPr/>
          <p:nvPr/>
        </p:nvSpPr>
        <p:spPr>
          <a:xfrm rot="10800000">
            <a:off x="870678" y="3392967"/>
            <a:ext cx="1681651" cy="559645"/>
          </a:xfrm>
          <a:prstGeom prst="arc">
            <a:avLst>
              <a:gd name="adj1" fmla="val 10707276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45"/>
          <a:srcRect l="653" t="13833" r="45053" b="37235"/>
          <a:stretch/>
        </p:blipFill>
        <p:spPr>
          <a:xfrm>
            <a:off x="2448763" y="3997327"/>
            <a:ext cx="633546" cy="306309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46"/>
          <a:srcRect l="57391" t="33523" r="16277" b="43922"/>
          <a:stretch/>
        </p:blipFill>
        <p:spPr>
          <a:xfrm>
            <a:off x="939000" y="3987398"/>
            <a:ext cx="655853" cy="301388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 rotWithShape="1">
          <a:blip r:embed="rId47"/>
          <a:srcRect l="57228" t="33247" r="15870" b="44378"/>
          <a:stretch/>
        </p:blipFill>
        <p:spPr>
          <a:xfrm>
            <a:off x="1683743" y="3983942"/>
            <a:ext cx="700987" cy="312776"/>
          </a:xfrm>
          <a:prstGeom prst="rect">
            <a:avLst/>
          </a:prstGeom>
        </p:spPr>
      </p:pic>
      <p:cxnSp>
        <p:nvCxnSpPr>
          <p:cNvPr id="291" name="Straight Arrow Connector 290"/>
          <p:cNvCxnSpPr/>
          <p:nvPr/>
        </p:nvCxnSpPr>
        <p:spPr>
          <a:xfrm>
            <a:off x="2640747" y="3653717"/>
            <a:ext cx="85191" cy="2920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>
            <a:off x="2068994" y="3664814"/>
            <a:ext cx="3646" cy="303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/>
          <p:cNvCxnSpPr/>
          <p:nvPr/>
        </p:nvCxnSpPr>
        <p:spPr>
          <a:xfrm flipH="1">
            <a:off x="1426449" y="3633415"/>
            <a:ext cx="71136" cy="309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5" name="Rectangle 294"/>
              <p:cNvSpPr/>
              <p:nvPr/>
            </p:nvSpPr>
            <p:spPr>
              <a:xfrm>
                <a:off x="6222473" y="3210080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5" name="Rectangle 2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473" y="3210080"/>
                <a:ext cx="274320" cy="274320"/>
              </a:xfrm>
              <a:prstGeom prst="rect">
                <a:avLst/>
              </a:prstGeom>
              <a:blipFill rotWithShape="0">
                <a:blip r:embed="rId48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6" name="Rectangle 295"/>
              <p:cNvSpPr/>
              <p:nvPr/>
            </p:nvSpPr>
            <p:spPr>
              <a:xfrm>
                <a:off x="5115380" y="3676591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6" name="Rectangle 2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80" y="3676591"/>
                <a:ext cx="274320" cy="274320"/>
              </a:xfrm>
              <a:prstGeom prst="rect">
                <a:avLst/>
              </a:prstGeom>
              <a:blipFill rotWithShape="0">
                <a:blip r:embed="rId49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7" name="Rectangle 296"/>
              <p:cNvSpPr/>
              <p:nvPr/>
            </p:nvSpPr>
            <p:spPr>
              <a:xfrm>
                <a:off x="5558557" y="3678125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7" name="Rectangle 2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557" y="3678125"/>
                <a:ext cx="274320" cy="274320"/>
              </a:xfrm>
              <a:prstGeom prst="rect">
                <a:avLst/>
              </a:prstGeom>
              <a:blipFill rotWithShape="0">
                <a:blip r:embed="rId50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9" name="Rectangle 298"/>
              <p:cNvSpPr/>
              <p:nvPr/>
            </p:nvSpPr>
            <p:spPr>
              <a:xfrm>
                <a:off x="6007292" y="3676566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9" name="Rectangle 2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292" y="3676566"/>
                <a:ext cx="274320" cy="274320"/>
              </a:xfrm>
              <a:prstGeom prst="rect">
                <a:avLst/>
              </a:prstGeom>
              <a:blipFill rotWithShape="0">
                <a:blip r:embed="rId51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1" name="Rectangle 300"/>
              <p:cNvSpPr/>
              <p:nvPr/>
            </p:nvSpPr>
            <p:spPr>
              <a:xfrm>
                <a:off x="6449732" y="3674037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1" name="Rectangle 3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732" y="3674037"/>
                <a:ext cx="274320" cy="274320"/>
              </a:xfrm>
              <a:prstGeom prst="rect">
                <a:avLst/>
              </a:prstGeom>
              <a:blipFill rotWithShape="0">
                <a:blip r:embed="rId52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2" name="Rectangle 301"/>
              <p:cNvSpPr/>
              <p:nvPr/>
            </p:nvSpPr>
            <p:spPr>
              <a:xfrm>
                <a:off x="6892909" y="3675571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2" name="Rectangle 3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909" y="3675571"/>
                <a:ext cx="274320" cy="274320"/>
              </a:xfrm>
              <a:prstGeom prst="rect">
                <a:avLst/>
              </a:prstGeom>
              <a:blipFill rotWithShape="0">
                <a:blip r:embed="rId53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4" name="Rectangle 303"/>
              <p:cNvSpPr/>
              <p:nvPr/>
            </p:nvSpPr>
            <p:spPr>
              <a:xfrm>
                <a:off x="7341644" y="3674012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4" name="Rectangle 3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644" y="3674012"/>
                <a:ext cx="274320" cy="274320"/>
              </a:xfrm>
              <a:prstGeom prst="rect">
                <a:avLst/>
              </a:prstGeom>
              <a:blipFill rotWithShape="0">
                <a:blip r:embed="rId54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6" name="Rectangle 305"/>
              <p:cNvSpPr/>
              <p:nvPr/>
            </p:nvSpPr>
            <p:spPr>
              <a:xfrm>
                <a:off x="7789642" y="3674037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6" name="Rectangle 3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642" y="3674037"/>
                <a:ext cx="274320" cy="274320"/>
              </a:xfrm>
              <a:prstGeom prst="rect">
                <a:avLst/>
              </a:prstGeom>
              <a:blipFill rotWithShape="0">
                <a:blip r:embed="rId55"/>
                <a:stretch>
                  <a:fillRect l="-6383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7" name="Rectangle 306"/>
              <p:cNvSpPr/>
              <p:nvPr/>
            </p:nvSpPr>
            <p:spPr>
              <a:xfrm>
                <a:off x="8232819" y="3675571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7" name="Rectangle 3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819" y="3675571"/>
                <a:ext cx="274320" cy="274320"/>
              </a:xfrm>
              <a:prstGeom prst="rect">
                <a:avLst/>
              </a:prstGeom>
              <a:blipFill rotWithShape="0">
                <a:blip r:embed="rId56"/>
                <a:stretch>
                  <a:fillRect l="-6383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8" name="Straight Arrow Connector 307"/>
          <p:cNvCxnSpPr>
            <a:stCxn id="306" idx="3"/>
            <a:endCxn id="307" idx="1"/>
          </p:cNvCxnSpPr>
          <p:nvPr/>
        </p:nvCxnSpPr>
        <p:spPr>
          <a:xfrm>
            <a:off x="8063962" y="3811197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9" name="Rectangle 308"/>
              <p:cNvSpPr/>
              <p:nvPr/>
            </p:nvSpPr>
            <p:spPr>
              <a:xfrm>
                <a:off x="8681554" y="3674012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9" name="Rectangle 3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1554" y="3674012"/>
                <a:ext cx="274320" cy="274320"/>
              </a:xfrm>
              <a:prstGeom prst="rect">
                <a:avLst/>
              </a:prstGeom>
              <a:blipFill rotWithShape="0">
                <a:blip r:embed="rId57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0" name="Straight Arrow Connector 309"/>
          <p:cNvCxnSpPr>
            <a:stCxn id="307" idx="3"/>
            <a:endCxn id="309" idx="1"/>
          </p:cNvCxnSpPr>
          <p:nvPr/>
        </p:nvCxnSpPr>
        <p:spPr>
          <a:xfrm flipV="1">
            <a:off x="8507139" y="3811172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3" name="Rectangle 332"/>
              <p:cNvSpPr/>
              <p:nvPr/>
            </p:nvSpPr>
            <p:spPr>
              <a:xfrm>
                <a:off x="9129552" y="3680339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3" name="Rectangle 3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552" y="3680339"/>
                <a:ext cx="274320" cy="274320"/>
              </a:xfrm>
              <a:prstGeom prst="rect">
                <a:avLst/>
              </a:prstGeom>
              <a:blipFill rotWithShape="0">
                <a:blip r:embed="rId58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4" name="Rectangle 333"/>
              <p:cNvSpPr/>
              <p:nvPr/>
            </p:nvSpPr>
            <p:spPr>
              <a:xfrm>
                <a:off x="9578287" y="3678780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4" name="Rectangle 3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287" y="3678780"/>
                <a:ext cx="274320" cy="274320"/>
              </a:xfrm>
              <a:prstGeom prst="rect">
                <a:avLst/>
              </a:prstGeom>
              <a:blipFill rotWithShape="0">
                <a:blip r:embed="rId59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6" name="Rectangle 335"/>
              <p:cNvSpPr/>
              <p:nvPr/>
            </p:nvSpPr>
            <p:spPr>
              <a:xfrm>
                <a:off x="10026285" y="3678805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6" name="Rectangle 3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285" y="3678805"/>
                <a:ext cx="274320" cy="274320"/>
              </a:xfrm>
              <a:prstGeom prst="rect">
                <a:avLst/>
              </a:prstGeom>
              <a:blipFill rotWithShape="0">
                <a:blip r:embed="rId60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7" name="Rectangle 336"/>
              <p:cNvSpPr/>
              <p:nvPr/>
            </p:nvSpPr>
            <p:spPr>
              <a:xfrm>
                <a:off x="10469462" y="3680339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7" name="Rectangle 3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462" y="3680339"/>
                <a:ext cx="274320" cy="274320"/>
              </a:xfrm>
              <a:prstGeom prst="rect">
                <a:avLst/>
              </a:prstGeom>
              <a:blipFill rotWithShape="0">
                <a:blip r:embed="rId61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9" name="Rectangle 338"/>
              <p:cNvSpPr/>
              <p:nvPr/>
            </p:nvSpPr>
            <p:spPr>
              <a:xfrm>
                <a:off x="10918197" y="3678780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9" name="Rectangle 3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8197" y="3678780"/>
                <a:ext cx="274320" cy="274320"/>
              </a:xfrm>
              <a:prstGeom prst="rect">
                <a:avLst/>
              </a:prstGeom>
              <a:blipFill rotWithShape="0">
                <a:blip r:embed="rId62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1" name="Rectangle 340"/>
              <p:cNvSpPr/>
              <p:nvPr/>
            </p:nvSpPr>
            <p:spPr>
              <a:xfrm>
                <a:off x="11360637" y="3676251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1" name="Rectangle 3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0637" y="3676251"/>
                <a:ext cx="274320" cy="274320"/>
              </a:xfrm>
              <a:prstGeom prst="rect">
                <a:avLst/>
              </a:prstGeom>
              <a:blipFill rotWithShape="0">
                <a:blip r:embed="rId63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1" name="Straight Arrow Connector 350"/>
          <p:cNvCxnSpPr>
            <a:stCxn id="295" idx="2"/>
            <a:endCxn id="299" idx="0"/>
          </p:cNvCxnSpPr>
          <p:nvPr/>
        </p:nvCxnSpPr>
        <p:spPr>
          <a:xfrm flipH="1">
            <a:off x="6144452" y="3484400"/>
            <a:ext cx="215181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/>
          <p:cNvCxnSpPr>
            <a:stCxn id="295" idx="2"/>
          </p:cNvCxnSpPr>
          <p:nvPr/>
        </p:nvCxnSpPr>
        <p:spPr>
          <a:xfrm flipH="1">
            <a:off x="5846299" y="3484400"/>
            <a:ext cx="513334" cy="1896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/>
          <p:cNvCxnSpPr>
            <a:stCxn id="295" idx="2"/>
          </p:cNvCxnSpPr>
          <p:nvPr/>
        </p:nvCxnSpPr>
        <p:spPr>
          <a:xfrm flipH="1">
            <a:off x="5395440" y="3484400"/>
            <a:ext cx="964193" cy="1896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Arrow Connector 363"/>
          <p:cNvCxnSpPr>
            <a:stCxn id="295" idx="2"/>
            <a:endCxn id="301" idx="0"/>
          </p:cNvCxnSpPr>
          <p:nvPr/>
        </p:nvCxnSpPr>
        <p:spPr>
          <a:xfrm>
            <a:off x="6359633" y="3484400"/>
            <a:ext cx="227259" cy="1896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Arrow Connector 366"/>
          <p:cNvCxnSpPr>
            <a:stCxn id="295" idx="2"/>
          </p:cNvCxnSpPr>
          <p:nvPr/>
        </p:nvCxnSpPr>
        <p:spPr>
          <a:xfrm>
            <a:off x="6359633" y="3484400"/>
            <a:ext cx="538097" cy="1896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/>
          <p:cNvCxnSpPr>
            <a:stCxn id="295" idx="2"/>
          </p:cNvCxnSpPr>
          <p:nvPr/>
        </p:nvCxnSpPr>
        <p:spPr>
          <a:xfrm>
            <a:off x="6359633" y="3484400"/>
            <a:ext cx="992390" cy="180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6" name="Rectangle 375"/>
              <p:cNvSpPr/>
              <p:nvPr/>
            </p:nvSpPr>
            <p:spPr>
              <a:xfrm>
                <a:off x="7784634" y="3217010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6" name="Rectangle 3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634" y="3217010"/>
                <a:ext cx="274320" cy="274320"/>
              </a:xfrm>
              <a:prstGeom prst="rect">
                <a:avLst/>
              </a:prstGeom>
              <a:blipFill rotWithShape="0"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7" name="Straight Arrow Connector 376"/>
          <p:cNvCxnSpPr>
            <a:stCxn id="376" idx="3"/>
            <a:endCxn id="378" idx="1"/>
          </p:cNvCxnSpPr>
          <p:nvPr/>
        </p:nvCxnSpPr>
        <p:spPr>
          <a:xfrm>
            <a:off x="8058954" y="3354170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8" name="Rectangle 377"/>
              <p:cNvSpPr/>
              <p:nvPr/>
            </p:nvSpPr>
            <p:spPr>
              <a:xfrm>
                <a:off x="8227811" y="3218544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8" name="Rectangle 3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811" y="3218544"/>
                <a:ext cx="274320" cy="274320"/>
              </a:xfrm>
              <a:prstGeom prst="rect">
                <a:avLst/>
              </a:prstGeom>
              <a:blipFill rotWithShape="0"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9" name="Straight Arrow Connector 378"/>
          <p:cNvCxnSpPr>
            <a:stCxn id="378" idx="3"/>
            <a:endCxn id="380" idx="1"/>
          </p:cNvCxnSpPr>
          <p:nvPr/>
        </p:nvCxnSpPr>
        <p:spPr>
          <a:xfrm flipV="1">
            <a:off x="8502131" y="3354145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0" name="Rectangle 379"/>
              <p:cNvSpPr/>
              <p:nvPr/>
            </p:nvSpPr>
            <p:spPr>
              <a:xfrm>
                <a:off x="8676546" y="3216985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0" name="Rectangle 3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546" y="3216985"/>
                <a:ext cx="274320" cy="274320"/>
              </a:xfrm>
              <a:prstGeom prst="rect">
                <a:avLst/>
              </a:prstGeom>
              <a:blipFill rotWithShape="0"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1" name="Rectangle 380"/>
              <p:cNvSpPr/>
              <p:nvPr/>
            </p:nvSpPr>
            <p:spPr>
              <a:xfrm>
                <a:off x="10026285" y="3223644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1" name="Rectangle 3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285" y="3223644"/>
                <a:ext cx="274320" cy="274320"/>
              </a:xfrm>
              <a:prstGeom prst="rect">
                <a:avLst/>
              </a:prstGeom>
              <a:blipFill rotWithShape="0"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2" name="Straight Arrow Connector 381"/>
          <p:cNvCxnSpPr>
            <a:stCxn id="381" idx="2"/>
            <a:endCxn id="336" idx="0"/>
          </p:cNvCxnSpPr>
          <p:nvPr/>
        </p:nvCxnSpPr>
        <p:spPr>
          <a:xfrm>
            <a:off x="10163445" y="3497964"/>
            <a:ext cx="0" cy="1808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/>
          <p:cNvCxnSpPr>
            <a:stCxn id="381" idx="2"/>
          </p:cNvCxnSpPr>
          <p:nvPr/>
        </p:nvCxnSpPr>
        <p:spPr>
          <a:xfrm flipH="1">
            <a:off x="9856691" y="3497964"/>
            <a:ext cx="306754" cy="1735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/>
          <p:cNvCxnSpPr>
            <a:stCxn id="381" idx="2"/>
          </p:cNvCxnSpPr>
          <p:nvPr/>
        </p:nvCxnSpPr>
        <p:spPr>
          <a:xfrm flipH="1">
            <a:off x="9408693" y="3497964"/>
            <a:ext cx="754752" cy="1871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/>
          <p:cNvCxnSpPr>
            <a:stCxn id="381" idx="2"/>
          </p:cNvCxnSpPr>
          <p:nvPr/>
        </p:nvCxnSpPr>
        <p:spPr>
          <a:xfrm>
            <a:off x="10163445" y="3497964"/>
            <a:ext cx="290099" cy="1735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/>
          <p:cNvCxnSpPr>
            <a:stCxn id="381" idx="2"/>
          </p:cNvCxnSpPr>
          <p:nvPr/>
        </p:nvCxnSpPr>
        <p:spPr>
          <a:xfrm>
            <a:off x="10163445" y="3497964"/>
            <a:ext cx="759573" cy="1735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/>
          <p:cNvCxnSpPr/>
          <p:nvPr/>
        </p:nvCxnSpPr>
        <p:spPr>
          <a:xfrm>
            <a:off x="7924443" y="3499134"/>
            <a:ext cx="1934" cy="174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/>
          <p:cNvCxnSpPr/>
          <p:nvPr/>
        </p:nvCxnSpPr>
        <p:spPr>
          <a:xfrm>
            <a:off x="8367620" y="3500668"/>
            <a:ext cx="1934" cy="174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/>
          <p:cNvCxnSpPr/>
          <p:nvPr/>
        </p:nvCxnSpPr>
        <p:spPr>
          <a:xfrm>
            <a:off x="8816355" y="3499109"/>
            <a:ext cx="1934" cy="174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/>
          <p:cNvCxnSpPr>
            <a:stCxn id="381" idx="3"/>
            <a:endCxn id="405" idx="1"/>
          </p:cNvCxnSpPr>
          <p:nvPr/>
        </p:nvCxnSpPr>
        <p:spPr>
          <a:xfrm flipV="1">
            <a:off x="10300605" y="3354145"/>
            <a:ext cx="1060032" cy="6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5" name="Rectangle 404"/>
              <p:cNvSpPr/>
              <p:nvPr/>
            </p:nvSpPr>
            <p:spPr>
              <a:xfrm>
                <a:off x="11360637" y="3216985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5" name="Rectangle 4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0637" y="3216985"/>
                <a:ext cx="274320" cy="274320"/>
              </a:xfrm>
              <a:prstGeom prst="rect">
                <a:avLst/>
              </a:prstGeom>
              <a:blipFill rotWithShape="0"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6" name="Straight Arrow Connector 405"/>
          <p:cNvCxnSpPr/>
          <p:nvPr/>
        </p:nvCxnSpPr>
        <p:spPr>
          <a:xfrm>
            <a:off x="11500446" y="3499109"/>
            <a:ext cx="1934" cy="174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Arrow Connector 406"/>
          <p:cNvCxnSpPr>
            <a:stCxn id="339" idx="3"/>
            <a:endCxn id="341" idx="1"/>
          </p:cNvCxnSpPr>
          <p:nvPr/>
        </p:nvCxnSpPr>
        <p:spPr>
          <a:xfrm flipV="1">
            <a:off x="11192517" y="3813411"/>
            <a:ext cx="168120" cy="25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/>
          <p:cNvCxnSpPr>
            <a:stCxn id="380" idx="3"/>
            <a:endCxn id="381" idx="1"/>
          </p:cNvCxnSpPr>
          <p:nvPr/>
        </p:nvCxnSpPr>
        <p:spPr>
          <a:xfrm>
            <a:off x="8950866" y="3354145"/>
            <a:ext cx="1075419" cy="6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Arrow Connector 411"/>
          <p:cNvCxnSpPr>
            <a:stCxn id="295" idx="3"/>
            <a:endCxn id="376" idx="1"/>
          </p:cNvCxnSpPr>
          <p:nvPr/>
        </p:nvCxnSpPr>
        <p:spPr>
          <a:xfrm>
            <a:off x="6496793" y="3347240"/>
            <a:ext cx="1287841" cy="6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414"/>
          <p:cNvCxnSpPr>
            <a:stCxn id="304" idx="3"/>
            <a:endCxn id="306" idx="1"/>
          </p:cNvCxnSpPr>
          <p:nvPr/>
        </p:nvCxnSpPr>
        <p:spPr>
          <a:xfrm>
            <a:off x="7615964" y="3811172"/>
            <a:ext cx="173678" cy="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417"/>
          <p:cNvCxnSpPr>
            <a:stCxn id="256" idx="3"/>
            <a:endCxn id="295" idx="1"/>
          </p:cNvCxnSpPr>
          <p:nvPr/>
        </p:nvCxnSpPr>
        <p:spPr>
          <a:xfrm>
            <a:off x="4939768" y="3347240"/>
            <a:ext cx="12827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/>
          <p:cNvCxnSpPr>
            <a:endCxn id="423" idx="1"/>
          </p:cNvCxnSpPr>
          <p:nvPr/>
        </p:nvCxnSpPr>
        <p:spPr>
          <a:xfrm>
            <a:off x="11645907" y="3358003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3" name="Rectangle 422"/>
              <p:cNvSpPr/>
              <p:nvPr/>
            </p:nvSpPr>
            <p:spPr>
              <a:xfrm>
                <a:off x="11810499" y="3220843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3" name="Rectangle 4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0499" y="3220843"/>
                <a:ext cx="274320" cy="274320"/>
              </a:xfrm>
              <a:prstGeom prst="rect">
                <a:avLst/>
              </a:prstGeom>
              <a:blipFill rotWithShape="0"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4" name="Straight Arrow Connector 423"/>
          <p:cNvCxnSpPr>
            <a:stCxn id="423" idx="2"/>
            <a:endCxn id="425" idx="0"/>
          </p:cNvCxnSpPr>
          <p:nvPr/>
        </p:nvCxnSpPr>
        <p:spPr>
          <a:xfrm>
            <a:off x="11947659" y="3495163"/>
            <a:ext cx="1934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5" name="Rectangle 424"/>
              <p:cNvSpPr/>
              <p:nvPr/>
            </p:nvSpPr>
            <p:spPr>
              <a:xfrm>
                <a:off x="11812433" y="3687329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5" name="Rectangle 4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2433" y="3687329"/>
                <a:ext cx="274320" cy="274320"/>
              </a:xfrm>
              <a:prstGeom prst="rect">
                <a:avLst/>
              </a:prstGeom>
              <a:blipFill rotWithShape="0">
                <a:blip r:embed="rId70"/>
                <a:stretch>
                  <a:fillRect l="-6383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6" name="Straight Arrow Connector 425"/>
          <p:cNvCxnSpPr>
            <a:endCxn id="425" idx="1"/>
          </p:cNvCxnSpPr>
          <p:nvPr/>
        </p:nvCxnSpPr>
        <p:spPr>
          <a:xfrm>
            <a:off x="11639952" y="3824489"/>
            <a:ext cx="1724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0" name="Rectangle 519"/>
              <p:cNvSpPr/>
              <p:nvPr/>
            </p:nvSpPr>
            <p:spPr>
              <a:xfrm>
                <a:off x="741277" y="5040632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0" name="Rectangle 5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77" y="5040632"/>
                <a:ext cx="365760" cy="365760"/>
              </a:xfrm>
              <a:prstGeom prst="rect">
                <a:avLst/>
              </a:prstGeom>
              <a:blipFill rotWithShape="0"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1" name="Rectangle 520"/>
              <p:cNvSpPr/>
              <p:nvPr/>
            </p:nvSpPr>
            <p:spPr>
              <a:xfrm>
                <a:off x="1486715" y="5042885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1" name="Rectangle 5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715" y="5042885"/>
                <a:ext cx="365760" cy="365760"/>
              </a:xfrm>
              <a:prstGeom prst="rect">
                <a:avLst/>
              </a:prstGeom>
              <a:blipFill rotWithShape="0"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2" name="Arc 521"/>
          <p:cNvSpPr/>
          <p:nvPr/>
        </p:nvSpPr>
        <p:spPr>
          <a:xfrm>
            <a:off x="964874" y="4697780"/>
            <a:ext cx="1164568" cy="512519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523" name="Arc 522"/>
          <p:cNvSpPr/>
          <p:nvPr/>
        </p:nvSpPr>
        <p:spPr>
          <a:xfrm rot="10800000">
            <a:off x="957016" y="5272619"/>
            <a:ext cx="727876" cy="445338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4" name="Arc 523"/>
          <p:cNvSpPr/>
          <p:nvPr/>
        </p:nvSpPr>
        <p:spPr>
          <a:xfrm rot="16200000">
            <a:off x="402246" y="5059258"/>
            <a:ext cx="309639" cy="457200"/>
          </a:xfrm>
          <a:prstGeom prst="arc">
            <a:avLst>
              <a:gd name="adj1" fmla="val 8739865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5" name="Rectangle 524"/>
              <p:cNvSpPr/>
              <p:nvPr/>
            </p:nvSpPr>
            <p:spPr>
              <a:xfrm>
                <a:off x="370852" y="5743365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25" name="Rectangle 5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52" y="5743365"/>
                <a:ext cx="237744" cy="241773"/>
              </a:xfrm>
              <a:prstGeom prst="rect">
                <a:avLst/>
              </a:prstGeom>
              <a:blipFill rotWithShape="0">
                <a:blip r:embed="rId73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6" name="Straight Arrow Connector 525"/>
          <p:cNvCxnSpPr/>
          <p:nvPr/>
        </p:nvCxnSpPr>
        <p:spPr>
          <a:xfrm flipH="1">
            <a:off x="789793" y="5513305"/>
            <a:ext cx="18288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7" name="Rectangle 526"/>
              <p:cNvSpPr/>
              <p:nvPr/>
            </p:nvSpPr>
            <p:spPr>
              <a:xfrm>
                <a:off x="641724" y="5743365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27" name="Rectangle 5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24" y="5743365"/>
                <a:ext cx="237744" cy="241773"/>
              </a:xfrm>
              <a:prstGeom prst="rect">
                <a:avLst/>
              </a:prstGeom>
              <a:blipFill rotWithShape="0">
                <a:blip r:embed="rId7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8" name="Rectangle 527"/>
              <p:cNvSpPr/>
              <p:nvPr/>
            </p:nvSpPr>
            <p:spPr>
              <a:xfrm>
                <a:off x="276929" y="5912735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28" name="Rectangle 5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29" y="5912735"/>
                <a:ext cx="237744" cy="24177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9" name="Rectangle 528"/>
              <p:cNvSpPr/>
              <p:nvPr/>
            </p:nvSpPr>
            <p:spPr>
              <a:xfrm>
                <a:off x="559015" y="5912735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29" name="Rectangle 5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15" y="5912735"/>
                <a:ext cx="237744" cy="241773"/>
              </a:xfrm>
              <a:prstGeom prst="rect">
                <a:avLst/>
              </a:prstGeom>
              <a:blipFill rotWithShape="0">
                <a:blip r:embed="rId7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0" name="Rectangle 529"/>
              <p:cNvSpPr/>
              <p:nvPr/>
            </p:nvSpPr>
            <p:spPr>
              <a:xfrm>
                <a:off x="3410649" y="5527463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0" name="Rectangle 5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649" y="5527463"/>
                <a:ext cx="274320" cy="274320"/>
              </a:xfrm>
              <a:prstGeom prst="rect">
                <a:avLst/>
              </a:prstGeom>
              <a:blipFill rotWithShape="0">
                <a:blip r:embed="rId76"/>
                <a:stretch>
                  <a:fillRect l="-4255" r="-4255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1" name="Straight Arrow Connector 530"/>
          <p:cNvCxnSpPr>
            <a:stCxn id="532" idx="3"/>
            <a:endCxn id="534" idx="1"/>
          </p:cNvCxnSpPr>
          <p:nvPr/>
        </p:nvCxnSpPr>
        <p:spPr>
          <a:xfrm>
            <a:off x="3690924" y="5198137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2" name="Rectangle 531"/>
              <p:cNvSpPr/>
              <p:nvPr/>
            </p:nvSpPr>
            <p:spPr>
              <a:xfrm>
                <a:off x="3416604" y="5060977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7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2" name="Rectangle 5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604" y="5060977"/>
                <a:ext cx="274320" cy="274320"/>
              </a:xfrm>
              <a:prstGeom prst="rect">
                <a:avLst/>
              </a:prstGeom>
              <a:blipFill rotWithShape="0"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3" name="Straight Arrow Connector 532"/>
          <p:cNvCxnSpPr>
            <a:stCxn id="532" idx="2"/>
            <a:endCxn id="530" idx="0"/>
          </p:cNvCxnSpPr>
          <p:nvPr/>
        </p:nvCxnSpPr>
        <p:spPr>
          <a:xfrm flipH="1">
            <a:off x="3547809" y="5335297"/>
            <a:ext cx="5955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4" name="Rectangle 533"/>
              <p:cNvSpPr/>
              <p:nvPr/>
            </p:nvSpPr>
            <p:spPr>
              <a:xfrm>
                <a:off x="3855516" y="5060977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4" name="Rectangle 5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516" y="5060977"/>
                <a:ext cx="274320" cy="274320"/>
              </a:xfrm>
              <a:prstGeom prst="rect">
                <a:avLst/>
              </a:prstGeom>
              <a:blipFill rotWithShape="0"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5" name="Straight Arrow Connector 534"/>
          <p:cNvCxnSpPr>
            <a:stCxn id="534" idx="2"/>
            <a:endCxn id="536" idx="0"/>
          </p:cNvCxnSpPr>
          <p:nvPr/>
        </p:nvCxnSpPr>
        <p:spPr>
          <a:xfrm>
            <a:off x="3992676" y="5335297"/>
            <a:ext cx="1934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6" name="Rectangle 535"/>
              <p:cNvSpPr/>
              <p:nvPr/>
            </p:nvSpPr>
            <p:spPr>
              <a:xfrm>
                <a:off x="3857450" y="5527463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6" name="Rectangle 5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450" y="5527463"/>
                <a:ext cx="274320" cy="274320"/>
              </a:xfrm>
              <a:prstGeom prst="rect">
                <a:avLst/>
              </a:prstGeom>
              <a:blipFill rotWithShape="0">
                <a:blip r:embed="rId79"/>
                <a:stretch>
                  <a:fillRect l="-6383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7" name="Straight Arrow Connector 536"/>
          <p:cNvCxnSpPr>
            <a:stCxn id="530" idx="3"/>
            <a:endCxn id="536" idx="1"/>
          </p:cNvCxnSpPr>
          <p:nvPr/>
        </p:nvCxnSpPr>
        <p:spPr>
          <a:xfrm>
            <a:off x="3684969" y="5664623"/>
            <a:ext cx="1724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Arrow Connector 537"/>
          <p:cNvCxnSpPr>
            <a:stCxn id="534" idx="3"/>
            <a:endCxn id="539" idx="1"/>
          </p:cNvCxnSpPr>
          <p:nvPr/>
        </p:nvCxnSpPr>
        <p:spPr>
          <a:xfrm>
            <a:off x="4129836" y="5198137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9" name="Rectangle 538"/>
              <p:cNvSpPr/>
              <p:nvPr/>
            </p:nvSpPr>
            <p:spPr>
              <a:xfrm>
                <a:off x="4298693" y="5062511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9" name="Rectangle 5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693" y="5062511"/>
                <a:ext cx="274320" cy="274320"/>
              </a:xfrm>
              <a:prstGeom prst="rect">
                <a:avLst/>
              </a:prstGeom>
              <a:blipFill rotWithShape="0">
                <a:blip r:embed="rId8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0" name="Straight Arrow Connector 539"/>
          <p:cNvCxnSpPr>
            <a:stCxn id="539" idx="2"/>
            <a:endCxn id="541" idx="0"/>
          </p:cNvCxnSpPr>
          <p:nvPr/>
        </p:nvCxnSpPr>
        <p:spPr>
          <a:xfrm>
            <a:off x="4435853" y="5336831"/>
            <a:ext cx="1934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1" name="Rectangle 540"/>
              <p:cNvSpPr/>
              <p:nvPr/>
            </p:nvSpPr>
            <p:spPr>
              <a:xfrm>
                <a:off x="4300627" y="5528997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1" name="Rectangle 5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627" y="5528997"/>
                <a:ext cx="274320" cy="274320"/>
              </a:xfrm>
              <a:prstGeom prst="rect">
                <a:avLst/>
              </a:prstGeom>
              <a:blipFill rotWithShape="0">
                <a:blip r:embed="rId81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2" name="Straight Arrow Connector 541"/>
          <p:cNvCxnSpPr>
            <a:stCxn id="536" idx="3"/>
            <a:endCxn id="541" idx="1"/>
          </p:cNvCxnSpPr>
          <p:nvPr/>
        </p:nvCxnSpPr>
        <p:spPr>
          <a:xfrm>
            <a:off x="4131770" y="5664623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Arrow Connector 542"/>
          <p:cNvCxnSpPr>
            <a:stCxn id="539" idx="3"/>
            <a:endCxn id="544" idx="1"/>
          </p:cNvCxnSpPr>
          <p:nvPr/>
        </p:nvCxnSpPr>
        <p:spPr>
          <a:xfrm flipV="1">
            <a:off x="4573013" y="5198112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4" name="Rectangle 543"/>
              <p:cNvSpPr/>
              <p:nvPr/>
            </p:nvSpPr>
            <p:spPr>
              <a:xfrm>
                <a:off x="4747428" y="5060952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4" name="Rectangle 5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428" y="5060952"/>
                <a:ext cx="274320" cy="274320"/>
              </a:xfrm>
              <a:prstGeom prst="rect">
                <a:avLst/>
              </a:prstGeom>
              <a:blipFill rotWithShape="0">
                <a:blip r:embed="rId8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5" name="Straight Arrow Connector 544"/>
          <p:cNvCxnSpPr>
            <a:stCxn id="544" idx="2"/>
            <a:endCxn id="546" idx="0"/>
          </p:cNvCxnSpPr>
          <p:nvPr/>
        </p:nvCxnSpPr>
        <p:spPr>
          <a:xfrm>
            <a:off x="4884588" y="5335272"/>
            <a:ext cx="1934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6" name="Rectangle 545"/>
              <p:cNvSpPr/>
              <p:nvPr/>
            </p:nvSpPr>
            <p:spPr>
              <a:xfrm>
                <a:off x="4749362" y="5527438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6" name="Rectangle 5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362" y="5527438"/>
                <a:ext cx="274320" cy="274320"/>
              </a:xfrm>
              <a:prstGeom prst="rect">
                <a:avLst/>
              </a:prstGeom>
              <a:blipFill rotWithShape="0">
                <a:blip r:embed="rId83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7" name="Straight Arrow Connector 546"/>
          <p:cNvCxnSpPr>
            <a:stCxn id="541" idx="3"/>
            <a:endCxn id="546" idx="1"/>
          </p:cNvCxnSpPr>
          <p:nvPr/>
        </p:nvCxnSpPr>
        <p:spPr>
          <a:xfrm flipV="1">
            <a:off x="4574947" y="5664598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8" name="Rectangle 547"/>
              <p:cNvSpPr/>
              <p:nvPr/>
            </p:nvSpPr>
            <p:spPr>
              <a:xfrm>
                <a:off x="1967230" y="5044494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8" name="Rectangle 5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230" y="5044494"/>
                <a:ext cx="365760" cy="365760"/>
              </a:xfrm>
              <a:prstGeom prst="rect">
                <a:avLst/>
              </a:prstGeom>
              <a:blipFill rotWithShape="0">
                <a:blip r:embed="rId8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9" name="Rectangle 548"/>
              <p:cNvSpPr/>
              <p:nvPr/>
            </p:nvSpPr>
            <p:spPr>
              <a:xfrm>
                <a:off x="2447745" y="5040632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9" name="Rectangle 5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745" y="5040632"/>
                <a:ext cx="365760" cy="365760"/>
              </a:xfrm>
              <a:prstGeom prst="rect">
                <a:avLst/>
              </a:prstGeom>
              <a:blipFill rotWithShape="0">
                <a:blip r:embed="rId8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0" name="Arc 549"/>
          <p:cNvSpPr/>
          <p:nvPr/>
        </p:nvSpPr>
        <p:spPr>
          <a:xfrm>
            <a:off x="977910" y="4757259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551" name="Arc 550"/>
          <p:cNvSpPr/>
          <p:nvPr/>
        </p:nvSpPr>
        <p:spPr>
          <a:xfrm>
            <a:off x="957016" y="4650343"/>
            <a:ext cx="1637192" cy="622686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552" name="Arc 551"/>
          <p:cNvSpPr/>
          <p:nvPr/>
        </p:nvSpPr>
        <p:spPr>
          <a:xfrm rot="10800000">
            <a:off x="949581" y="5243840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3" name="Arc 552"/>
          <p:cNvSpPr/>
          <p:nvPr/>
        </p:nvSpPr>
        <p:spPr>
          <a:xfrm rot="10800000">
            <a:off x="952658" y="5243839"/>
            <a:ext cx="1681651" cy="559645"/>
          </a:xfrm>
          <a:prstGeom prst="arc">
            <a:avLst>
              <a:gd name="adj1" fmla="val 10707276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54" name="Picture 553"/>
          <p:cNvPicPr>
            <a:picLocks noChangeAspect="1"/>
          </p:cNvPicPr>
          <p:nvPr/>
        </p:nvPicPr>
        <p:blipFill rotWithShape="1">
          <a:blip r:embed="rId45"/>
          <a:srcRect l="653" t="13833" r="45053" b="37235"/>
          <a:stretch/>
        </p:blipFill>
        <p:spPr>
          <a:xfrm>
            <a:off x="2530743" y="5848199"/>
            <a:ext cx="633546" cy="306309"/>
          </a:xfrm>
          <a:prstGeom prst="rect">
            <a:avLst/>
          </a:prstGeom>
        </p:spPr>
      </p:pic>
      <p:pic>
        <p:nvPicPr>
          <p:cNvPr id="555" name="Picture 554"/>
          <p:cNvPicPr>
            <a:picLocks noChangeAspect="1"/>
          </p:cNvPicPr>
          <p:nvPr/>
        </p:nvPicPr>
        <p:blipFill rotWithShape="1">
          <a:blip r:embed="rId46"/>
          <a:srcRect l="57391" t="33523" r="16277" b="43922"/>
          <a:stretch/>
        </p:blipFill>
        <p:spPr>
          <a:xfrm>
            <a:off x="1020980" y="5838270"/>
            <a:ext cx="655853" cy="301388"/>
          </a:xfrm>
          <a:prstGeom prst="rect">
            <a:avLst/>
          </a:prstGeom>
        </p:spPr>
      </p:pic>
      <p:pic>
        <p:nvPicPr>
          <p:cNvPr id="556" name="Picture 555"/>
          <p:cNvPicPr>
            <a:picLocks noChangeAspect="1"/>
          </p:cNvPicPr>
          <p:nvPr/>
        </p:nvPicPr>
        <p:blipFill rotWithShape="1">
          <a:blip r:embed="rId47"/>
          <a:srcRect l="57228" t="33247" r="15870" b="44378"/>
          <a:stretch/>
        </p:blipFill>
        <p:spPr>
          <a:xfrm>
            <a:off x="1765723" y="5834814"/>
            <a:ext cx="700987" cy="312776"/>
          </a:xfrm>
          <a:prstGeom prst="rect">
            <a:avLst/>
          </a:prstGeom>
        </p:spPr>
      </p:pic>
      <p:cxnSp>
        <p:nvCxnSpPr>
          <p:cNvPr id="557" name="Straight Arrow Connector 556"/>
          <p:cNvCxnSpPr/>
          <p:nvPr/>
        </p:nvCxnSpPr>
        <p:spPr>
          <a:xfrm>
            <a:off x="2722727" y="5504589"/>
            <a:ext cx="85191" cy="2920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Arrow Connector 557"/>
          <p:cNvCxnSpPr/>
          <p:nvPr/>
        </p:nvCxnSpPr>
        <p:spPr>
          <a:xfrm>
            <a:off x="2150974" y="5515686"/>
            <a:ext cx="3646" cy="303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/>
          <p:cNvCxnSpPr/>
          <p:nvPr/>
        </p:nvCxnSpPr>
        <p:spPr>
          <a:xfrm flipH="1">
            <a:off x="1508429" y="5484287"/>
            <a:ext cx="71136" cy="309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0" name="Rectangle 559"/>
              <p:cNvSpPr/>
              <p:nvPr/>
            </p:nvSpPr>
            <p:spPr>
              <a:xfrm>
                <a:off x="6304453" y="5060952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0" name="Rectangle 5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453" y="5060952"/>
                <a:ext cx="274320" cy="274320"/>
              </a:xfrm>
              <a:prstGeom prst="rect">
                <a:avLst/>
              </a:prstGeom>
              <a:blipFill rotWithShape="0">
                <a:blip r:embed="rId86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1" name="Rectangle 560"/>
              <p:cNvSpPr/>
              <p:nvPr/>
            </p:nvSpPr>
            <p:spPr>
              <a:xfrm>
                <a:off x="5197360" y="5527463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1" name="Rectangle 5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360" y="5527463"/>
                <a:ext cx="274320" cy="274320"/>
              </a:xfrm>
              <a:prstGeom prst="rect">
                <a:avLst/>
              </a:prstGeom>
              <a:blipFill rotWithShape="0">
                <a:blip r:embed="rId87"/>
                <a:stretch>
                  <a:fillRect l="-6383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2" name="Rectangle 561"/>
              <p:cNvSpPr/>
              <p:nvPr/>
            </p:nvSpPr>
            <p:spPr>
              <a:xfrm>
                <a:off x="5640537" y="5528997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2" name="Rectangle 5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537" y="5528997"/>
                <a:ext cx="274320" cy="274320"/>
              </a:xfrm>
              <a:prstGeom prst="rect">
                <a:avLst/>
              </a:prstGeom>
              <a:blipFill rotWithShape="0">
                <a:blip r:embed="rId88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3" name="Rectangle 562"/>
              <p:cNvSpPr/>
              <p:nvPr/>
            </p:nvSpPr>
            <p:spPr>
              <a:xfrm>
                <a:off x="6089272" y="5527438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3" name="Rectangle 5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272" y="5527438"/>
                <a:ext cx="274320" cy="274320"/>
              </a:xfrm>
              <a:prstGeom prst="rect">
                <a:avLst/>
              </a:prstGeom>
              <a:blipFill rotWithShape="0">
                <a:blip r:embed="rId89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4" name="Rectangle 563"/>
              <p:cNvSpPr/>
              <p:nvPr/>
            </p:nvSpPr>
            <p:spPr>
              <a:xfrm>
                <a:off x="6531712" y="5524909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4" name="Rectangle 5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712" y="5524909"/>
                <a:ext cx="274320" cy="274320"/>
              </a:xfrm>
              <a:prstGeom prst="rect">
                <a:avLst/>
              </a:prstGeom>
              <a:blipFill rotWithShape="0">
                <a:blip r:embed="rId90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5" name="Rectangle 564"/>
              <p:cNvSpPr/>
              <p:nvPr/>
            </p:nvSpPr>
            <p:spPr>
              <a:xfrm>
                <a:off x="6974889" y="5526443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5" name="Rectangle 5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89" y="5526443"/>
                <a:ext cx="274320" cy="274320"/>
              </a:xfrm>
              <a:prstGeom prst="rect">
                <a:avLst/>
              </a:prstGeom>
              <a:blipFill rotWithShape="0">
                <a:blip r:embed="rId91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6" name="Rectangle 565"/>
              <p:cNvSpPr/>
              <p:nvPr/>
            </p:nvSpPr>
            <p:spPr>
              <a:xfrm>
                <a:off x="7423624" y="5524884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6" name="Rectangle 5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624" y="5524884"/>
                <a:ext cx="274320" cy="274320"/>
              </a:xfrm>
              <a:prstGeom prst="rect">
                <a:avLst/>
              </a:prstGeom>
              <a:blipFill rotWithShape="0">
                <a:blip r:embed="rId92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7" name="Rectangle 566"/>
              <p:cNvSpPr/>
              <p:nvPr/>
            </p:nvSpPr>
            <p:spPr>
              <a:xfrm>
                <a:off x="7871622" y="5524909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7" name="Rectangle 5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622" y="5524909"/>
                <a:ext cx="274320" cy="274320"/>
              </a:xfrm>
              <a:prstGeom prst="rect">
                <a:avLst/>
              </a:prstGeom>
              <a:blipFill rotWithShape="0">
                <a:blip r:embed="rId93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8" name="Rectangle 567"/>
              <p:cNvSpPr/>
              <p:nvPr/>
            </p:nvSpPr>
            <p:spPr>
              <a:xfrm>
                <a:off x="8314799" y="5526443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8" name="Rectangle 5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799" y="5526443"/>
                <a:ext cx="274320" cy="274320"/>
              </a:xfrm>
              <a:prstGeom prst="rect">
                <a:avLst/>
              </a:prstGeom>
              <a:blipFill rotWithShape="0">
                <a:blip r:embed="rId94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9" name="Straight Arrow Connector 568"/>
          <p:cNvCxnSpPr>
            <a:stCxn id="567" idx="3"/>
            <a:endCxn id="568" idx="1"/>
          </p:cNvCxnSpPr>
          <p:nvPr/>
        </p:nvCxnSpPr>
        <p:spPr>
          <a:xfrm>
            <a:off x="8145942" y="5662069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0" name="Rectangle 569"/>
              <p:cNvSpPr/>
              <p:nvPr/>
            </p:nvSpPr>
            <p:spPr>
              <a:xfrm>
                <a:off x="8763534" y="5524884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0" name="Rectangle 5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534" y="5524884"/>
                <a:ext cx="274320" cy="274320"/>
              </a:xfrm>
              <a:prstGeom prst="rect">
                <a:avLst/>
              </a:prstGeom>
              <a:blipFill rotWithShape="0">
                <a:blip r:embed="rId95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1" name="Straight Arrow Connector 570"/>
          <p:cNvCxnSpPr>
            <a:stCxn id="568" idx="3"/>
            <a:endCxn id="570" idx="1"/>
          </p:cNvCxnSpPr>
          <p:nvPr/>
        </p:nvCxnSpPr>
        <p:spPr>
          <a:xfrm flipV="1">
            <a:off x="8589119" y="5662044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2" name="Rectangle 571"/>
              <p:cNvSpPr/>
              <p:nvPr/>
            </p:nvSpPr>
            <p:spPr>
              <a:xfrm>
                <a:off x="9211532" y="5531211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2" name="Rectangle 5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532" y="5531211"/>
                <a:ext cx="274320" cy="274320"/>
              </a:xfrm>
              <a:prstGeom prst="rect">
                <a:avLst/>
              </a:prstGeom>
              <a:blipFill rotWithShape="0">
                <a:blip r:embed="rId96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3" name="Rectangle 572"/>
              <p:cNvSpPr/>
              <p:nvPr/>
            </p:nvSpPr>
            <p:spPr>
              <a:xfrm>
                <a:off x="9660267" y="5529652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3" name="Rectangle 5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0267" y="5529652"/>
                <a:ext cx="274320" cy="274320"/>
              </a:xfrm>
              <a:prstGeom prst="rect">
                <a:avLst/>
              </a:prstGeom>
              <a:blipFill rotWithShape="0">
                <a:blip r:embed="rId97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4" name="Rectangle 573"/>
              <p:cNvSpPr/>
              <p:nvPr/>
            </p:nvSpPr>
            <p:spPr>
              <a:xfrm>
                <a:off x="10108265" y="5529677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4" name="Rectangle 5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8265" y="5529677"/>
                <a:ext cx="274320" cy="274320"/>
              </a:xfrm>
              <a:prstGeom prst="rect">
                <a:avLst/>
              </a:prstGeom>
              <a:blipFill rotWithShape="0">
                <a:blip r:embed="rId98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5" name="Rectangle 574"/>
              <p:cNvSpPr/>
              <p:nvPr/>
            </p:nvSpPr>
            <p:spPr>
              <a:xfrm>
                <a:off x="10551442" y="5531211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5" name="Rectangle 5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1442" y="5531211"/>
                <a:ext cx="274320" cy="274320"/>
              </a:xfrm>
              <a:prstGeom prst="rect">
                <a:avLst/>
              </a:prstGeom>
              <a:blipFill rotWithShape="0">
                <a:blip r:embed="rId99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6" name="Rectangle 575"/>
              <p:cNvSpPr/>
              <p:nvPr/>
            </p:nvSpPr>
            <p:spPr>
              <a:xfrm>
                <a:off x="11000177" y="5529652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6" name="Rectangle 5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0177" y="5529652"/>
                <a:ext cx="274320" cy="274320"/>
              </a:xfrm>
              <a:prstGeom prst="rect">
                <a:avLst/>
              </a:prstGeom>
              <a:blipFill rotWithShape="0">
                <a:blip r:embed="rId100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7" name="Rectangle 576"/>
              <p:cNvSpPr/>
              <p:nvPr/>
            </p:nvSpPr>
            <p:spPr>
              <a:xfrm>
                <a:off x="11442617" y="5527123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7" name="Rectangle 5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2617" y="5527123"/>
                <a:ext cx="274320" cy="274320"/>
              </a:xfrm>
              <a:prstGeom prst="rect">
                <a:avLst/>
              </a:prstGeom>
              <a:blipFill rotWithShape="0">
                <a:blip r:embed="rId101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8" name="Straight Arrow Connector 577"/>
          <p:cNvCxnSpPr>
            <a:stCxn id="560" idx="2"/>
            <a:endCxn id="563" idx="0"/>
          </p:cNvCxnSpPr>
          <p:nvPr/>
        </p:nvCxnSpPr>
        <p:spPr>
          <a:xfrm flipH="1">
            <a:off x="6226432" y="5335272"/>
            <a:ext cx="215181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Arrow Connector 578"/>
          <p:cNvCxnSpPr>
            <a:stCxn id="560" idx="2"/>
          </p:cNvCxnSpPr>
          <p:nvPr/>
        </p:nvCxnSpPr>
        <p:spPr>
          <a:xfrm flipH="1">
            <a:off x="5928279" y="5335272"/>
            <a:ext cx="513334" cy="1896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Arrow Connector 579"/>
          <p:cNvCxnSpPr>
            <a:stCxn id="560" idx="2"/>
          </p:cNvCxnSpPr>
          <p:nvPr/>
        </p:nvCxnSpPr>
        <p:spPr>
          <a:xfrm flipH="1">
            <a:off x="5477420" y="5335272"/>
            <a:ext cx="964193" cy="1896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Arrow Connector 580"/>
          <p:cNvCxnSpPr>
            <a:stCxn id="560" idx="2"/>
            <a:endCxn id="564" idx="0"/>
          </p:cNvCxnSpPr>
          <p:nvPr/>
        </p:nvCxnSpPr>
        <p:spPr>
          <a:xfrm>
            <a:off x="6441613" y="5335272"/>
            <a:ext cx="227259" cy="1896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Arrow Connector 581"/>
          <p:cNvCxnSpPr>
            <a:stCxn id="560" idx="2"/>
          </p:cNvCxnSpPr>
          <p:nvPr/>
        </p:nvCxnSpPr>
        <p:spPr>
          <a:xfrm>
            <a:off x="6441613" y="5335272"/>
            <a:ext cx="538097" cy="1896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Arrow Connector 582"/>
          <p:cNvCxnSpPr>
            <a:stCxn id="560" idx="2"/>
          </p:cNvCxnSpPr>
          <p:nvPr/>
        </p:nvCxnSpPr>
        <p:spPr>
          <a:xfrm>
            <a:off x="6441613" y="5335272"/>
            <a:ext cx="992390" cy="180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4" name="Rectangle 583"/>
              <p:cNvSpPr/>
              <p:nvPr/>
            </p:nvSpPr>
            <p:spPr>
              <a:xfrm>
                <a:off x="7866614" y="5067882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4" name="Rectangle 5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614" y="5067882"/>
                <a:ext cx="274320" cy="274320"/>
              </a:xfrm>
              <a:prstGeom prst="rect">
                <a:avLst/>
              </a:prstGeom>
              <a:blipFill rotWithShape="0">
                <a:blip r:embed="rId10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5" name="Straight Arrow Connector 584"/>
          <p:cNvCxnSpPr>
            <a:stCxn id="584" idx="3"/>
            <a:endCxn id="586" idx="1"/>
          </p:cNvCxnSpPr>
          <p:nvPr/>
        </p:nvCxnSpPr>
        <p:spPr>
          <a:xfrm>
            <a:off x="8140934" y="5205042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6" name="Rectangle 585"/>
              <p:cNvSpPr/>
              <p:nvPr/>
            </p:nvSpPr>
            <p:spPr>
              <a:xfrm>
                <a:off x="8309791" y="5069416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6" name="Rectangle 5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791" y="5069416"/>
                <a:ext cx="274320" cy="274320"/>
              </a:xfrm>
              <a:prstGeom prst="rect">
                <a:avLst/>
              </a:prstGeom>
              <a:blipFill rotWithShape="0">
                <a:blip r:embed="rId10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7" name="Straight Arrow Connector 586"/>
          <p:cNvCxnSpPr>
            <a:stCxn id="586" idx="3"/>
            <a:endCxn id="588" idx="1"/>
          </p:cNvCxnSpPr>
          <p:nvPr/>
        </p:nvCxnSpPr>
        <p:spPr>
          <a:xfrm flipV="1">
            <a:off x="8584111" y="5205017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8" name="Rectangle 587"/>
              <p:cNvSpPr/>
              <p:nvPr/>
            </p:nvSpPr>
            <p:spPr>
              <a:xfrm>
                <a:off x="8758526" y="5067857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8" name="Rectangle 5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8526" y="5067857"/>
                <a:ext cx="274320" cy="274320"/>
              </a:xfrm>
              <a:prstGeom prst="rect">
                <a:avLst/>
              </a:prstGeom>
              <a:blipFill rotWithShape="0">
                <a:blip r:embed="rId10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9" name="Rectangle 588"/>
              <p:cNvSpPr/>
              <p:nvPr/>
            </p:nvSpPr>
            <p:spPr>
              <a:xfrm>
                <a:off x="10108265" y="5074516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9" name="Rectangle 5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8265" y="5074516"/>
                <a:ext cx="274320" cy="274320"/>
              </a:xfrm>
              <a:prstGeom prst="rect">
                <a:avLst/>
              </a:prstGeom>
              <a:blipFill rotWithShape="0">
                <a:blip r:embed="rId10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0" name="Straight Arrow Connector 589"/>
          <p:cNvCxnSpPr>
            <a:stCxn id="589" idx="2"/>
            <a:endCxn id="574" idx="0"/>
          </p:cNvCxnSpPr>
          <p:nvPr/>
        </p:nvCxnSpPr>
        <p:spPr>
          <a:xfrm>
            <a:off x="10245425" y="5348836"/>
            <a:ext cx="0" cy="1808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Arrow Connector 590"/>
          <p:cNvCxnSpPr>
            <a:stCxn id="589" idx="2"/>
          </p:cNvCxnSpPr>
          <p:nvPr/>
        </p:nvCxnSpPr>
        <p:spPr>
          <a:xfrm flipH="1">
            <a:off x="9938671" y="5348836"/>
            <a:ext cx="306754" cy="1735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Arrow Connector 591"/>
          <p:cNvCxnSpPr>
            <a:stCxn id="589" idx="2"/>
          </p:cNvCxnSpPr>
          <p:nvPr/>
        </p:nvCxnSpPr>
        <p:spPr>
          <a:xfrm flipH="1">
            <a:off x="9490673" y="5348836"/>
            <a:ext cx="754752" cy="1871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Arrow Connector 592"/>
          <p:cNvCxnSpPr>
            <a:stCxn id="589" idx="2"/>
          </p:cNvCxnSpPr>
          <p:nvPr/>
        </p:nvCxnSpPr>
        <p:spPr>
          <a:xfrm>
            <a:off x="10245425" y="5348836"/>
            <a:ext cx="290099" cy="1735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Arrow Connector 593"/>
          <p:cNvCxnSpPr>
            <a:stCxn id="589" idx="2"/>
          </p:cNvCxnSpPr>
          <p:nvPr/>
        </p:nvCxnSpPr>
        <p:spPr>
          <a:xfrm>
            <a:off x="10245425" y="5348836"/>
            <a:ext cx="759573" cy="1735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Arrow Connector 594"/>
          <p:cNvCxnSpPr/>
          <p:nvPr/>
        </p:nvCxnSpPr>
        <p:spPr>
          <a:xfrm>
            <a:off x="8006423" y="5350006"/>
            <a:ext cx="1934" cy="174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Arrow Connector 595"/>
          <p:cNvCxnSpPr/>
          <p:nvPr/>
        </p:nvCxnSpPr>
        <p:spPr>
          <a:xfrm>
            <a:off x="8449600" y="5351540"/>
            <a:ext cx="1934" cy="174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Straight Arrow Connector 596"/>
          <p:cNvCxnSpPr/>
          <p:nvPr/>
        </p:nvCxnSpPr>
        <p:spPr>
          <a:xfrm>
            <a:off x="8898335" y="5349981"/>
            <a:ext cx="1934" cy="174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Arrow Connector 597"/>
          <p:cNvCxnSpPr>
            <a:stCxn id="589" idx="3"/>
            <a:endCxn id="599" idx="1"/>
          </p:cNvCxnSpPr>
          <p:nvPr/>
        </p:nvCxnSpPr>
        <p:spPr>
          <a:xfrm flipV="1">
            <a:off x="10382585" y="5205017"/>
            <a:ext cx="1060032" cy="6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9" name="Rectangle 598"/>
              <p:cNvSpPr/>
              <p:nvPr/>
            </p:nvSpPr>
            <p:spPr>
              <a:xfrm>
                <a:off x="11442617" y="5067857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9" name="Rectangle 5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2617" y="5067857"/>
                <a:ext cx="274320" cy="274320"/>
              </a:xfrm>
              <a:prstGeom prst="rect">
                <a:avLst/>
              </a:prstGeom>
              <a:blipFill rotWithShape="0">
                <a:blip r:embed="rId10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0" name="Straight Arrow Connector 599"/>
          <p:cNvCxnSpPr/>
          <p:nvPr/>
        </p:nvCxnSpPr>
        <p:spPr>
          <a:xfrm>
            <a:off x="11582426" y="5349981"/>
            <a:ext cx="1934" cy="174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Arrow Connector 600"/>
          <p:cNvCxnSpPr>
            <a:stCxn id="576" idx="3"/>
            <a:endCxn id="577" idx="1"/>
          </p:cNvCxnSpPr>
          <p:nvPr/>
        </p:nvCxnSpPr>
        <p:spPr>
          <a:xfrm flipV="1">
            <a:off x="11274497" y="5664283"/>
            <a:ext cx="168120" cy="25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Arrow Connector 601"/>
          <p:cNvCxnSpPr>
            <a:stCxn id="588" idx="3"/>
            <a:endCxn id="589" idx="1"/>
          </p:cNvCxnSpPr>
          <p:nvPr/>
        </p:nvCxnSpPr>
        <p:spPr>
          <a:xfrm>
            <a:off x="9032846" y="5205017"/>
            <a:ext cx="1075419" cy="6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Arrow Connector 602"/>
          <p:cNvCxnSpPr>
            <a:stCxn id="560" idx="3"/>
            <a:endCxn id="584" idx="1"/>
          </p:cNvCxnSpPr>
          <p:nvPr/>
        </p:nvCxnSpPr>
        <p:spPr>
          <a:xfrm>
            <a:off x="6578773" y="5198112"/>
            <a:ext cx="1287841" cy="6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Arrow Connector 603"/>
          <p:cNvCxnSpPr>
            <a:stCxn id="566" idx="3"/>
            <a:endCxn id="567" idx="1"/>
          </p:cNvCxnSpPr>
          <p:nvPr/>
        </p:nvCxnSpPr>
        <p:spPr>
          <a:xfrm>
            <a:off x="7697944" y="5662044"/>
            <a:ext cx="173678" cy="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Arrow Connector 604"/>
          <p:cNvCxnSpPr>
            <a:stCxn id="544" idx="3"/>
            <a:endCxn id="560" idx="1"/>
          </p:cNvCxnSpPr>
          <p:nvPr/>
        </p:nvCxnSpPr>
        <p:spPr>
          <a:xfrm>
            <a:off x="5021748" y="5198112"/>
            <a:ext cx="12827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Arrow Connector 605"/>
          <p:cNvCxnSpPr>
            <a:endCxn id="607" idx="1"/>
          </p:cNvCxnSpPr>
          <p:nvPr/>
        </p:nvCxnSpPr>
        <p:spPr>
          <a:xfrm>
            <a:off x="11727887" y="5208875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7" name="Rectangle 606"/>
              <p:cNvSpPr/>
              <p:nvPr/>
            </p:nvSpPr>
            <p:spPr>
              <a:xfrm>
                <a:off x="11892479" y="5071715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7" name="Rectangle 6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2479" y="5071715"/>
                <a:ext cx="274320" cy="274320"/>
              </a:xfrm>
              <a:prstGeom prst="rect">
                <a:avLst/>
              </a:prstGeom>
              <a:blipFill rotWithShape="0">
                <a:blip r:embed="rId10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8" name="Straight Arrow Connector 607"/>
          <p:cNvCxnSpPr>
            <a:stCxn id="607" idx="2"/>
            <a:endCxn id="609" idx="0"/>
          </p:cNvCxnSpPr>
          <p:nvPr/>
        </p:nvCxnSpPr>
        <p:spPr>
          <a:xfrm>
            <a:off x="12029639" y="5346035"/>
            <a:ext cx="1934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9" name="Rectangle 608"/>
              <p:cNvSpPr/>
              <p:nvPr/>
            </p:nvSpPr>
            <p:spPr>
              <a:xfrm>
                <a:off x="11894413" y="5538201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9" name="Rectangle 6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4413" y="5538201"/>
                <a:ext cx="274320" cy="274320"/>
              </a:xfrm>
              <a:prstGeom prst="rect">
                <a:avLst/>
              </a:prstGeom>
              <a:blipFill rotWithShape="0">
                <a:blip r:embed="rId108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0" name="Straight Arrow Connector 609"/>
          <p:cNvCxnSpPr>
            <a:endCxn id="609" idx="1"/>
          </p:cNvCxnSpPr>
          <p:nvPr/>
        </p:nvCxnSpPr>
        <p:spPr>
          <a:xfrm>
            <a:off x="11721932" y="5675361"/>
            <a:ext cx="1724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92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98" y="326811"/>
            <a:ext cx="2871213" cy="38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 smtClean="0"/>
              <a:t>State </a:t>
            </a:r>
            <a:r>
              <a:rPr lang="en-US" sz="1911" b="1" dirty="0" smtClean="0"/>
              <a:t>Machine</a:t>
            </a:r>
            <a:endParaRPr lang="en-US" sz="1911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0" name="Rectangle 519"/>
              <p:cNvSpPr/>
              <p:nvPr/>
            </p:nvSpPr>
            <p:spPr>
              <a:xfrm>
                <a:off x="771757" y="1281432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0" name="Rectangle 5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57" y="1281432"/>
                <a:ext cx="365760" cy="3657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1" name="Rectangle 520"/>
              <p:cNvSpPr/>
              <p:nvPr/>
            </p:nvSpPr>
            <p:spPr>
              <a:xfrm>
                <a:off x="1517195" y="1283685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he-IL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he-IL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1" name="Rectangle 5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195" y="1283685"/>
                <a:ext cx="365760" cy="3657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2" name="Arc 521"/>
          <p:cNvSpPr/>
          <p:nvPr/>
        </p:nvSpPr>
        <p:spPr>
          <a:xfrm>
            <a:off x="995354" y="938580"/>
            <a:ext cx="1164568" cy="512519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523" name="Arc 522"/>
          <p:cNvSpPr/>
          <p:nvPr/>
        </p:nvSpPr>
        <p:spPr>
          <a:xfrm rot="10800000">
            <a:off x="987496" y="1513419"/>
            <a:ext cx="727876" cy="445338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4" name="Arc 523"/>
          <p:cNvSpPr/>
          <p:nvPr/>
        </p:nvSpPr>
        <p:spPr>
          <a:xfrm rot="16200000">
            <a:off x="432726" y="1353398"/>
            <a:ext cx="309639" cy="457200"/>
          </a:xfrm>
          <a:prstGeom prst="arc">
            <a:avLst>
              <a:gd name="adj1" fmla="val 8739865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5" name="Rectangle 524"/>
              <p:cNvSpPr/>
              <p:nvPr/>
            </p:nvSpPr>
            <p:spPr>
              <a:xfrm>
                <a:off x="401332" y="1984165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25" name="Rectangle 5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32" y="1984165"/>
                <a:ext cx="237744" cy="2417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6" name="Straight Arrow Connector 525"/>
          <p:cNvCxnSpPr/>
          <p:nvPr/>
        </p:nvCxnSpPr>
        <p:spPr>
          <a:xfrm flipH="1">
            <a:off x="820273" y="1754105"/>
            <a:ext cx="18288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7" name="Rectangle 526"/>
              <p:cNvSpPr/>
              <p:nvPr/>
            </p:nvSpPr>
            <p:spPr>
              <a:xfrm>
                <a:off x="672204" y="1984165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27" name="Rectangle 5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204" y="1984165"/>
                <a:ext cx="237744" cy="2417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8" name="Rectangle 527"/>
              <p:cNvSpPr/>
              <p:nvPr/>
            </p:nvSpPr>
            <p:spPr>
              <a:xfrm>
                <a:off x="307409" y="2153535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28" name="Rectangle 5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09" y="2153535"/>
                <a:ext cx="237744" cy="24177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9" name="Rectangle 528"/>
              <p:cNvSpPr/>
              <p:nvPr/>
            </p:nvSpPr>
            <p:spPr>
              <a:xfrm>
                <a:off x="589495" y="2153535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29" name="Rectangle 5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95" y="2153535"/>
                <a:ext cx="237744" cy="24177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0" name="Rectangle 529"/>
              <p:cNvSpPr/>
              <p:nvPr/>
            </p:nvSpPr>
            <p:spPr>
              <a:xfrm>
                <a:off x="909948" y="6025303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0" name="Rectangle 5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48" y="6025303"/>
                <a:ext cx="274320" cy="274320"/>
              </a:xfrm>
              <a:prstGeom prst="rect">
                <a:avLst/>
              </a:prstGeom>
              <a:blipFill rotWithShape="0">
                <a:blip r:embed="rId8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1" name="Straight Arrow Connector 530"/>
          <p:cNvCxnSpPr>
            <a:stCxn id="532" idx="3"/>
            <a:endCxn id="534" idx="1"/>
          </p:cNvCxnSpPr>
          <p:nvPr/>
        </p:nvCxnSpPr>
        <p:spPr>
          <a:xfrm>
            <a:off x="1190223" y="5695977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2" name="Rectangle 531"/>
              <p:cNvSpPr/>
              <p:nvPr/>
            </p:nvSpPr>
            <p:spPr>
              <a:xfrm>
                <a:off x="915903" y="5558817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/>
              <a:lstStyle/>
              <a:p>
                <a:pPr algn="ctr"/>
                <a:r>
                  <a:rPr lang="en-US" sz="17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2" name="Rectangle 5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903" y="5558817"/>
                <a:ext cx="274320" cy="274320"/>
              </a:xfrm>
              <a:prstGeom prst="rect">
                <a:avLst/>
              </a:prstGeom>
              <a:blipFill rotWithShape="0">
                <a:blip r:embed="rId9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3" name="Straight Arrow Connector 532"/>
          <p:cNvCxnSpPr>
            <a:stCxn id="532" idx="2"/>
            <a:endCxn id="530" idx="0"/>
          </p:cNvCxnSpPr>
          <p:nvPr/>
        </p:nvCxnSpPr>
        <p:spPr>
          <a:xfrm flipH="1">
            <a:off x="1047108" y="5833137"/>
            <a:ext cx="5955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4" name="Rectangle 533"/>
              <p:cNvSpPr/>
              <p:nvPr/>
            </p:nvSpPr>
            <p:spPr>
              <a:xfrm>
                <a:off x="1354815" y="5558817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/>
              <a:lstStyle/>
              <a:p>
                <a:pPr algn="ctr"/>
                <a:r>
                  <a:rPr lang="en-US" sz="1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4" name="Rectangle 5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815" y="5558817"/>
                <a:ext cx="274320" cy="274320"/>
              </a:xfrm>
              <a:prstGeom prst="rect">
                <a:avLst/>
              </a:prstGeom>
              <a:blipFill rotWithShape="0">
                <a:blip r:embed="rId9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5" name="Straight Arrow Connector 534"/>
          <p:cNvCxnSpPr>
            <a:stCxn id="534" idx="2"/>
            <a:endCxn id="536" idx="0"/>
          </p:cNvCxnSpPr>
          <p:nvPr/>
        </p:nvCxnSpPr>
        <p:spPr>
          <a:xfrm>
            <a:off x="1491975" y="5833137"/>
            <a:ext cx="1934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6" name="Rectangle 535"/>
              <p:cNvSpPr/>
              <p:nvPr/>
            </p:nvSpPr>
            <p:spPr>
              <a:xfrm>
                <a:off x="1356749" y="6025303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6" name="Rectangle 5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749" y="6025303"/>
                <a:ext cx="274320" cy="274320"/>
              </a:xfrm>
              <a:prstGeom prst="rect">
                <a:avLst/>
              </a:prstGeom>
              <a:blipFill rotWithShape="0">
                <a:blip r:embed="rId10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7" name="Straight Arrow Connector 536"/>
          <p:cNvCxnSpPr>
            <a:stCxn id="530" idx="3"/>
            <a:endCxn id="536" idx="1"/>
          </p:cNvCxnSpPr>
          <p:nvPr/>
        </p:nvCxnSpPr>
        <p:spPr>
          <a:xfrm>
            <a:off x="1184268" y="6162463"/>
            <a:ext cx="1724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Arrow Connector 537"/>
          <p:cNvCxnSpPr>
            <a:stCxn id="534" idx="3"/>
            <a:endCxn id="539" idx="1"/>
          </p:cNvCxnSpPr>
          <p:nvPr/>
        </p:nvCxnSpPr>
        <p:spPr>
          <a:xfrm>
            <a:off x="1629135" y="5695977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9" name="Rectangle 538"/>
              <p:cNvSpPr/>
              <p:nvPr/>
            </p:nvSpPr>
            <p:spPr>
              <a:xfrm>
                <a:off x="1797992" y="5560351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/>
              <a:lstStyle/>
              <a:p>
                <a:pPr algn="ctr"/>
                <a:r>
                  <a:rPr lang="en-US" sz="17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9" name="Rectangle 5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992" y="5560351"/>
                <a:ext cx="274320" cy="274320"/>
              </a:xfrm>
              <a:prstGeom prst="rect">
                <a:avLst/>
              </a:prstGeom>
              <a:blipFill rotWithShape="0">
                <a:blip r:embed="rId11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0" name="Straight Arrow Connector 539"/>
          <p:cNvCxnSpPr>
            <a:stCxn id="539" idx="2"/>
            <a:endCxn id="541" idx="0"/>
          </p:cNvCxnSpPr>
          <p:nvPr/>
        </p:nvCxnSpPr>
        <p:spPr>
          <a:xfrm>
            <a:off x="1935152" y="5834671"/>
            <a:ext cx="1934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1" name="Rectangle 540"/>
              <p:cNvSpPr/>
              <p:nvPr/>
            </p:nvSpPr>
            <p:spPr>
              <a:xfrm>
                <a:off x="1799926" y="6026837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1" name="Rectangle 5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926" y="6026837"/>
                <a:ext cx="274320" cy="274320"/>
              </a:xfrm>
              <a:prstGeom prst="rect">
                <a:avLst/>
              </a:prstGeom>
              <a:blipFill rotWithShape="0">
                <a:blip r:embed="rId12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2" name="Straight Arrow Connector 541"/>
          <p:cNvCxnSpPr>
            <a:stCxn id="536" idx="3"/>
            <a:endCxn id="541" idx="1"/>
          </p:cNvCxnSpPr>
          <p:nvPr/>
        </p:nvCxnSpPr>
        <p:spPr>
          <a:xfrm>
            <a:off x="1631069" y="6162463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Arrow Connector 542"/>
          <p:cNvCxnSpPr>
            <a:stCxn id="539" idx="3"/>
            <a:endCxn id="544" idx="1"/>
          </p:cNvCxnSpPr>
          <p:nvPr/>
        </p:nvCxnSpPr>
        <p:spPr>
          <a:xfrm flipV="1">
            <a:off x="2072312" y="5695952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4" name="Rectangle 543"/>
              <p:cNvSpPr/>
              <p:nvPr/>
            </p:nvSpPr>
            <p:spPr>
              <a:xfrm>
                <a:off x="2246727" y="5558792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/>
              <a:lstStyle/>
              <a:p>
                <a:pPr algn="ctr"/>
                <a:r>
                  <a:rPr lang="en-US" sz="1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4" name="Rectangle 5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727" y="5558792"/>
                <a:ext cx="274320" cy="274320"/>
              </a:xfrm>
              <a:prstGeom prst="rect">
                <a:avLst/>
              </a:prstGeom>
              <a:blipFill rotWithShape="0">
                <a:blip r:embed="rId13"/>
                <a:stretch>
                  <a:fillRect r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5" name="Straight Arrow Connector 544"/>
          <p:cNvCxnSpPr>
            <a:stCxn id="544" idx="2"/>
            <a:endCxn id="546" idx="0"/>
          </p:cNvCxnSpPr>
          <p:nvPr/>
        </p:nvCxnSpPr>
        <p:spPr>
          <a:xfrm>
            <a:off x="2383887" y="5833112"/>
            <a:ext cx="1934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6" name="Rectangle 545"/>
              <p:cNvSpPr/>
              <p:nvPr/>
            </p:nvSpPr>
            <p:spPr>
              <a:xfrm>
                <a:off x="2248661" y="6025278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6" name="Rectangle 5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661" y="6025278"/>
                <a:ext cx="274320" cy="274320"/>
              </a:xfrm>
              <a:prstGeom prst="rect">
                <a:avLst/>
              </a:prstGeom>
              <a:blipFill rotWithShape="0">
                <a:blip r:embed="rId14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7" name="Straight Arrow Connector 546"/>
          <p:cNvCxnSpPr>
            <a:stCxn id="541" idx="3"/>
            <a:endCxn id="546" idx="1"/>
          </p:cNvCxnSpPr>
          <p:nvPr/>
        </p:nvCxnSpPr>
        <p:spPr>
          <a:xfrm flipV="1">
            <a:off x="2074246" y="6162438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8" name="Rectangle 547"/>
              <p:cNvSpPr/>
              <p:nvPr/>
            </p:nvSpPr>
            <p:spPr>
              <a:xfrm>
                <a:off x="1997710" y="1285294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he-IL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he-IL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8" name="Rectangle 5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710" y="1285294"/>
                <a:ext cx="365760" cy="36576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9" name="Rectangle 548"/>
              <p:cNvSpPr/>
              <p:nvPr/>
            </p:nvSpPr>
            <p:spPr>
              <a:xfrm>
                <a:off x="2478225" y="1281432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9" name="Rectangle 5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225" y="1281432"/>
                <a:ext cx="365760" cy="36576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0" name="Arc 549"/>
          <p:cNvSpPr/>
          <p:nvPr/>
        </p:nvSpPr>
        <p:spPr>
          <a:xfrm>
            <a:off x="1008390" y="998059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551" name="Arc 550"/>
          <p:cNvSpPr/>
          <p:nvPr/>
        </p:nvSpPr>
        <p:spPr>
          <a:xfrm>
            <a:off x="987496" y="891143"/>
            <a:ext cx="1637192" cy="622686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552" name="Arc 551"/>
          <p:cNvSpPr/>
          <p:nvPr/>
        </p:nvSpPr>
        <p:spPr>
          <a:xfrm rot="10800000">
            <a:off x="980061" y="1484640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3" name="Arc 552"/>
          <p:cNvSpPr/>
          <p:nvPr/>
        </p:nvSpPr>
        <p:spPr>
          <a:xfrm rot="10800000">
            <a:off x="983138" y="1484639"/>
            <a:ext cx="1681651" cy="559645"/>
          </a:xfrm>
          <a:prstGeom prst="arc">
            <a:avLst>
              <a:gd name="adj1" fmla="val 10707276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54" name="Picture 553"/>
          <p:cNvPicPr>
            <a:picLocks noChangeAspect="1"/>
          </p:cNvPicPr>
          <p:nvPr/>
        </p:nvPicPr>
        <p:blipFill rotWithShape="1">
          <a:blip r:embed="rId17"/>
          <a:srcRect l="653" t="13833" r="45053" b="37235"/>
          <a:stretch/>
        </p:blipFill>
        <p:spPr>
          <a:xfrm>
            <a:off x="2561223" y="2088999"/>
            <a:ext cx="633546" cy="306309"/>
          </a:xfrm>
          <a:prstGeom prst="rect">
            <a:avLst/>
          </a:prstGeom>
        </p:spPr>
      </p:pic>
      <p:pic>
        <p:nvPicPr>
          <p:cNvPr id="555" name="Picture 554"/>
          <p:cNvPicPr>
            <a:picLocks noChangeAspect="1"/>
          </p:cNvPicPr>
          <p:nvPr/>
        </p:nvPicPr>
        <p:blipFill rotWithShape="1">
          <a:blip r:embed="rId18"/>
          <a:srcRect l="57391" t="33523" r="16277" b="43922"/>
          <a:stretch/>
        </p:blipFill>
        <p:spPr>
          <a:xfrm>
            <a:off x="1051460" y="2079070"/>
            <a:ext cx="655853" cy="301388"/>
          </a:xfrm>
          <a:prstGeom prst="rect">
            <a:avLst/>
          </a:prstGeom>
        </p:spPr>
      </p:pic>
      <p:pic>
        <p:nvPicPr>
          <p:cNvPr id="556" name="Picture 555"/>
          <p:cNvPicPr>
            <a:picLocks noChangeAspect="1"/>
          </p:cNvPicPr>
          <p:nvPr/>
        </p:nvPicPr>
        <p:blipFill rotWithShape="1">
          <a:blip r:embed="rId19"/>
          <a:srcRect l="57228" t="33247" r="15870" b="44378"/>
          <a:stretch/>
        </p:blipFill>
        <p:spPr>
          <a:xfrm>
            <a:off x="1796203" y="2075614"/>
            <a:ext cx="700987" cy="312776"/>
          </a:xfrm>
          <a:prstGeom prst="rect">
            <a:avLst/>
          </a:prstGeom>
        </p:spPr>
      </p:pic>
      <p:cxnSp>
        <p:nvCxnSpPr>
          <p:cNvPr id="557" name="Straight Arrow Connector 556"/>
          <p:cNvCxnSpPr/>
          <p:nvPr/>
        </p:nvCxnSpPr>
        <p:spPr>
          <a:xfrm>
            <a:off x="2753207" y="1745389"/>
            <a:ext cx="85191" cy="2920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Arrow Connector 557"/>
          <p:cNvCxnSpPr/>
          <p:nvPr/>
        </p:nvCxnSpPr>
        <p:spPr>
          <a:xfrm>
            <a:off x="2181454" y="1756486"/>
            <a:ext cx="3646" cy="303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/>
          <p:cNvCxnSpPr/>
          <p:nvPr/>
        </p:nvCxnSpPr>
        <p:spPr>
          <a:xfrm flipH="1">
            <a:off x="1538909" y="1725087"/>
            <a:ext cx="71136" cy="309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0" name="Rectangle 559"/>
              <p:cNvSpPr/>
              <p:nvPr/>
            </p:nvSpPr>
            <p:spPr>
              <a:xfrm>
                <a:off x="3803752" y="5558792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0" name="Rectangle 5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752" y="5558792"/>
                <a:ext cx="274320" cy="274320"/>
              </a:xfrm>
              <a:prstGeom prst="rect">
                <a:avLst/>
              </a:prstGeom>
              <a:blipFill rotWithShape="0">
                <a:blip r:embed="rId20"/>
                <a:stretch>
                  <a:fillRect l="-12766" r="-2128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1" name="Rectangle 560"/>
              <p:cNvSpPr/>
              <p:nvPr/>
            </p:nvSpPr>
            <p:spPr>
              <a:xfrm>
                <a:off x="2696659" y="6025303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1" name="Rectangle 5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659" y="6025303"/>
                <a:ext cx="274320" cy="274320"/>
              </a:xfrm>
              <a:prstGeom prst="rect">
                <a:avLst/>
              </a:prstGeom>
              <a:blipFill rotWithShape="0">
                <a:blip r:embed="rId21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2" name="Rectangle 561"/>
              <p:cNvSpPr/>
              <p:nvPr/>
            </p:nvSpPr>
            <p:spPr>
              <a:xfrm>
                <a:off x="3139836" y="6026837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2" name="Rectangle 5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836" y="6026837"/>
                <a:ext cx="274320" cy="274320"/>
              </a:xfrm>
              <a:prstGeom prst="rect">
                <a:avLst/>
              </a:prstGeom>
              <a:blipFill rotWithShape="0">
                <a:blip r:embed="rId22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3" name="Rectangle 562"/>
              <p:cNvSpPr/>
              <p:nvPr/>
            </p:nvSpPr>
            <p:spPr>
              <a:xfrm>
                <a:off x="3588571" y="6025278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3" name="Rectangle 5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571" y="6025278"/>
                <a:ext cx="274320" cy="274320"/>
              </a:xfrm>
              <a:prstGeom prst="rect">
                <a:avLst/>
              </a:prstGeom>
              <a:blipFill rotWithShape="0">
                <a:blip r:embed="rId23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4" name="Rectangle 563"/>
              <p:cNvSpPr/>
              <p:nvPr/>
            </p:nvSpPr>
            <p:spPr>
              <a:xfrm>
                <a:off x="4031011" y="6022749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4" name="Rectangle 5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011" y="6022749"/>
                <a:ext cx="274320" cy="274320"/>
              </a:xfrm>
              <a:prstGeom prst="rect">
                <a:avLst/>
              </a:prstGeom>
              <a:blipFill rotWithShape="0">
                <a:blip r:embed="rId24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5" name="Rectangle 564"/>
              <p:cNvSpPr/>
              <p:nvPr/>
            </p:nvSpPr>
            <p:spPr>
              <a:xfrm>
                <a:off x="4474188" y="6024283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5" name="Rectangle 5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188" y="6024283"/>
                <a:ext cx="274320" cy="274320"/>
              </a:xfrm>
              <a:prstGeom prst="rect">
                <a:avLst/>
              </a:prstGeom>
              <a:blipFill rotWithShape="0">
                <a:blip r:embed="rId25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6" name="Rectangle 565"/>
              <p:cNvSpPr/>
              <p:nvPr/>
            </p:nvSpPr>
            <p:spPr>
              <a:xfrm>
                <a:off x="4922923" y="6022724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6" name="Rectangle 5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923" y="6022724"/>
                <a:ext cx="274320" cy="274320"/>
              </a:xfrm>
              <a:prstGeom prst="rect">
                <a:avLst/>
              </a:prstGeom>
              <a:blipFill rotWithShape="0">
                <a:blip r:embed="rId26"/>
                <a:stretch>
                  <a:fillRect l="-6383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7" name="Rectangle 566"/>
              <p:cNvSpPr/>
              <p:nvPr/>
            </p:nvSpPr>
            <p:spPr>
              <a:xfrm>
                <a:off x="5370921" y="6022749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7" name="Rectangle 5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921" y="6022749"/>
                <a:ext cx="274320" cy="274320"/>
              </a:xfrm>
              <a:prstGeom prst="rect">
                <a:avLst/>
              </a:prstGeom>
              <a:blipFill rotWithShape="0">
                <a:blip r:embed="rId27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8" name="Rectangle 567"/>
              <p:cNvSpPr/>
              <p:nvPr/>
            </p:nvSpPr>
            <p:spPr>
              <a:xfrm>
                <a:off x="5814098" y="6024283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8" name="Rectangle 5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098" y="6024283"/>
                <a:ext cx="274320" cy="274320"/>
              </a:xfrm>
              <a:prstGeom prst="rect">
                <a:avLst/>
              </a:prstGeom>
              <a:blipFill rotWithShape="0">
                <a:blip r:embed="rId28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9" name="Straight Arrow Connector 568"/>
          <p:cNvCxnSpPr>
            <a:stCxn id="567" idx="3"/>
            <a:endCxn id="568" idx="1"/>
          </p:cNvCxnSpPr>
          <p:nvPr/>
        </p:nvCxnSpPr>
        <p:spPr>
          <a:xfrm>
            <a:off x="5645241" y="6159909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0" name="Rectangle 569"/>
              <p:cNvSpPr/>
              <p:nvPr/>
            </p:nvSpPr>
            <p:spPr>
              <a:xfrm>
                <a:off x="6262833" y="6022724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0" name="Rectangle 5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833" y="6022724"/>
                <a:ext cx="274320" cy="274320"/>
              </a:xfrm>
              <a:prstGeom prst="rect">
                <a:avLst/>
              </a:prstGeom>
              <a:blipFill rotWithShape="0">
                <a:blip r:embed="rId29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1" name="Straight Arrow Connector 570"/>
          <p:cNvCxnSpPr>
            <a:stCxn id="568" idx="3"/>
            <a:endCxn id="570" idx="1"/>
          </p:cNvCxnSpPr>
          <p:nvPr/>
        </p:nvCxnSpPr>
        <p:spPr>
          <a:xfrm flipV="1">
            <a:off x="6088418" y="6159884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2" name="Rectangle 571"/>
              <p:cNvSpPr/>
              <p:nvPr/>
            </p:nvSpPr>
            <p:spPr>
              <a:xfrm>
                <a:off x="6710831" y="6029051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2" name="Rectangle 5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831" y="6029051"/>
                <a:ext cx="274320" cy="274320"/>
              </a:xfrm>
              <a:prstGeom prst="rect">
                <a:avLst/>
              </a:prstGeom>
              <a:blipFill rotWithShape="0">
                <a:blip r:embed="rId30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3" name="Rectangle 572"/>
              <p:cNvSpPr/>
              <p:nvPr/>
            </p:nvSpPr>
            <p:spPr>
              <a:xfrm>
                <a:off x="7159566" y="6027492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3" name="Rectangle 5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566" y="6027492"/>
                <a:ext cx="274320" cy="274320"/>
              </a:xfrm>
              <a:prstGeom prst="rect">
                <a:avLst/>
              </a:prstGeom>
              <a:blipFill rotWithShape="0">
                <a:blip r:embed="rId31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4" name="Rectangle 573"/>
              <p:cNvSpPr/>
              <p:nvPr/>
            </p:nvSpPr>
            <p:spPr>
              <a:xfrm>
                <a:off x="7607564" y="6027517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4" name="Rectangle 5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564" y="6027517"/>
                <a:ext cx="274320" cy="274320"/>
              </a:xfrm>
              <a:prstGeom prst="rect">
                <a:avLst/>
              </a:prstGeom>
              <a:blipFill rotWithShape="0">
                <a:blip r:embed="rId32"/>
                <a:stretch>
                  <a:fillRect l="-6383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5" name="Rectangle 574"/>
              <p:cNvSpPr/>
              <p:nvPr/>
            </p:nvSpPr>
            <p:spPr>
              <a:xfrm>
                <a:off x="8050741" y="6029051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5" name="Rectangle 5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741" y="6029051"/>
                <a:ext cx="274320" cy="274320"/>
              </a:xfrm>
              <a:prstGeom prst="rect">
                <a:avLst/>
              </a:prstGeom>
              <a:blipFill rotWithShape="0">
                <a:blip r:embed="rId33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6" name="Rectangle 575"/>
              <p:cNvSpPr/>
              <p:nvPr/>
            </p:nvSpPr>
            <p:spPr>
              <a:xfrm>
                <a:off x="8499476" y="6027492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6" name="Rectangle 5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9476" y="6027492"/>
                <a:ext cx="274320" cy="274320"/>
              </a:xfrm>
              <a:prstGeom prst="rect">
                <a:avLst/>
              </a:prstGeom>
              <a:blipFill rotWithShape="0">
                <a:blip r:embed="rId34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7" name="Rectangle 576"/>
              <p:cNvSpPr/>
              <p:nvPr/>
            </p:nvSpPr>
            <p:spPr>
              <a:xfrm>
                <a:off x="8941916" y="6024963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7" name="Rectangle 5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916" y="6024963"/>
                <a:ext cx="274320" cy="274320"/>
              </a:xfrm>
              <a:prstGeom prst="rect">
                <a:avLst/>
              </a:prstGeom>
              <a:blipFill rotWithShape="0">
                <a:blip r:embed="rId35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8" name="Straight Arrow Connector 577"/>
          <p:cNvCxnSpPr>
            <a:stCxn id="560" idx="2"/>
            <a:endCxn id="563" idx="0"/>
          </p:cNvCxnSpPr>
          <p:nvPr/>
        </p:nvCxnSpPr>
        <p:spPr>
          <a:xfrm flipH="1">
            <a:off x="3725731" y="5833112"/>
            <a:ext cx="215181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Arrow Connector 578"/>
          <p:cNvCxnSpPr>
            <a:stCxn id="560" idx="2"/>
          </p:cNvCxnSpPr>
          <p:nvPr/>
        </p:nvCxnSpPr>
        <p:spPr>
          <a:xfrm flipH="1">
            <a:off x="3427578" y="5833112"/>
            <a:ext cx="513334" cy="1896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Arrow Connector 579"/>
          <p:cNvCxnSpPr>
            <a:stCxn id="560" idx="2"/>
          </p:cNvCxnSpPr>
          <p:nvPr/>
        </p:nvCxnSpPr>
        <p:spPr>
          <a:xfrm flipH="1">
            <a:off x="2976719" y="5833112"/>
            <a:ext cx="964193" cy="1896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Arrow Connector 580"/>
          <p:cNvCxnSpPr>
            <a:stCxn id="560" idx="2"/>
            <a:endCxn id="564" idx="0"/>
          </p:cNvCxnSpPr>
          <p:nvPr/>
        </p:nvCxnSpPr>
        <p:spPr>
          <a:xfrm>
            <a:off x="3940912" y="5833112"/>
            <a:ext cx="227259" cy="1896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Arrow Connector 581"/>
          <p:cNvCxnSpPr>
            <a:stCxn id="560" idx="2"/>
          </p:cNvCxnSpPr>
          <p:nvPr/>
        </p:nvCxnSpPr>
        <p:spPr>
          <a:xfrm>
            <a:off x="3940912" y="5833112"/>
            <a:ext cx="538097" cy="1896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Arrow Connector 582"/>
          <p:cNvCxnSpPr>
            <a:stCxn id="560" idx="2"/>
          </p:cNvCxnSpPr>
          <p:nvPr/>
        </p:nvCxnSpPr>
        <p:spPr>
          <a:xfrm>
            <a:off x="3940912" y="5833112"/>
            <a:ext cx="992390" cy="180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9" name="Rectangle 588"/>
              <p:cNvSpPr/>
              <p:nvPr/>
            </p:nvSpPr>
            <p:spPr>
              <a:xfrm>
                <a:off x="7607564" y="5572356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9" name="Rectangle 5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564" y="5572356"/>
                <a:ext cx="274320" cy="274320"/>
              </a:xfrm>
              <a:prstGeom prst="rect">
                <a:avLst/>
              </a:prstGeom>
              <a:blipFill rotWithShape="0">
                <a:blip r:embed="rId36"/>
                <a:stretch>
                  <a:fillRect l="-17021" r="-4255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0" name="Straight Arrow Connector 589"/>
          <p:cNvCxnSpPr>
            <a:stCxn id="589" idx="2"/>
            <a:endCxn id="574" idx="0"/>
          </p:cNvCxnSpPr>
          <p:nvPr/>
        </p:nvCxnSpPr>
        <p:spPr>
          <a:xfrm>
            <a:off x="7744724" y="5846676"/>
            <a:ext cx="0" cy="1808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Arrow Connector 590"/>
          <p:cNvCxnSpPr>
            <a:stCxn id="589" idx="2"/>
          </p:cNvCxnSpPr>
          <p:nvPr/>
        </p:nvCxnSpPr>
        <p:spPr>
          <a:xfrm flipH="1">
            <a:off x="7437970" y="5846676"/>
            <a:ext cx="306754" cy="1735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Arrow Connector 591"/>
          <p:cNvCxnSpPr>
            <a:stCxn id="589" idx="2"/>
          </p:cNvCxnSpPr>
          <p:nvPr/>
        </p:nvCxnSpPr>
        <p:spPr>
          <a:xfrm flipH="1">
            <a:off x="6989972" y="5846676"/>
            <a:ext cx="754752" cy="1871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Arrow Connector 592"/>
          <p:cNvCxnSpPr>
            <a:stCxn id="589" idx="2"/>
          </p:cNvCxnSpPr>
          <p:nvPr/>
        </p:nvCxnSpPr>
        <p:spPr>
          <a:xfrm>
            <a:off x="7744724" y="5846676"/>
            <a:ext cx="290099" cy="1735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Arrow Connector 593"/>
          <p:cNvCxnSpPr>
            <a:stCxn id="589" idx="2"/>
          </p:cNvCxnSpPr>
          <p:nvPr/>
        </p:nvCxnSpPr>
        <p:spPr>
          <a:xfrm>
            <a:off x="7744724" y="5846676"/>
            <a:ext cx="759573" cy="1735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Arrow Connector 594"/>
          <p:cNvCxnSpPr/>
          <p:nvPr/>
        </p:nvCxnSpPr>
        <p:spPr>
          <a:xfrm>
            <a:off x="5505722" y="5847846"/>
            <a:ext cx="1934" cy="174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Arrow Connector 595"/>
          <p:cNvCxnSpPr/>
          <p:nvPr/>
        </p:nvCxnSpPr>
        <p:spPr>
          <a:xfrm>
            <a:off x="5948899" y="5849380"/>
            <a:ext cx="1934" cy="174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Straight Arrow Connector 596"/>
          <p:cNvCxnSpPr/>
          <p:nvPr/>
        </p:nvCxnSpPr>
        <p:spPr>
          <a:xfrm>
            <a:off x="6397634" y="5847821"/>
            <a:ext cx="1934" cy="174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Arrow Connector 597"/>
          <p:cNvCxnSpPr>
            <a:stCxn id="589" idx="3"/>
            <a:endCxn id="599" idx="1"/>
          </p:cNvCxnSpPr>
          <p:nvPr/>
        </p:nvCxnSpPr>
        <p:spPr>
          <a:xfrm flipV="1">
            <a:off x="7881884" y="5702857"/>
            <a:ext cx="1060032" cy="6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9" name="Rectangle 598"/>
              <p:cNvSpPr/>
              <p:nvPr/>
            </p:nvSpPr>
            <p:spPr>
              <a:xfrm>
                <a:off x="8941916" y="5565697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99" name="Rectangle 5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916" y="5565697"/>
                <a:ext cx="274320" cy="274320"/>
              </a:xfrm>
              <a:prstGeom prst="rect">
                <a:avLst/>
              </a:prstGeom>
              <a:blipFill rotWithShape="0">
                <a:blip r:embed="rId37"/>
                <a:stretch>
                  <a:fillRect l="-8511" r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0" name="Straight Arrow Connector 599"/>
          <p:cNvCxnSpPr/>
          <p:nvPr/>
        </p:nvCxnSpPr>
        <p:spPr>
          <a:xfrm>
            <a:off x="9081725" y="5847821"/>
            <a:ext cx="1934" cy="174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Arrow Connector 600"/>
          <p:cNvCxnSpPr>
            <a:stCxn id="576" idx="3"/>
            <a:endCxn id="577" idx="1"/>
          </p:cNvCxnSpPr>
          <p:nvPr/>
        </p:nvCxnSpPr>
        <p:spPr>
          <a:xfrm flipV="1">
            <a:off x="8773796" y="6162123"/>
            <a:ext cx="168120" cy="25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Arrow Connector 601"/>
          <p:cNvCxnSpPr>
            <a:endCxn id="589" idx="1"/>
          </p:cNvCxnSpPr>
          <p:nvPr/>
        </p:nvCxnSpPr>
        <p:spPr>
          <a:xfrm>
            <a:off x="6532145" y="5702857"/>
            <a:ext cx="1075419" cy="6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Arrow Connector 602"/>
          <p:cNvCxnSpPr>
            <a:stCxn id="560" idx="3"/>
          </p:cNvCxnSpPr>
          <p:nvPr/>
        </p:nvCxnSpPr>
        <p:spPr>
          <a:xfrm>
            <a:off x="4078072" y="5695952"/>
            <a:ext cx="1287841" cy="6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Arrow Connector 603"/>
          <p:cNvCxnSpPr>
            <a:stCxn id="566" idx="3"/>
            <a:endCxn id="567" idx="1"/>
          </p:cNvCxnSpPr>
          <p:nvPr/>
        </p:nvCxnSpPr>
        <p:spPr>
          <a:xfrm>
            <a:off x="5197243" y="6159884"/>
            <a:ext cx="173678" cy="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Arrow Connector 604"/>
          <p:cNvCxnSpPr>
            <a:stCxn id="544" idx="3"/>
            <a:endCxn id="560" idx="1"/>
          </p:cNvCxnSpPr>
          <p:nvPr/>
        </p:nvCxnSpPr>
        <p:spPr>
          <a:xfrm>
            <a:off x="2521047" y="5695952"/>
            <a:ext cx="12827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Arrow Connector 605"/>
          <p:cNvCxnSpPr>
            <a:endCxn id="607" idx="1"/>
          </p:cNvCxnSpPr>
          <p:nvPr/>
        </p:nvCxnSpPr>
        <p:spPr>
          <a:xfrm>
            <a:off x="9227186" y="5706715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7" name="Rectangle 606"/>
              <p:cNvSpPr/>
              <p:nvPr/>
            </p:nvSpPr>
            <p:spPr>
              <a:xfrm>
                <a:off x="9391778" y="5569555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07" name="Rectangle 6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778" y="5569555"/>
                <a:ext cx="274320" cy="274320"/>
              </a:xfrm>
              <a:prstGeom prst="rect">
                <a:avLst/>
              </a:prstGeom>
              <a:blipFill rotWithShape="0">
                <a:blip r:embed="rId38"/>
                <a:stretch>
                  <a:fillRect l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8" name="Straight Arrow Connector 607"/>
          <p:cNvCxnSpPr>
            <a:stCxn id="607" idx="2"/>
            <a:endCxn id="609" idx="0"/>
          </p:cNvCxnSpPr>
          <p:nvPr/>
        </p:nvCxnSpPr>
        <p:spPr>
          <a:xfrm>
            <a:off x="9528938" y="5843875"/>
            <a:ext cx="1934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9" name="Rectangle 608"/>
              <p:cNvSpPr/>
              <p:nvPr/>
            </p:nvSpPr>
            <p:spPr>
              <a:xfrm>
                <a:off x="9393712" y="6036041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9" name="Rectangle 6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712" y="6036041"/>
                <a:ext cx="274320" cy="274320"/>
              </a:xfrm>
              <a:prstGeom prst="rect">
                <a:avLst/>
              </a:prstGeom>
              <a:blipFill rotWithShape="0">
                <a:blip r:embed="rId39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0" name="Straight Arrow Connector 609"/>
          <p:cNvCxnSpPr>
            <a:endCxn id="609" idx="1"/>
          </p:cNvCxnSpPr>
          <p:nvPr/>
        </p:nvCxnSpPr>
        <p:spPr>
          <a:xfrm>
            <a:off x="9221231" y="6173201"/>
            <a:ext cx="1724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7" name="Rectangle 246"/>
              <p:cNvSpPr/>
              <p:nvPr/>
            </p:nvSpPr>
            <p:spPr>
              <a:xfrm>
                <a:off x="790722" y="3016178"/>
                <a:ext cx="365760" cy="36576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47" name="Rectangle 2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22" y="3016178"/>
                <a:ext cx="365760" cy="365760"/>
              </a:xfrm>
              <a:prstGeom prst="rect">
                <a:avLst/>
              </a:prstGeom>
              <a:blipFill rotWithShape="0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8" name="Rectangle 247"/>
              <p:cNvSpPr/>
              <p:nvPr/>
            </p:nvSpPr>
            <p:spPr>
              <a:xfrm>
                <a:off x="1536160" y="3018431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he-IL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he-IL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8" name="Rectangle 2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160" y="3018431"/>
                <a:ext cx="365760" cy="365760"/>
              </a:xfrm>
              <a:prstGeom prst="rect">
                <a:avLst/>
              </a:prstGeom>
              <a:blipFill rotWithShape="0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9" name="Arc 248"/>
          <p:cNvSpPr/>
          <p:nvPr/>
        </p:nvSpPr>
        <p:spPr>
          <a:xfrm>
            <a:off x="1014319" y="2673326"/>
            <a:ext cx="1164568" cy="512519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60" name="Arc 259"/>
          <p:cNvSpPr/>
          <p:nvPr/>
        </p:nvSpPr>
        <p:spPr>
          <a:xfrm rot="10800000">
            <a:off x="1006461" y="3248165"/>
            <a:ext cx="727876" cy="445338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1" name="Arc 260"/>
          <p:cNvSpPr/>
          <p:nvPr/>
        </p:nvSpPr>
        <p:spPr>
          <a:xfrm rot="16200000">
            <a:off x="481915" y="2964573"/>
            <a:ext cx="309639" cy="457200"/>
          </a:xfrm>
          <a:prstGeom prst="arc">
            <a:avLst>
              <a:gd name="adj1" fmla="val 8739865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Rectangle 261"/>
              <p:cNvSpPr/>
              <p:nvPr/>
            </p:nvSpPr>
            <p:spPr>
              <a:xfrm>
                <a:off x="420297" y="3718911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62" name="Rectangle 2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97" y="3718911"/>
                <a:ext cx="237744" cy="241773"/>
              </a:xfrm>
              <a:prstGeom prst="rect">
                <a:avLst/>
              </a:prstGeom>
              <a:blipFill rotWithShape="0">
                <a:blip r:embed="rId4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3" name="Straight Arrow Connector 262"/>
          <p:cNvCxnSpPr/>
          <p:nvPr/>
        </p:nvCxnSpPr>
        <p:spPr>
          <a:xfrm flipH="1">
            <a:off x="839238" y="3488851"/>
            <a:ext cx="18288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Rectangle 263"/>
              <p:cNvSpPr/>
              <p:nvPr/>
            </p:nvSpPr>
            <p:spPr>
              <a:xfrm>
                <a:off x="691169" y="3718911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64" name="Rectangle 2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69" y="3718911"/>
                <a:ext cx="237744" cy="241773"/>
              </a:xfrm>
              <a:prstGeom prst="rect">
                <a:avLst/>
              </a:prstGeom>
              <a:blipFill rotWithShape="0">
                <a:blip r:embed="rId43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Rectangle 264"/>
              <p:cNvSpPr/>
              <p:nvPr/>
            </p:nvSpPr>
            <p:spPr>
              <a:xfrm>
                <a:off x="326374" y="3888281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65" name="Rectangle 2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74" y="3888281"/>
                <a:ext cx="237744" cy="241773"/>
              </a:xfrm>
              <a:prstGeom prst="rect">
                <a:avLst/>
              </a:prstGeom>
              <a:blipFill rotWithShape="0">
                <a:blip r:embed="rId4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6" name="Rectangle 265"/>
              <p:cNvSpPr/>
              <p:nvPr/>
            </p:nvSpPr>
            <p:spPr>
              <a:xfrm>
                <a:off x="608460" y="3888281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66" name="Rectangle 2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60" y="3888281"/>
                <a:ext cx="237744" cy="24177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Rectangle 266"/>
              <p:cNvSpPr/>
              <p:nvPr/>
            </p:nvSpPr>
            <p:spPr>
              <a:xfrm>
                <a:off x="2016675" y="3020040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he-IL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he-IL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7" name="Rectangle 2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675" y="3020040"/>
                <a:ext cx="365760" cy="365760"/>
              </a:xfrm>
              <a:prstGeom prst="rect">
                <a:avLst/>
              </a:prstGeom>
              <a:blipFill rotWithShape="0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Rectangle 267"/>
              <p:cNvSpPr/>
              <p:nvPr/>
            </p:nvSpPr>
            <p:spPr>
              <a:xfrm>
                <a:off x="2497190" y="3016178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he-IL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he-IL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8" name="Rectangle 2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190" y="3016178"/>
                <a:ext cx="365760" cy="365760"/>
              </a:xfrm>
              <a:prstGeom prst="rect">
                <a:avLst/>
              </a:prstGeom>
              <a:blipFill rotWithShape="0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Arc 268"/>
          <p:cNvSpPr/>
          <p:nvPr/>
        </p:nvSpPr>
        <p:spPr>
          <a:xfrm>
            <a:off x="1027355" y="2732805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0" name="Arc 269"/>
          <p:cNvSpPr/>
          <p:nvPr/>
        </p:nvSpPr>
        <p:spPr>
          <a:xfrm>
            <a:off x="1006461" y="2625889"/>
            <a:ext cx="1637192" cy="622686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1" name="Arc 270"/>
          <p:cNvSpPr/>
          <p:nvPr/>
        </p:nvSpPr>
        <p:spPr>
          <a:xfrm rot="10800000">
            <a:off x="999026" y="3219386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Arc 271"/>
          <p:cNvSpPr/>
          <p:nvPr/>
        </p:nvSpPr>
        <p:spPr>
          <a:xfrm rot="10800000">
            <a:off x="1002103" y="3219385"/>
            <a:ext cx="1681651" cy="559645"/>
          </a:xfrm>
          <a:prstGeom prst="arc">
            <a:avLst>
              <a:gd name="adj1" fmla="val 10707276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3" name="Picture 272"/>
          <p:cNvPicPr>
            <a:picLocks noChangeAspect="1"/>
          </p:cNvPicPr>
          <p:nvPr/>
        </p:nvPicPr>
        <p:blipFill rotWithShape="1">
          <a:blip r:embed="rId17"/>
          <a:srcRect l="653" t="13833" r="45053" b="37235"/>
          <a:stretch/>
        </p:blipFill>
        <p:spPr>
          <a:xfrm>
            <a:off x="2580188" y="3823745"/>
            <a:ext cx="633546" cy="306309"/>
          </a:xfrm>
          <a:prstGeom prst="rect">
            <a:avLst/>
          </a:prstGeom>
        </p:spPr>
      </p:pic>
      <p:pic>
        <p:nvPicPr>
          <p:cNvPr id="274" name="Picture 273"/>
          <p:cNvPicPr>
            <a:picLocks noChangeAspect="1"/>
          </p:cNvPicPr>
          <p:nvPr/>
        </p:nvPicPr>
        <p:blipFill rotWithShape="1">
          <a:blip r:embed="rId18"/>
          <a:srcRect l="57391" t="33523" r="16277" b="43922"/>
          <a:stretch/>
        </p:blipFill>
        <p:spPr>
          <a:xfrm>
            <a:off x="1070425" y="3813816"/>
            <a:ext cx="655853" cy="301388"/>
          </a:xfrm>
          <a:prstGeom prst="rect">
            <a:avLst/>
          </a:prstGeom>
        </p:spPr>
      </p:pic>
      <p:pic>
        <p:nvPicPr>
          <p:cNvPr id="275" name="Picture 274"/>
          <p:cNvPicPr>
            <a:picLocks noChangeAspect="1"/>
          </p:cNvPicPr>
          <p:nvPr/>
        </p:nvPicPr>
        <p:blipFill rotWithShape="1">
          <a:blip r:embed="rId19"/>
          <a:srcRect l="57228" t="33247" r="15870" b="44378"/>
          <a:stretch/>
        </p:blipFill>
        <p:spPr>
          <a:xfrm>
            <a:off x="1815168" y="3810360"/>
            <a:ext cx="700987" cy="312776"/>
          </a:xfrm>
          <a:prstGeom prst="rect">
            <a:avLst/>
          </a:prstGeom>
        </p:spPr>
      </p:pic>
      <p:cxnSp>
        <p:nvCxnSpPr>
          <p:cNvPr id="276" name="Straight Arrow Connector 275"/>
          <p:cNvCxnSpPr/>
          <p:nvPr/>
        </p:nvCxnSpPr>
        <p:spPr>
          <a:xfrm>
            <a:off x="2772172" y="3480135"/>
            <a:ext cx="85191" cy="2920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/>
          <p:nvPr/>
        </p:nvCxnSpPr>
        <p:spPr>
          <a:xfrm>
            <a:off x="2200419" y="3491232"/>
            <a:ext cx="3646" cy="303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/>
          <p:nvPr/>
        </p:nvCxnSpPr>
        <p:spPr>
          <a:xfrm flipH="1">
            <a:off x="1557874" y="3459833"/>
            <a:ext cx="71136" cy="309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Arc 278"/>
          <p:cNvSpPr/>
          <p:nvPr/>
        </p:nvSpPr>
        <p:spPr>
          <a:xfrm rot="16200000">
            <a:off x="-434214" y="1853932"/>
            <a:ext cx="2084545" cy="1058920"/>
          </a:xfrm>
          <a:prstGeom prst="arc">
            <a:avLst>
              <a:gd name="adj1" fmla="val 10240670"/>
              <a:gd name="adj2" fmla="val 370568"/>
            </a:avLst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0" name="Rectangle 279"/>
              <p:cNvSpPr/>
              <p:nvPr/>
            </p:nvSpPr>
            <p:spPr>
              <a:xfrm>
                <a:off x="5365913" y="5549973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/>
              <a:lstStyle/>
              <a:p>
                <a:pPr algn="ctr"/>
                <a:r>
                  <a:rPr lang="en-US" sz="1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0" name="Rectangle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913" y="5549973"/>
                <a:ext cx="274320" cy="274320"/>
              </a:xfrm>
              <a:prstGeom prst="rect">
                <a:avLst/>
              </a:prstGeom>
              <a:blipFill rotWithShape="0">
                <a:blip r:embed="rId47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1" name="Straight Arrow Connector 280"/>
          <p:cNvCxnSpPr>
            <a:stCxn id="280" idx="3"/>
            <a:endCxn id="282" idx="1"/>
          </p:cNvCxnSpPr>
          <p:nvPr/>
        </p:nvCxnSpPr>
        <p:spPr>
          <a:xfrm>
            <a:off x="5640233" y="5687133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2" name="Rectangle 281"/>
              <p:cNvSpPr/>
              <p:nvPr/>
            </p:nvSpPr>
            <p:spPr>
              <a:xfrm>
                <a:off x="5809090" y="5551507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/>
              <a:lstStyle/>
              <a:p>
                <a:pPr algn="ctr"/>
                <a:r>
                  <a:rPr lang="en-US" sz="17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2" name="Rectangle 2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090" y="5551507"/>
                <a:ext cx="274320" cy="274320"/>
              </a:xfrm>
              <a:prstGeom prst="rect">
                <a:avLst/>
              </a:prstGeom>
              <a:blipFill rotWithShape="0">
                <a:blip r:embed="rId48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3" name="Straight Arrow Connector 282"/>
          <p:cNvCxnSpPr>
            <a:stCxn id="282" idx="3"/>
            <a:endCxn id="289" idx="1"/>
          </p:cNvCxnSpPr>
          <p:nvPr/>
        </p:nvCxnSpPr>
        <p:spPr>
          <a:xfrm flipV="1">
            <a:off x="6083410" y="5687108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9" name="Rectangle 288"/>
              <p:cNvSpPr/>
              <p:nvPr/>
            </p:nvSpPr>
            <p:spPr>
              <a:xfrm>
                <a:off x="6257825" y="5549948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/>
              <a:lstStyle/>
              <a:p>
                <a:pPr algn="ctr"/>
                <a:r>
                  <a:rPr lang="en-US" sz="17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9" name="Rectangle 2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825" y="5549948"/>
                <a:ext cx="274320" cy="274320"/>
              </a:xfrm>
              <a:prstGeom prst="rect">
                <a:avLst/>
              </a:prstGeom>
              <a:blipFill rotWithShape="0">
                <a:blip r:embed="rId49"/>
                <a:stretch>
                  <a:fillRect r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673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19706</TotalTime>
  <Words>828</Words>
  <Application>Microsoft Office PowerPoint</Application>
  <PresentationFormat>Widescreen</PresentationFormat>
  <Paragraphs>488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Narrow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-</dc:creator>
  <cp:lastModifiedBy>David -</cp:lastModifiedBy>
  <cp:revision>169</cp:revision>
  <dcterms:created xsi:type="dcterms:W3CDTF">2017-07-30T07:55:30Z</dcterms:created>
  <dcterms:modified xsi:type="dcterms:W3CDTF">2019-04-22T14:27:07Z</dcterms:modified>
</cp:coreProperties>
</file>