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266" autoAdjust="0"/>
  </p:normalViewPr>
  <p:slideViewPr>
    <p:cSldViewPr snapToGrid="0" showGuides="1">
      <p:cViewPr>
        <p:scale>
          <a:sx n="200" d="100"/>
          <a:sy n="200" d="100"/>
        </p:scale>
        <p:origin x="-3826" y="-29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C721-245A-4D5D-8A04-631E46DC6E5A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D9B5-A9F3-4D60-874F-F7F4041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state</a:t>
            </a:r>
            <a:r>
              <a:rPr lang="en-US" baseline="0" dirty="0" smtClean="0"/>
              <a:t>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States Structured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state HOP-HMM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D9B5-A9F3-4D60-874F-F7F4041113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546D-5724-4FD2-AC11-FC517F31939D}" type="datetimeFigureOut">
              <a:rPr lang="en-US" smtClean="0"/>
              <a:t>2020-01-20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0" Type="http://schemas.openxmlformats.org/officeDocument/2006/relationships/image" Target="../media/image97.png"/><Relationship Id="rId55" Type="http://schemas.openxmlformats.org/officeDocument/2006/relationships/image" Target="../media/image102.png"/><Relationship Id="rId63" Type="http://schemas.openxmlformats.org/officeDocument/2006/relationships/image" Target="../media/image119.png"/><Relationship Id="rId68" Type="http://schemas.openxmlformats.org/officeDocument/2006/relationships/image" Target="../media/image11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3.png"/><Relationship Id="rId29" Type="http://schemas.openxmlformats.org/officeDocument/2006/relationships/image" Target="../media/image7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image" Target="../media/image105.png"/><Relationship Id="rId66" Type="http://schemas.openxmlformats.org/officeDocument/2006/relationships/image" Target="../media/image111.png"/><Relationship Id="rId5" Type="http://schemas.openxmlformats.org/officeDocument/2006/relationships/image" Target="../media/image52.png"/><Relationship Id="rId61" Type="http://schemas.openxmlformats.org/officeDocument/2006/relationships/image" Target="../media/image108.png"/><Relationship Id="rId19" Type="http://schemas.openxmlformats.org/officeDocument/2006/relationships/image" Target="../media/image6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3.png"/><Relationship Id="rId64" Type="http://schemas.openxmlformats.org/officeDocument/2006/relationships/image" Target="../media/image120.png"/><Relationship Id="rId8" Type="http://schemas.openxmlformats.org/officeDocument/2006/relationships/image" Target="../media/image55.png"/><Relationship Id="rId51" Type="http://schemas.openxmlformats.org/officeDocument/2006/relationships/image" Target="../media/image98.png"/><Relationship Id="rId3" Type="http://schemas.openxmlformats.org/officeDocument/2006/relationships/image" Target="../media/image5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106.png"/><Relationship Id="rId67" Type="http://schemas.openxmlformats.org/officeDocument/2006/relationships/image" Target="../media/image112.png"/><Relationship Id="rId20" Type="http://schemas.openxmlformats.org/officeDocument/2006/relationships/image" Target="../media/image67.png"/><Relationship Id="rId41" Type="http://schemas.openxmlformats.org/officeDocument/2006/relationships/image" Target="../media/image88.png"/><Relationship Id="rId54" Type="http://schemas.openxmlformats.org/officeDocument/2006/relationships/image" Target="../media/image101.png"/><Relationship Id="rId6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104.png"/><Relationship Id="rId10" Type="http://schemas.openxmlformats.org/officeDocument/2006/relationships/image" Target="../media/image57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52" Type="http://schemas.openxmlformats.org/officeDocument/2006/relationships/image" Target="../media/image99.png"/><Relationship Id="rId60" Type="http://schemas.openxmlformats.org/officeDocument/2006/relationships/image" Target="../media/image107.png"/><Relationship Id="rId65" Type="http://schemas.openxmlformats.org/officeDocument/2006/relationships/image" Target="../media/image110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9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21" Type="http://schemas.openxmlformats.org/officeDocument/2006/relationships/image" Target="../media/image134.png"/><Relationship Id="rId34" Type="http://schemas.openxmlformats.org/officeDocument/2006/relationships/image" Target="../media/image146.png"/><Relationship Id="rId42" Type="http://schemas.openxmlformats.org/officeDocument/2006/relationships/image" Target="../media/image31.png"/><Relationship Id="rId47" Type="http://schemas.openxmlformats.org/officeDocument/2006/relationships/image" Target="../media/image158.png"/><Relationship Id="rId50" Type="http://schemas.openxmlformats.org/officeDocument/2006/relationships/image" Target="../media/image161.png"/><Relationship Id="rId55" Type="http://schemas.openxmlformats.org/officeDocument/2006/relationships/image" Target="../media/image166.png"/><Relationship Id="rId63" Type="http://schemas.openxmlformats.org/officeDocument/2006/relationships/image" Target="../media/image29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9.png"/><Relationship Id="rId29" Type="http://schemas.openxmlformats.org/officeDocument/2006/relationships/image" Target="../media/image141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45" Type="http://schemas.openxmlformats.org/officeDocument/2006/relationships/image" Target="../media/image156.png"/><Relationship Id="rId53" Type="http://schemas.openxmlformats.org/officeDocument/2006/relationships/image" Target="../media/image164.png"/><Relationship Id="rId58" Type="http://schemas.openxmlformats.org/officeDocument/2006/relationships/image" Target="../media/image169.png"/><Relationship Id="rId66" Type="http://schemas.openxmlformats.org/officeDocument/2006/relationships/image" Target="../media/image176.png"/><Relationship Id="rId5" Type="http://schemas.openxmlformats.org/officeDocument/2006/relationships/image" Target="../media/image116.png"/><Relationship Id="rId61" Type="http://schemas.openxmlformats.org/officeDocument/2006/relationships/image" Target="../media/image172.png"/><Relationship Id="rId19" Type="http://schemas.openxmlformats.org/officeDocument/2006/relationships/image" Target="../media/image13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43" Type="http://schemas.openxmlformats.org/officeDocument/2006/relationships/image" Target="../media/image154.png"/><Relationship Id="rId48" Type="http://schemas.openxmlformats.org/officeDocument/2006/relationships/image" Target="../media/image159.png"/><Relationship Id="rId56" Type="http://schemas.openxmlformats.org/officeDocument/2006/relationships/image" Target="../media/image167.png"/><Relationship Id="rId64" Type="http://schemas.openxmlformats.org/officeDocument/2006/relationships/image" Target="../media/image174.png"/><Relationship Id="rId8" Type="http://schemas.openxmlformats.org/officeDocument/2006/relationships/image" Target="../media/image121.png"/><Relationship Id="rId51" Type="http://schemas.openxmlformats.org/officeDocument/2006/relationships/image" Target="../media/image162.png"/><Relationship Id="rId3" Type="http://schemas.openxmlformats.org/officeDocument/2006/relationships/image" Target="../media/image114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95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Relationship Id="rId46" Type="http://schemas.openxmlformats.org/officeDocument/2006/relationships/image" Target="../media/image157.png"/><Relationship Id="rId59" Type="http://schemas.openxmlformats.org/officeDocument/2006/relationships/image" Target="../media/image170.png"/><Relationship Id="rId20" Type="http://schemas.openxmlformats.org/officeDocument/2006/relationships/image" Target="../media/image133.png"/><Relationship Id="rId41" Type="http://schemas.openxmlformats.org/officeDocument/2006/relationships/image" Target="../media/image153.png"/><Relationship Id="rId54" Type="http://schemas.openxmlformats.org/officeDocument/2006/relationships/image" Target="../media/image165.png"/><Relationship Id="rId6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49" Type="http://schemas.openxmlformats.org/officeDocument/2006/relationships/image" Target="../media/image160.png"/><Relationship Id="rId57" Type="http://schemas.openxmlformats.org/officeDocument/2006/relationships/image" Target="../media/image168.png"/><Relationship Id="rId10" Type="http://schemas.openxmlformats.org/officeDocument/2006/relationships/image" Target="../media/image123.png"/><Relationship Id="rId31" Type="http://schemas.openxmlformats.org/officeDocument/2006/relationships/image" Target="../media/image143.png"/><Relationship Id="rId44" Type="http://schemas.openxmlformats.org/officeDocument/2006/relationships/image" Target="../media/image155.png"/><Relationship Id="rId52" Type="http://schemas.openxmlformats.org/officeDocument/2006/relationships/image" Target="../media/image163.png"/><Relationship Id="rId60" Type="http://schemas.openxmlformats.org/officeDocument/2006/relationships/image" Target="../media/image171.png"/><Relationship Id="rId65" Type="http://schemas.openxmlformats.org/officeDocument/2006/relationships/image" Target="../media/image175.png"/><Relationship Id="rId4" Type="http://schemas.openxmlformats.org/officeDocument/2006/relationships/image" Target="../media/image115.png"/><Relationship Id="rId9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9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7.png"/><Relationship Id="rId21" Type="http://schemas.openxmlformats.org/officeDocument/2006/relationships/image" Target="../media/image192.png"/><Relationship Id="rId42" Type="http://schemas.openxmlformats.org/officeDocument/2006/relationships/image" Target="../media/image212.png"/><Relationship Id="rId47" Type="http://schemas.openxmlformats.org/officeDocument/2006/relationships/image" Target="../media/image217.png"/><Relationship Id="rId63" Type="http://schemas.openxmlformats.org/officeDocument/2006/relationships/image" Target="../media/image31.png"/><Relationship Id="rId68" Type="http://schemas.openxmlformats.org/officeDocument/2006/relationships/image" Target="../media/image157.png"/><Relationship Id="rId16" Type="http://schemas.openxmlformats.org/officeDocument/2006/relationships/image" Target="../media/image187.png"/><Relationship Id="rId11" Type="http://schemas.openxmlformats.org/officeDocument/2006/relationships/image" Target="../media/image182.png"/><Relationship Id="rId32" Type="http://schemas.openxmlformats.org/officeDocument/2006/relationships/image" Target="../media/image202.png"/><Relationship Id="rId37" Type="http://schemas.openxmlformats.org/officeDocument/2006/relationships/image" Target="../media/image207.png"/><Relationship Id="rId53" Type="http://schemas.openxmlformats.org/officeDocument/2006/relationships/image" Target="../media/image144.png"/><Relationship Id="rId58" Type="http://schemas.openxmlformats.org/officeDocument/2006/relationships/image" Target="../media/image224.png"/><Relationship Id="rId74" Type="http://schemas.openxmlformats.org/officeDocument/2006/relationships/image" Target="../media/image159.png"/><Relationship Id="rId79" Type="http://schemas.openxmlformats.org/officeDocument/2006/relationships/image" Target="../media/image231.png"/><Relationship Id="rId5" Type="http://schemas.openxmlformats.org/officeDocument/2006/relationships/image" Target="../media/image116.png"/><Relationship Id="rId61" Type="http://schemas.openxmlformats.org/officeDocument/2006/relationships/image" Target="../media/image152.png"/><Relationship Id="rId19" Type="http://schemas.openxmlformats.org/officeDocument/2006/relationships/image" Target="../media/image190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Relationship Id="rId27" Type="http://schemas.openxmlformats.org/officeDocument/2006/relationships/image" Target="../media/image198.png"/><Relationship Id="rId30" Type="http://schemas.openxmlformats.org/officeDocument/2006/relationships/image" Target="../media/image200.png"/><Relationship Id="rId35" Type="http://schemas.openxmlformats.org/officeDocument/2006/relationships/image" Target="../media/image205.png"/><Relationship Id="rId43" Type="http://schemas.openxmlformats.org/officeDocument/2006/relationships/image" Target="../media/image213.png"/><Relationship Id="rId48" Type="http://schemas.openxmlformats.org/officeDocument/2006/relationships/image" Target="../media/image218.png"/><Relationship Id="rId56" Type="http://schemas.openxmlformats.org/officeDocument/2006/relationships/image" Target="../media/image223.png"/><Relationship Id="rId64" Type="http://schemas.openxmlformats.org/officeDocument/2006/relationships/image" Target="../media/image225.png"/><Relationship Id="rId69" Type="http://schemas.openxmlformats.org/officeDocument/2006/relationships/image" Target="../media/image228.png"/><Relationship Id="rId77" Type="http://schemas.openxmlformats.org/officeDocument/2006/relationships/image" Target="../media/image229.png"/><Relationship Id="rId8" Type="http://schemas.openxmlformats.org/officeDocument/2006/relationships/image" Target="../media/image179.png"/><Relationship Id="rId51" Type="http://schemas.openxmlformats.org/officeDocument/2006/relationships/image" Target="../media/image221.png"/><Relationship Id="rId72" Type="http://schemas.openxmlformats.org/officeDocument/2006/relationships/image" Target="../media/image140.png"/><Relationship Id="rId80" Type="http://schemas.openxmlformats.org/officeDocument/2006/relationships/image" Target="../media/image232.png"/><Relationship Id="rId3" Type="http://schemas.openxmlformats.org/officeDocument/2006/relationships/image" Target="../media/image177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33" Type="http://schemas.openxmlformats.org/officeDocument/2006/relationships/image" Target="../media/image203.png"/><Relationship Id="rId38" Type="http://schemas.openxmlformats.org/officeDocument/2006/relationships/image" Target="../media/image208.png"/><Relationship Id="rId46" Type="http://schemas.openxmlformats.org/officeDocument/2006/relationships/image" Target="../media/image216.png"/><Relationship Id="rId59" Type="http://schemas.openxmlformats.org/officeDocument/2006/relationships/image" Target="../media/image150.png"/><Relationship Id="rId67" Type="http://schemas.openxmlformats.org/officeDocument/2006/relationships/image" Target="../media/image156.png"/><Relationship Id="rId20" Type="http://schemas.openxmlformats.org/officeDocument/2006/relationships/image" Target="../media/image191.png"/><Relationship Id="rId41" Type="http://schemas.openxmlformats.org/officeDocument/2006/relationships/image" Target="../media/image211.png"/><Relationship Id="rId54" Type="http://schemas.openxmlformats.org/officeDocument/2006/relationships/image" Target="../media/image145.png"/><Relationship Id="rId62" Type="http://schemas.openxmlformats.org/officeDocument/2006/relationships/image" Target="../media/image153.png"/><Relationship Id="rId70" Type="http://schemas.openxmlformats.org/officeDocument/2006/relationships/image" Target="../media/image138.png"/><Relationship Id="rId75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28" Type="http://schemas.openxmlformats.org/officeDocument/2006/relationships/image" Target="../media/image95.png"/><Relationship Id="rId36" Type="http://schemas.openxmlformats.org/officeDocument/2006/relationships/image" Target="../media/image206.png"/><Relationship Id="rId49" Type="http://schemas.openxmlformats.org/officeDocument/2006/relationships/image" Target="../media/image219.png"/><Relationship Id="rId57" Type="http://schemas.openxmlformats.org/officeDocument/2006/relationships/image" Target="../media/image148.png"/><Relationship Id="rId10" Type="http://schemas.openxmlformats.org/officeDocument/2006/relationships/image" Target="../media/image181.png"/><Relationship Id="rId31" Type="http://schemas.openxmlformats.org/officeDocument/2006/relationships/image" Target="../media/image201.png"/><Relationship Id="rId44" Type="http://schemas.openxmlformats.org/officeDocument/2006/relationships/image" Target="../media/image214.png"/><Relationship Id="rId52" Type="http://schemas.openxmlformats.org/officeDocument/2006/relationships/image" Target="../media/image222.png"/><Relationship Id="rId60" Type="http://schemas.openxmlformats.org/officeDocument/2006/relationships/image" Target="../media/image151.png"/><Relationship Id="rId65" Type="http://schemas.openxmlformats.org/officeDocument/2006/relationships/image" Target="../media/image226.png"/><Relationship Id="rId73" Type="http://schemas.openxmlformats.org/officeDocument/2006/relationships/image" Target="../media/image141.png"/><Relationship Id="rId78" Type="http://schemas.openxmlformats.org/officeDocument/2006/relationships/image" Target="../media/image230.png"/><Relationship Id="rId81" Type="http://schemas.openxmlformats.org/officeDocument/2006/relationships/image" Target="../media/image233.png"/><Relationship Id="rId4" Type="http://schemas.openxmlformats.org/officeDocument/2006/relationships/image" Target="../media/image115.png"/><Relationship Id="rId9" Type="http://schemas.openxmlformats.org/officeDocument/2006/relationships/image" Target="../media/image180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9" Type="http://schemas.openxmlformats.org/officeDocument/2006/relationships/image" Target="../media/image209.png"/><Relationship Id="rId34" Type="http://schemas.openxmlformats.org/officeDocument/2006/relationships/image" Target="../media/image204.png"/><Relationship Id="rId50" Type="http://schemas.openxmlformats.org/officeDocument/2006/relationships/image" Target="../media/image220.png"/><Relationship Id="rId55" Type="http://schemas.openxmlformats.org/officeDocument/2006/relationships/image" Target="../media/image146.png"/><Relationship Id="rId76" Type="http://schemas.openxmlformats.org/officeDocument/2006/relationships/image" Target="../media/image171.png"/><Relationship Id="rId7" Type="http://schemas.openxmlformats.org/officeDocument/2006/relationships/image" Target="../media/image178.png"/><Relationship Id="rId71" Type="http://schemas.openxmlformats.org/officeDocument/2006/relationships/image" Target="../media/image139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99.png"/><Relationship Id="rId24" Type="http://schemas.openxmlformats.org/officeDocument/2006/relationships/image" Target="../media/image195.png"/><Relationship Id="rId40" Type="http://schemas.openxmlformats.org/officeDocument/2006/relationships/image" Target="../media/image210.png"/><Relationship Id="rId45" Type="http://schemas.openxmlformats.org/officeDocument/2006/relationships/image" Target="../media/image215.png"/><Relationship Id="rId66" Type="http://schemas.openxmlformats.org/officeDocument/2006/relationships/image" Target="../media/image22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1" Type="http://schemas.openxmlformats.org/officeDocument/2006/relationships/image" Target="../media/image252.png"/><Relationship Id="rId42" Type="http://schemas.openxmlformats.org/officeDocument/2006/relationships/image" Target="../media/image272.png"/><Relationship Id="rId63" Type="http://schemas.openxmlformats.org/officeDocument/2006/relationships/image" Target="../media/image293.png"/><Relationship Id="rId84" Type="http://schemas.openxmlformats.org/officeDocument/2006/relationships/image" Target="../media/image314.png"/><Relationship Id="rId138" Type="http://schemas.openxmlformats.org/officeDocument/2006/relationships/image" Target="../media/image362.png"/><Relationship Id="rId107" Type="http://schemas.openxmlformats.org/officeDocument/2006/relationships/image" Target="../media/image336.png"/><Relationship Id="rId11" Type="http://schemas.openxmlformats.org/officeDocument/2006/relationships/image" Target="../media/image242.png"/><Relationship Id="rId32" Type="http://schemas.openxmlformats.org/officeDocument/2006/relationships/image" Target="../media/image263.png"/><Relationship Id="rId53" Type="http://schemas.openxmlformats.org/officeDocument/2006/relationships/image" Target="../media/image283.png"/><Relationship Id="rId74" Type="http://schemas.openxmlformats.org/officeDocument/2006/relationships/image" Target="../media/image304.png"/><Relationship Id="rId128" Type="http://schemas.openxmlformats.org/officeDocument/2006/relationships/image" Target="../media/image352.png"/><Relationship Id="rId149" Type="http://schemas.openxmlformats.org/officeDocument/2006/relationships/image" Target="../media/image373.png"/><Relationship Id="rId5" Type="http://schemas.openxmlformats.org/officeDocument/2006/relationships/image" Target="../media/image236.png"/><Relationship Id="rId95" Type="http://schemas.openxmlformats.org/officeDocument/2006/relationships/image" Target="../media/image325.png"/><Relationship Id="rId22" Type="http://schemas.openxmlformats.org/officeDocument/2006/relationships/image" Target="../media/image253.png"/><Relationship Id="rId27" Type="http://schemas.openxmlformats.org/officeDocument/2006/relationships/image" Target="../media/image258.png"/><Relationship Id="rId43" Type="http://schemas.openxmlformats.org/officeDocument/2006/relationships/image" Target="../media/image273.png"/><Relationship Id="rId48" Type="http://schemas.openxmlformats.org/officeDocument/2006/relationships/image" Target="../media/image278.png"/><Relationship Id="rId64" Type="http://schemas.openxmlformats.org/officeDocument/2006/relationships/image" Target="../media/image294.png"/><Relationship Id="rId69" Type="http://schemas.openxmlformats.org/officeDocument/2006/relationships/image" Target="../media/image299.png"/><Relationship Id="rId113" Type="http://schemas.openxmlformats.org/officeDocument/2006/relationships/image" Target="../media/image342.png"/><Relationship Id="rId118" Type="http://schemas.openxmlformats.org/officeDocument/2006/relationships/image" Target="../media/image347.png"/><Relationship Id="rId134" Type="http://schemas.openxmlformats.org/officeDocument/2006/relationships/image" Target="../media/image358.png"/><Relationship Id="rId139" Type="http://schemas.openxmlformats.org/officeDocument/2006/relationships/image" Target="../media/image363.png"/><Relationship Id="rId80" Type="http://schemas.openxmlformats.org/officeDocument/2006/relationships/image" Target="../media/image310.png"/><Relationship Id="rId85" Type="http://schemas.openxmlformats.org/officeDocument/2006/relationships/image" Target="../media/image315.png"/><Relationship Id="rId150" Type="http://schemas.openxmlformats.org/officeDocument/2006/relationships/image" Target="../media/image374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33" Type="http://schemas.openxmlformats.org/officeDocument/2006/relationships/image" Target="../media/image264.png"/><Relationship Id="rId38" Type="http://schemas.openxmlformats.org/officeDocument/2006/relationships/image" Target="../media/image268.png"/><Relationship Id="rId59" Type="http://schemas.openxmlformats.org/officeDocument/2006/relationships/image" Target="../media/image289.png"/><Relationship Id="rId103" Type="http://schemas.openxmlformats.org/officeDocument/2006/relationships/image" Target="../media/image333.png"/><Relationship Id="rId108" Type="http://schemas.openxmlformats.org/officeDocument/2006/relationships/image" Target="../media/image337.png"/><Relationship Id="rId124" Type="http://schemas.openxmlformats.org/officeDocument/2006/relationships/image" Target="../media/image1000.png"/><Relationship Id="rId129" Type="http://schemas.openxmlformats.org/officeDocument/2006/relationships/image" Target="../media/image353.png"/><Relationship Id="rId54" Type="http://schemas.openxmlformats.org/officeDocument/2006/relationships/image" Target="../media/image284.png"/><Relationship Id="rId70" Type="http://schemas.openxmlformats.org/officeDocument/2006/relationships/image" Target="../media/image300.png"/><Relationship Id="rId75" Type="http://schemas.openxmlformats.org/officeDocument/2006/relationships/image" Target="../media/image305.png"/><Relationship Id="rId91" Type="http://schemas.openxmlformats.org/officeDocument/2006/relationships/image" Target="../media/image321.png"/><Relationship Id="rId96" Type="http://schemas.openxmlformats.org/officeDocument/2006/relationships/image" Target="../media/image326.png"/><Relationship Id="rId140" Type="http://schemas.openxmlformats.org/officeDocument/2006/relationships/image" Target="../media/image364.png"/><Relationship Id="rId145" Type="http://schemas.openxmlformats.org/officeDocument/2006/relationships/image" Target="../media/image3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49" Type="http://schemas.openxmlformats.org/officeDocument/2006/relationships/image" Target="../media/image279.png"/><Relationship Id="rId114" Type="http://schemas.openxmlformats.org/officeDocument/2006/relationships/image" Target="../media/image343.png"/><Relationship Id="rId119" Type="http://schemas.openxmlformats.org/officeDocument/2006/relationships/image" Target="../media/image348.png"/><Relationship Id="rId44" Type="http://schemas.openxmlformats.org/officeDocument/2006/relationships/image" Target="../media/image274.png"/><Relationship Id="rId60" Type="http://schemas.openxmlformats.org/officeDocument/2006/relationships/image" Target="../media/image290.png"/><Relationship Id="rId65" Type="http://schemas.openxmlformats.org/officeDocument/2006/relationships/image" Target="../media/image295.png"/><Relationship Id="rId81" Type="http://schemas.openxmlformats.org/officeDocument/2006/relationships/image" Target="../media/image311.png"/><Relationship Id="rId86" Type="http://schemas.openxmlformats.org/officeDocument/2006/relationships/image" Target="../media/image316.png"/><Relationship Id="rId130" Type="http://schemas.openxmlformats.org/officeDocument/2006/relationships/image" Target="../media/image354.png"/><Relationship Id="rId135" Type="http://schemas.openxmlformats.org/officeDocument/2006/relationships/image" Target="../media/image359.png"/><Relationship Id="rId151" Type="http://schemas.openxmlformats.org/officeDocument/2006/relationships/image" Target="../media/image319.png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39" Type="http://schemas.openxmlformats.org/officeDocument/2006/relationships/image" Target="../media/image269.png"/><Relationship Id="rId109" Type="http://schemas.openxmlformats.org/officeDocument/2006/relationships/image" Target="../media/image338.png"/><Relationship Id="rId34" Type="http://schemas.openxmlformats.org/officeDocument/2006/relationships/image" Target="../media/image265.png"/><Relationship Id="rId50" Type="http://schemas.openxmlformats.org/officeDocument/2006/relationships/image" Target="../media/image280.png"/><Relationship Id="rId55" Type="http://schemas.openxmlformats.org/officeDocument/2006/relationships/image" Target="../media/image285.png"/><Relationship Id="rId76" Type="http://schemas.openxmlformats.org/officeDocument/2006/relationships/image" Target="../media/image306.png"/><Relationship Id="rId97" Type="http://schemas.openxmlformats.org/officeDocument/2006/relationships/image" Target="../media/image327.png"/><Relationship Id="rId104" Type="http://schemas.openxmlformats.org/officeDocument/2006/relationships/image" Target="../media/image334.png"/><Relationship Id="rId120" Type="http://schemas.openxmlformats.org/officeDocument/2006/relationships/image" Target="../media/image349.png"/><Relationship Id="rId125" Type="http://schemas.openxmlformats.org/officeDocument/2006/relationships/image" Target="../media/image1010.png"/><Relationship Id="rId141" Type="http://schemas.openxmlformats.org/officeDocument/2006/relationships/image" Target="../media/image365.png"/><Relationship Id="rId146" Type="http://schemas.openxmlformats.org/officeDocument/2006/relationships/image" Target="../media/image317.png"/><Relationship Id="rId7" Type="http://schemas.openxmlformats.org/officeDocument/2006/relationships/image" Target="../media/image238.png"/><Relationship Id="rId71" Type="http://schemas.openxmlformats.org/officeDocument/2006/relationships/image" Target="../media/image301.png"/><Relationship Id="rId92" Type="http://schemas.openxmlformats.org/officeDocument/2006/relationships/image" Target="../media/image322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60.png"/><Relationship Id="rId24" Type="http://schemas.openxmlformats.org/officeDocument/2006/relationships/image" Target="../media/image255.png"/><Relationship Id="rId40" Type="http://schemas.openxmlformats.org/officeDocument/2006/relationships/image" Target="../media/image270.png"/><Relationship Id="rId45" Type="http://schemas.openxmlformats.org/officeDocument/2006/relationships/image" Target="../media/image275.png"/><Relationship Id="rId66" Type="http://schemas.openxmlformats.org/officeDocument/2006/relationships/image" Target="../media/image296.png"/><Relationship Id="rId110" Type="http://schemas.openxmlformats.org/officeDocument/2006/relationships/image" Target="../media/image339.png"/><Relationship Id="rId115" Type="http://schemas.openxmlformats.org/officeDocument/2006/relationships/image" Target="../media/image344.png"/><Relationship Id="rId131" Type="http://schemas.openxmlformats.org/officeDocument/2006/relationships/image" Target="../media/image355.png"/><Relationship Id="rId136" Type="http://schemas.openxmlformats.org/officeDocument/2006/relationships/image" Target="../media/image360.png"/><Relationship Id="rId61" Type="http://schemas.openxmlformats.org/officeDocument/2006/relationships/image" Target="../media/image291.png"/><Relationship Id="rId82" Type="http://schemas.openxmlformats.org/officeDocument/2006/relationships/image" Target="../media/image312.png"/><Relationship Id="rId152" Type="http://schemas.openxmlformats.org/officeDocument/2006/relationships/image" Target="../media/image320.png"/><Relationship Id="rId19" Type="http://schemas.openxmlformats.org/officeDocument/2006/relationships/image" Target="../media/image250.png"/><Relationship Id="rId14" Type="http://schemas.openxmlformats.org/officeDocument/2006/relationships/image" Target="../media/image245.png"/><Relationship Id="rId30" Type="http://schemas.openxmlformats.org/officeDocument/2006/relationships/image" Target="../media/image261.png"/><Relationship Id="rId35" Type="http://schemas.openxmlformats.org/officeDocument/2006/relationships/image" Target="../media/image266.png"/><Relationship Id="rId56" Type="http://schemas.openxmlformats.org/officeDocument/2006/relationships/image" Target="../media/image286.png"/><Relationship Id="rId77" Type="http://schemas.openxmlformats.org/officeDocument/2006/relationships/image" Target="../media/image307.png"/><Relationship Id="rId100" Type="http://schemas.openxmlformats.org/officeDocument/2006/relationships/image" Target="../media/image330.png"/><Relationship Id="rId105" Type="http://schemas.openxmlformats.org/officeDocument/2006/relationships/image" Target="../media/image335.png"/><Relationship Id="rId126" Type="http://schemas.openxmlformats.org/officeDocument/2006/relationships/image" Target="../media/image1020.png"/><Relationship Id="rId147" Type="http://schemas.openxmlformats.org/officeDocument/2006/relationships/image" Target="../media/image318.png"/><Relationship Id="rId8" Type="http://schemas.openxmlformats.org/officeDocument/2006/relationships/image" Target="../media/image239.png"/><Relationship Id="rId51" Type="http://schemas.openxmlformats.org/officeDocument/2006/relationships/image" Target="../media/image281.png"/><Relationship Id="rId72" Type="http://schemas.openxmlformats.org/officeDocument/2006/relationships/image" Target="../media/image302.png"/><Relationship Id="rId93" Type="http://schemas.openxmlformats.org/officeDocument/2006/relationships/image" Target="../media/image323.png"/><Relationship Id="rId98" Type="http://schemas.openxmlformats.org/officeDocument/2006/relationships/image" Target="../media/image328.png"/><Relationship Id="rId121" Type="http://schemas.openxmlformats.org/officeDocument/2006/relationships/image" Target="../media/image350.png"/><Relationship Id="rId142" Type="http://schemas.openxmlformats.org/officeDocument/2006/relationships/image" Target="../media/image366.png"/><Relationship Id="rId3" Type="http://schemas.openxmlformats.org/officeDocument/2006/relationships/image" Target="../media/image234.png"/><Relationship Id="rId25" Type="http://schemas.openxmlformats.org/officeDocument/2006/relationships/image" Target="../media/image256.png"/><Relationship Id="rId46" Type="http://schemas.openxmlformats.org/officeDocument/2006/relationships/image" Target="../media/image276.png"/><Relationship Id="rId67" Type="http://schemas.openxmlformats.org/officeDocument/2006/relationships/image" Target="../media/image297.png"/><Relationship Id="rId116" Type="http://schemas.openxmlformats.org/officeDocument/2006/relationships/image" Target="../media/image345.png"/><Relationship Id="rId137" Type="http://schemas.openxmlformats.org/officeDocument/2006/relationships/image" Target="../media/image361.png"/><Relationship Id="rId20" Type="http://schemas.openxmlformats.org/officeDocument/2006/relationships/image" Target="../media/image251.png"/><Relationship Id="rId41" Type="http://schemas.openxmlformats.org/officeDocument/2006/relationships/image" Target="../media/image271.png"/><Relationship Id="rId62" Type="http://schemas.openxmlformats.org/officeDocument/2006/relationships/image" Target="../media/image292.png"/><Relationship Id="rId83" Type="http://schemas.openxmlformats.org/officeDocument/2006/relationships/image" Target="../media/image313.png"/><Relationship Id="rId111" Type="http://schemas.openxmlformats.org/officeDocument/2006/relationships/image" Target="../media/image340.png"/><Relationship Id="rId132" Type="http://schemas.openxmlformats.org/officeDocument/2006/relationships/image" Target="../media/image356.png"/><Relationship Id="rId153" Type="http://schemas.openxmlformats.org/officeDocument/2006/relationships/image" Target="../media/image370.png"/><Relationship Id="rId15" Type="http://schemas.openxmlformats.org/officeDocument/2006/relationships/image" Target="../media/image246.png"/><Relationship Id="rId36" Type="http://schemas.openxmlformats.org/officeDocument/2006/relationships/image" Target="../media/image140.png"/><Relationship Id="rId57" Type="http://schemas.openxmlformats.org/officeDocument/2006/relationships/image" Target="../media/image287.png"/><Relationship Id="rId106" Type="http://schemas.openxmlformats.org/officeDocument/2006/relationships/image" Target="../media/image159.png"/><Relationship Id="rId127" Type="http://schemas.openxmlformats.org/officeDocument/2006/relationships/image" Target="../media/image351.png"/><Relationship Id="rId10" Type="http://schemas.openxmlformats.org/officeDocument/2006/relationships/image" Target="../media/image241.png"/><Relationship Id="rId31" Type="http://schemas.openxmlformats.org/officeDocument/2006/relationships/image" Target="../media/image262.png"/><Relationship Id="rId52" Type="http://schemas.openxmlformats.org/officeDocument/2006/relationships/image" Target="../media/image282.png"/><Relationship Id="rId73" Type="http://schemas.openxmlformats.org/officeDocument/2006/relationships/image" Target="../media/image303.png"/><Relationship Id="rId78" Type="http://schemas.openxmlformats.org/officeDocument/2006/relationships/image" Target="../media/image308.png"/><Relationship Id="rId94" Type="http://schemas.openxmlformats.org/officeDocument/2006/relationships/image" Target="../media/image324.png"/><Relationship Id="rId99" Type="http://schemas.openxmlformats.org/officeDocument/2006/relationships/image" Target="../media/image329.png"/><Relationship Id="rId101" Type="http://schemas.openxmlformats.org/officeDocument/2006/relationships/image" Target="../media/image331.png"/><Relationship Id="rId143" Type="http://schemas.openxmlformats.org/officeDocument/2006/relationships/image" Target="../media/image367.png"/><Relationship Id="rId148" Type="http://schemas.openxmlformats.org/officeDocument/2006/relationships/image" Target="../media/image372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26" Type="http://schemas.openxmlformats.org/officeDocument/2006/relationships/image" Target="../media/image257.png"/><Relationship Id="rId47" Type="http://schemas.openxmlformats.org/officeDocument/2006/relationships/image" Target="../media/image277.png"/><Relationship Id="rId68" Type="http://schemas.openxmlformats.org/officeDocument/2006/relationships/image" Target="../media/image298.png"/><Relationship Id="rId112" Type="http://schemas.openxmlformats.org/officeDocument/2006/relationships/image" Target="../media/image341.png"/><Relationship Id="rId133" Type="http://schemas.openxmlformats.org/officeDocument/2006/relationships/image" Target="../media/image357.png"/><Relationship Id="rId154" Type="http://schemas.openxmlformats.org/officeDocument/2006/relationships/image" Target="../media/image371.png"/><Relationship Id="rId16" Type="http://schemas.openxmlformats.org/officeDocument/2006/relationships/image" Target="../media/image247.png"/><Relationship Id="rId37" Type="http://schemas.openxmlformats.org/officeDocument/2006/relationships/image" Target="../media/image267.png"/><Relationship Id="rId58" Type="http://schemas.openxmlformats.org/officeDocument/2006/relationships/image" Target="../media/image288.png"/><Relationship Id="rId79" Type="http://schemas.openxmlformats.org/officeDocument/2006/relationships/image" Target="../media/image309.png"/><Relationship Id="rId102" Type="http://schemas.openxmlformats.org/officeDocument/2006/relationships/image" Target="../media/image332.png"/><Relationship Id="rId144" Type="http://schemas.openxmlformats.org/officeDocument/2006/relationships/image" Target="../media/image3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</a:t>
                    </a:r>
                    <a:endParaRPr lang="en-US" sz="20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0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</a:t>
                  </a:r>
                  <a:endParaRPr lang="en-US" sz="20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0831" y="508188"/>
            <a:ext cx="10964721" cy="3710660"/>
            <a:chOff x="890831" y="508188"/>
            <a:chExt cx="10964721" cy="3710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1532769" y="512848"/>
              <a:ext cx="2871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Markov State Machine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1878419" y="1317447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6867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38776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09718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79822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450227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81" idx="3"/>
            </p:cNvCxnSpPr>
            <p:nvPr/>
          </p:nvCxnSpPr>
          <p:spPr>
            <a:xfrm flipV="1">
              <a:off x="52063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>
              <a:stCxn id="85" idx="3"/>
            </p:cNvCxnSpPr>
            <p:nvPr/>
          </p:nvCxnSpPr>
          <p:spPr>
            <a:xfrm flipV="1">
              <a:off x="5919767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9" idx="3"/>
            </p:cNvCxnSpPr>
            <p:nvPr/>
          </p:nvCxnSpPr>
          <p:spPr>
            <a:xfrm flipV="1">
              <a:off x="6616274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3" idx="3"/>
            </p:cNvCxnSpPr>
            <p:nvPr/>
          </p:nvCxnSpPr>
          <p:spPr>
            <a:xfrm flipV="1">
              <a:off x="732972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804170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74274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452168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648538" y="3188274"/>
              <a:ext cx="3733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Markov Chain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096887" y="508188"/>
                  <a:ext cx="30104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887" y="508188"/>
                  <a:ext cx="3010478" cy="40011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619" t="-7576" r="-1822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3214589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Arc 153"/>
            <p:cNvSpPr/>
            <p:nvPr/>
          </p:nvSpPr>
          <p:spPr>
            <a:xfrm rot="5400000">
              <a:off x="434948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Arc 156"/>
            <p:cNvSpPr/>
            <p:nvPr/>
          </p:nvSpPr>
          <p:spPr>
            <a:xfrm rot="5400000">
              <a:off x="207969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Arc 157"/>
            <p:cNvSpPr/>
            <p:nvPr/>
          </p:nvSpPr>
          <p:spPr>
            <a:xfrm>
              <a:off x="3009157" y="1308078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9" name="Arc 158"/>
            <p:cNvSpPr/>
            <p:nvPr/>
          </p:nvSpPr>
          <p:spPr>
            <a:xfrm>
              <a:off x="1893688" y="1220281"/>
              <a:ext cx="2096666" cy="602374"/>
            </a:xfrm>
            <a:prstGeom prst="arc">
              <a:avLst>
                <a:gd name="adj1" fmla="val 10844518"/>
                <a:gd name="adj2" fmla="val 214717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5606778" y="119370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778" y="119370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>
              <a:off x="5658263" y="105188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890831" y="331598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5134494" y="102950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970407" y="1024519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8301637" y="519596"/>
                  <a:ext cx="28712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637" y="519596"/>
                  <a:ext cx="2871213" cy="40011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Oval 204"/>
            <p:cNvSpPr/>
            <p:nvPr/>
          </p:nvSpPr>
          <p:spPr>
            <a:xfrm>
              <a:off x="8465291" y="103057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  <a:ea typeface="Cambria Math" panose="020405030504060302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298973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/>
            <p:nvPr/>
          </p:nvCxnSpPr>
          <p:spPr>
            <a:xfrm flipV="1">
              <a:off x="2430899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V="1">
              <a:off x="3566914" y="2090932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878532" y="2387207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8532" y="2387207"/>
                  <a:ext cx="3977020" cy="40011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b="-1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endCxn id="86" idx="1"/>
            </p:cNvCxnSpPr>
            <p:nvPr/>
          </p:nvCxnSpPr>
          <p:spPr>
            <a:xfrm>
              <a:off x="7774933" y="2587262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599544" y="2312942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4324" y="504657"/>
            <a:ext cx="11446266" cy="4341522"/>
            <a:chOff x="484324" y="504657"/>
            <a:chExt cx="11446266" cy="4341522"/>
          </a:xfrm>
        </p:grpSpPr>
        <p:sp>
          <p:nvSpPr>
            <p:cNvPr id="60" name="TextBox 59"/>
            <p:cNvSpPr txBox="1"/>
            <p:nvPr/>
          </p:nvSpPr>
          <p:spPr>
            <a:xfrm>
              <a:off x="9715357" y="3698203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15357" y="4401226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58097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9" y="4343259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340782" y="134239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782" y="1342395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475677" y="134239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677" y="1342395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574467" y="50465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686567" y="1086912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567" y="1086912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686567" y="1642671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089854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86934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34" y="363902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83839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1790894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87974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974" y="363902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53943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500316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99739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396" y="363902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24885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201356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269843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36" y="363902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</p:cNvCxnSpPr>
            <p:nvPr/>
          </p:nvCxnSpPr>
          <p:spPr>
            <a:xfrm>
              <a:off x="294989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3905405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402485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485" y="3639029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71" idx="2"/>
            </p:cNvCxnSpPr>
            <p:nvPr/>
          </p:nvCxnSpPr>
          <p:spPr>
            <a:xfrm>
              <a:off x="3653945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81" idx="3"/>
              <a:endCxn id="85" idx="1"/>
            </p:cNvCxnSpPr>
            <p:nvPr/>
          </p:nvCxnSpPr>
          <p:spPr>
            <a:xfrm>
              <a:off x="4609454" y="3890489"/>
              <a:ext cx="2105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106534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534" y="3639029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1" idx="2"/>
            </p:cNvCxnSpPr>
            <p:nvPr/>
          </p:nvCxnSpPr>
          <p:spPr>
            <a:xfrm>
              <a:off x="4357994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5" idx="3"/>
              <a:endCxn id="89" idx="1"/>
            </p:cNvCxnSpPr>
            <p:nvPr/>
          </p:nvCxnSpPr>
          <p:spPr>
            <a:xfrm>
              <a:off x="5322901" y="3890489"/>
              <a:ext cx="1935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4819981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981" y="3639029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>
              <a:stCxn id="85" idx="2"/>
            </p:cNvCxnSpPr>
            <p:nvPr/>
          </p:nvCxnSpPr>
          <p:spPr>
            <a:xfrm>
              <a:off x="5071441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9" idx="3"/>
              <a:endCxn id="200" idx="1"/>
            </p:cNvCxnSpPr>
            <p:nvPr/>
          </p:nvCxnSpPr>
          <p:spPr>
            <a:xfrm>
              <a:off x="6019408" y="3890489"/>
              <a:ext cx="214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5516488" y="363902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88" y="363902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9" idx="2"/>
            </p:cNvCxnSpPr>
            <p:nvPr/>
          </p:nvCxnSpPr>
          <p:spPr>
            <a:xfrm>
              <a:off x="5767948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200" idx="3"/>
              <a:endCxn id="97" idx="1"/>
            </p:cNvCxnSpPr>
            <p:nvPr/>
          </p:nvCxnSpPr>
          <p:spPr>
            <a:xfrm>
              <a:off x="6736859" y="3890489"/>
              <a:ext cx="1950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481395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7" idx="3"/>
              <a:endCxn id="101" idx="1"/>
            </p:cNvCxnSpPr>
            <p:nvPr/>
          </p:nvCxnSpPr>
          <p:spPr>
            <a:xfrm>
              <a:off x="7434856" y="3890489"/>
              <a:ext cx="208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6931936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936" y="363902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83396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  <a:endCxn id="105" idx="1"/>
            </p:cNvCxnSpPr>
            <p:nvPr/>
          </p:nvCxnSpPr>
          <p:spPr>
            <a:xfrm>
              <a:off x="8145880" y="3890489"/>
              <a:ext cx="2065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642960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2960" y="3639029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94420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55302" y="3882869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352382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382" y="363902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603842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053422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422" y="363902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304882" y="4141949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289908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908" y="4343259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995641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641" y="4343259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2698436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36" y="4343259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403325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325" y="4343259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100792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792" y="4343259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81929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297" y="4343259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51482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827" y="4343259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22975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759" y="4343259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6941920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920" y="4343259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50849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849" y="4343259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356582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6582" y="4343259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059377" y="4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377" y="434325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201356" y="3099996"/>
              <a:ext cx="3953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4282328" y="155472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328" y="1554725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4282328" y="205707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328" y="205707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483242" y="504657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Emission 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242" y="504657"/>
                  <a:ext cx="2871213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785248" y="155472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1554725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785248" y="205707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2057077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288426" y="15547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1554725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288426" y="205707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2057077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4785248" y="105239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248" y="105239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288426" y="105239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26" y="105239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6938599" y="155896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1558962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6938599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2058120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7441519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155896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7441519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2058120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7942792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1558962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7942792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2058120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7441519" y="105472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19" y="1054724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7942792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92" y="1054878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6268340" y="512848"/>
                  <a:ext cx="2998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340" y="512848"/>
                  <a:ext cx="2998894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984734" y="207302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734" y="2073027"/>
                  <a:ext cx="421910" cy="276999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2999357" y="1375331"/>
              <a:ext cx="315684" cy="476733"/>
            </a:xfrm>
            <a:prstGeom prst="arc">
              <a:avLst>
                <a:gd name="adj1" fmla="val 8739865"/>
                <a:gd name="adj2" fmla="val 2234594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2966036" y="1475911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036" y="1475911"/>
                  <a:ext cx="421910" cy="276999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001751" y="1361021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949710" y="145521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710" y="1455212"/>
                  <a:ext cx="421910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1219499" y="204508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499" y="2045082"/>
                  <a:ext cx="237744" cy="241773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Straight Arrow Connector 146"/>
            <p:cNvCxnSpPr/>
            <p:nvPr/>
          </p:nvCxnSpPr>
          <p:spPr>
            <a:xfrm>
              <a:off x="2895912" y="1852107"/>
              <a:ext cx="0" cy="183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6938599" y="10561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99" y="1056149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6882788" y="1193549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788" y="1193549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7059499" y="94531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99" y="945313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Connector 150"/>
            <p:cNvCxnSpPr/>
            <p:nvPr/>
          </p:nvCxnSpPr>
          <p:spPr>
            <a:xfrm>
              <a:off x="6934273" y="1051728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9715357" y="1548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357" y="1548050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10216630" y="1548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6630" y="1548050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9715357" y="104381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357" y="1043812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10216630" y="104396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6630" y="1043966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059377" y="509653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377" y="509653"/>
                  <a:ext cx="2871213" cy="369332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Arrow Connector 173"/>
            <p:cNvCxnSpPr/>
            <p:nvPr/>
          </p:nvCxnSpPr>
          <p:spPr>
            <a:xfrm>
              <a:off x="1141330" y="1111596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1195203" y="983618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203" y="983618"/>
                  <a:ext cx="421910" cy="276999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Arrow Connector 177"/>
            <p:cNvCxnSpPr/>
            <p:nvPr/>
          </p:nvCxnSpPr>
          <p:spPr>
            <a:xfrm flipH="1">
              <a:off x="2996051" y="1122119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789919" y="983619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919" y="983619"/>
                  <a:ext cx="421910" cy="276999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Oval 179"/>
            <p:cNvSpPr/>
            <p:nvPr/>
          </p:nvSpPr>
          <p:spPr>
            <a:xfrm>
              <a:off x="484324" y="313899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3789544" y="100043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488213" y="102668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6443755" y="102668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9267234" y="10448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373809" y="21593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809" y="2159383"/>
                  <a:ext cx="237744" cy="241773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2691129" y="2053417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129" y="2053417"/>
                  <a:ext cx="237744" cy="241773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2845439" y="2167718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5439" y="2167718"/>
                  <a:ext cx="237744" cy="24177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>
              <a:off x="1412783" y="1841505"/>
              <a:ext cx="0" cy="183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918849" y="2476418"/>
              <a:ext cx="4256008" cy="474375"/>
              <a:chOff x="5043229" y="2671820"/>
              <a:chExt cx="4256008" cy="474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" name="Straight Arrow Connector 193"/>
              <p:cNvCxnSpPr>
                <a:endCxn id="193" idx="1"/>
              </p:cNvCxnSpPr>
              <p:nvPr/>
            </p:nvCxnSpPr>
            <p:spPr>
              <a:xfrm>
                <a:off x="5218618" y="2946140"/>
                <a:ext cx="1035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5043229" y="2671820"/>
                <a:ext cx="18288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7562419" y="2475976"/>
              <a:ext cx="4256008" cy="474375"/>
              <a:chOff x="5043229" y="2671820"/>
              <a:chExt cx="4256008" cy="4743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7" name="TextBox 1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217" y="2746085"/>
                    <a:ext cx="3977020" cy="4001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8" name="Straight Arrow Connector 197"/>
              <p:cNvCxnSpPr>
                <a:endCxn id="197" idx="1"/>
              </p:cNvCxnSpPr>
              <p:nvPr/>
            </p:nvCxnSpPr>
            <p:spPr>
              <a:xfrm>
                <a:off x="5218618" y="2946140"/>
                <a:ext cx="10359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5043229" y="2671820"/>
                <a:ext cx="18288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Rectangle 199"/>
                <p:cNvSpPr/>
                <p:nvPr/>
              </p:nvSpPr>
              <p:spPr>
                <a:xfrm>
                  <a:off x="6233939" y="363902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39" y="3639029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282219" y="10522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219" y="1052243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 rot="2640031">
                  <a:off x="4215183" y="1260209"/>
                  <a:ext cx="502920" cy="2436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h𝑖𝑑𝑑𝑒𝑛</m:t>
                        </m:r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40031">
                  <a:off x="4215183" y="1260209"/>
                  <a:ext cx="502920" cy="243663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 rot="2709129">
                  <a:off x="4327268" y="1153791"/>
                  <a:ext cx="502920" cy="1857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09129">
                  <a:off x="4327268" y="1153791"/>
                  <a:ext cx="502920" cy="185708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3750" t="-12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Connector 153"/>
            <p:cNvCxnSpPr/>
            <p:nvPr/>
          </p:nvCxnSpPr>
          <p:spPr>
            <a:xfrm>
              <a:off x="4277893" y="104782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0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04201" y="581170"/>
            <a:ext cx="11611567" cy="5489571"/>
            <a:chOff x="704201" y="581170"/>
            <a:chExt cx="11611567" cy="5489571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500627" y="4340232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6088570" y="4336945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320622" y="4311197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904760" y="4333465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678558" y="4317802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211126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126" y="4557686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779438" y="3911726"/>
              <a:ext cx="1938528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79438" y="4617374"/>
              <a:ext cx="1938528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7717" y="79417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720001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217081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81" y="38534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468541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421041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918121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121" y="3853456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2169581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130463" y="40972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627543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543" y="38534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879003" y="43563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831503" y="4096392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328583" y="38534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385345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580043" y="4356376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935383" y="4096392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4069705" y="3852552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3852552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650724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147804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38525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399264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351764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848844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844" y="3852552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8100304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061186" y="40963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558266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266" y="3852552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809726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259306" y="38525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306" y="3852552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667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510766" y="43554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920055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55" y="4557686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625788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788" y="4557686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328583" y="45576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55768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69705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555146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657262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62" y="4555146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249167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167" y="4555146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841072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072" y="4555146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432463" y="45551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63" y="4555146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7147804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55678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856733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733" y="4556782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562466" y="45567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66" y="455678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257782" y="4553530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455353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578293" y="3355451"/>
              <a:ext cx="3880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258700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0.8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120707" y="2488070"/>
                  <a:ext cx="5068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707" y="2488070"/>
                  <a:ext cx="506870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TextBox 197"/>
            <p:cNvSpPr txBox="1"/>
            <p:nvPr/>
          </p:nvSpPr>
          <p:spPr>
            <a:xfrm>
              <a:off x="4292140" y="5362855"/>
              <a:ext cx="2420970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Binding Site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502625" y="5234612"/>
              <a:ext cx="885" cy="1282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470609" y="3728371"/>
              <a:ext cx="65802" cy="2946680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661334" y="783416"/>
                  <a:ext cx="3046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34" y="783416"/>
                  <a:ext cx="3046028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0.8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0.95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Connector 163"/>
            <p:cNvCxnSpPr/>
            <p:nvPr/>
          </p:nvCxnSpPr>
          <p:spPr>
            <a:xfrm>
              <a:off x="7351631" y="1291459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0.1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Rectangle 198"/>
                <p:cNvSpPr/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9444555" y="777090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555" y="777090"/>
                  <a:ext cx="2871213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8" name="Picture 207"/>
            <p:cNvPicPr>
              <a:picLocks noChangeAspect="1"/>
            </p:cNvPicPr>
            <p:nvPr/>
          </p:nvPicPr>
          <p:blipFill rotWithShape="1"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p:cxnSp>
          <p:nvCxnSpPr>
            <p:cNvPr id="209" name="Straight Arrow Connector 208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1366326" y="134435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326" y="1344352"/>
                  <a:ext cx="421910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 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0.2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Oval 237"/>
            <p:cNvSpPr/>
            <p:nvPr/>
          </p:nvSpPr>
          <p:spPr>
            <a:xfrm>
              <a:off x="798458" y="352137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3607223" y="123904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98458" y="127913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6916365" y="12599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9598836" y="125676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body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body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2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/>
            <p:nvPr/>
          </p:nvCxnSpPr>
          <p:spPr>
            <a:xfrm flipH="1">
              <a:off x="3184263" y="1472472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978132" y="133397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32" y="1333972"/>
                  <a:ext cx="421910" cy="276999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Arc 130"/>
            <p:cNvSpPr/>
            <p:nvPr/>
          </p:nvSpPr>
          <p:spPr>
            <a:xfrm rot="5400000">
              <a:off x="3192347" y="1718748"/>
              <a:ext cx="325493" cy="480404"/>
            </a:xfrm>
            <a:prstGeom prst="arc">
              <a:avLst>
                <a:gd name="adj1" fmla="val 8739865"/>
                <a:gd name="adj2" fmla="val 291004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3127236" y="1818448"/>
                  <a:ext cx="5068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36" y="1818448"/>
                  <a:ext cx="506870" cy="276999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953294" y="1285075"/>
              <a:ext cx="572119" cy="561556"/>
              <a:chOff x="9297307" y="2777726"/>
              <a:chExt cx="572119" cy="5615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 rot="2640031">
                    <a:off x="9297307" y="304275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h𝑖𝑑𝑑𝑒𝑛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297307" y="304275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 rot="2709129">
                    <a:off x="9415488" y="293633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3633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3704" t="-123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Connector 136"/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3905061" y="581170"/>
                  <a:ext cx="2871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061" y="581170"/>
                  <a:ext cx="2871213" cy="92333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t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4480" y="499624"/>
            <a:ext cx="11756426" cy="5281347"/>
            <a:chOff x="644480" y="499624"/>
            <a:chExt cx="11756426" cy="5281347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269618" y="5060597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5857561" y="5057310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089613" y="5031562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673751" y="5053830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447549" y="5038167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17" y="5278051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548429" y="4632091"/>
              <a:ext cx="1938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48429" y="5337739"/>
              <a:ext cx="1938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80329" y="79417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 rotWithShape="0"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48899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7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23753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190032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112" y="4573821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1938572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2899454" y="4817661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53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647994" y="5076741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600494" y="4816757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4573821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349034" y="5076741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704374" y="4816757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4572917"/>
                  <a:ext cx="2865678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41971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16825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120755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835" y="4572917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7869295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8830177" y="4816757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25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57871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297" y="457291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279757" y="5075837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46" y="5278051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779" y="5278051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74" y="5278051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696" y="52755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253" y="527551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158" y="5275511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63" y="5275511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454" y="52755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795" y="527714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724" y="5277147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/>
                <p:cNvSpPr/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457" y="5277147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773" y="527389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363335" y="4061475"/>
              <a:ext cx="386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538759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1784490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45350" y="178477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178477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4538988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988" y="1281847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046585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585" y="128229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411" y="1827787"/>
                  <a:ext cx="421910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>
              <a:stCxn id="5" idx="3"/>
              <a:endCxn id="112" idx="1"/>
            </p:cNvCxnSpPr>
            <p:nvPr/>
          </p:nvCxnSpPr>
          <p:spPr>
            <a:xfrm>
              <a:off x="1483037" y="5529511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2" idx="3"/>
            </p:cNvCxnSpPr>
            <p:nvPr/>
          </p:nvCxnSpPr>
          <p:spPr>
            <a:xfrm flipV="1">
              <a:off x="2191966" y="5520685"/>
              <a:ext cx="204075" cy="8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3" idx="3"/>
              <a:endCxn id="114" idx="1"/>
            </p:cNvCxnSpPr>
            <p:nvPr/>
          </p:nvCxnSpPr>
          <p:spPr>
            <a:xfrm>
              <a:off x="2897699" y="5529511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713350" y="5522405"/>
              <a:ext cx="2060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7422279" y="5521198"/>
              <a:ext cx="204075" cy="12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8128012" y="5522405"/>
              <a:ext cx="199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8830807" y="5519992"/>
              <a:ext cx="218272" cy="2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5552202" y="128184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202" y="1281847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6055727" y="128229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727" y="1282299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5550152" y="178449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178449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6055485" y="178494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178494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1255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4538759" y="22880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288062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5045350" y="22883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288350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5550152" y="22880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28806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6055485" y="228851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288514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4538759" y="279005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2790053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5045350" y="279034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2790341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550152" y="279005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2790053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6055485" y="2790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2790505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4538759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59" y="329362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045350" y="329010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50" y="3290103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550152" y="32936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152" y="3293625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6055485" y="329026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485" y="329026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4042443" y="178396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443" y="178396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r="-7059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Rectangle 188"/>
                <p:cNvSpPr/>
                <p:nvPr/>
              </p:nvSpPr>
              <p:spPr>
                <a:xfrm>
                  <a:off x="4037363" y="228754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28754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Rectangle 189"/>
                <p:cNvSpPr/>
                <p:nvPr/>
              </p:nvSpPr>
              <p:spPr>
                <a:xfrm>
                  <a:off x="4037363" y="278953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2789532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r="-12941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Rectangle 190"/>
                <p:cNvSpPr/>
                <p:nvPr/>
              </p:nvSpPr>
              <p:spPr>
                <a:xfrm>
                  <a:off x="4037363" y="32931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363" y="3293104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2221695" y="2488070"/>
                  <a:ext cx="30489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695" y="2488070"/>
                  <a:ext cx="304892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4038219" y="128227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219" y="1282276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/>
            <p:cNvCxnSpPr/>
            <p:nvPr/>
          </p:nvCxnSpPr>
          <p:spPr>
            <a:xfrm>
              <a:off x="6505679" y="3154807"/>
              <a:ext cx="355777" cy="4542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6972675" y="3408964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𝐵𝐺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675" y="3408964"/>
                  <a:ext cx="3977020" cy="40011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/>
            <p:cNvCxnSpPr/>
            <p:nvPr/>
          </p:nvCxnSpPr>
          <p:spPr>
            <a:xfrm>
              <a:off x="6861456" y="3609019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754888" y="794941"/>
                  <a:ext cx="30362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888" y="794941"/>
                  <a:ext cx="3036219" cy="36933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79869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29785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79869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297851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798693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29785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29445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294609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295880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050" y="1433280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57" y="1185044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Connector 163"/>
            <p:cNvCxnSpPr/>
            <p:nvPr/>
          </p:nvCxnSpPr>
          <p:spPr>
            <a:xfrm>
              <a:off x="7351631" y="1291459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1312453" y="146471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1424836" y="1336732"/>
                  <a:ext cx="30489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836" y="1336732"/>
                  <a:ext cx="304892" cy="276999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Oval 212"/>
            <p:cNvSpPr/>
            <p:nvPr/>
          </p:nvSpPr>
          <p:spPr>
            <a:xfrm>
              <a:off x="644480" y="417966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592882" y="1259329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42761" y="1251538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6909539" y="124182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27012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27012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22774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22928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9529693" y="794177"/>
                  <a:ext cx="2871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693" y="794177"/>
                  <a:ext cx="2871213" cy="369332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Oval 222"/>
            <p:cNvSpPr/>
            <p:nvPr/>
          </p:nvSpPr>
          <p:spPr>
            <a:xfrm>
              <a:off x="9652176" y="1256765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2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33" y="3107557"/>
                  <a:ext cx="854144" cy="461665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200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01" y="2913089"/>
                  <a:ext cx="1294329" cy="461665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Arrow Connector 165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057" y="2272765"/>
                  <a:ext cx="407125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37" y="2272764"/>
                  <a:ext cx="407125" cy="246221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10652565" y="179816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2565" y="1798166"/>
                  <a:ext cx="407125" cy="246221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10149645" y="179816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645" y="1798165"/>
                  <a:ext cx="407125" cy="24622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3892668" y="499624"/>
                  <a:ext cx="2871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668" y="499624"/>
                  <a:ext cx="2871213" cy="92333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t="-4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09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405" y="695117"/>
            <a:ext cx="11985276" cy="5721025"/>
            <a:chOff x="38405" y="695117"/>
            <a:chExt cx="11985276" cy="57210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859158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51953" y="1992292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Rectangle 529"/>
                <p:cNvSpPr/>
                <p:nvPr/>
              </p:nvSpPr>
              <p:spPr>
                <a:xfrm>
                  <a:off x="909948" y="61269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948" y="6126903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1" name="Straight Arrow Connector 530"/>
            <p:cNvCxnSpPr>
              <a:stCxn id="532" idx="3"/>
              <a:endCxn id="534" idx="1"/>
            </p:cNvCxnSpPr>
            <p:nvPr/>
          </p:nvCxnSpPr>
          <p:spPr>
            <a:xfrm>
              <a:off x="1190223" y="5797577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Rectangle 531"/>
                <p:cNvSpPr/>
                <p:nvPr/>
              </p:nvSpPr>
              <p:spPr>
                <a:xfrm>
                  <a:off x="915903" y="56604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03" y="56604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Straight Arrow Connector 532"/>
            <p:cNvCxnSpPr>
              <a:stCxn id="532" idx="2"/>
              <a:endCxn id="530" idx="0"/>
            </p:cNvCxnSpPr>
            <p:nvPr/>
          </p:nvCxnSpPr>
          <p:spPr>
            <a:xfrm flipH="1">
              <a:off x="1047108" y="5934737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/>
                <p:cNvSpPr/>
                <p:nvPr/>
              </p:nvSpPr>
              <p:spPr>
                <a:xfrm>
                  <a:off x="1354815" y="566041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815" y="566041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5" name="Straight Arrow Connector 534"/>
            <p:cNvCxnSpPr>
              <a:stCxn id="534" idx="2"/>
              <a:endCxn id="536" idx="0"/>
            </p:cNvCxnSpPr>
            <p:nvPr/>
          </p:nvCxnSpPr>
          <p:spPr>
            <a:xfrm>
              <a:off x="1491975" y="5934737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/>
                <p:cNvSpPr/>
                <p:nvPr/>
              </p:nvSpPr>
              <p:spPr>
                <a:xfrm>
                  <a:off x="1356749" y="612690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749" y="6126903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7" name="Straight Arrow Connector 536"/>
            <p:cNvCxnSpPr>
              <a:stCxn id="530" idx="3"/>
              <a:endCxn id="536" idx="1"/>
            </p:cNvCxnSpPr>
            <p:nvPr/>
          </p:nvCxnSpPr>
          <p:spPr>
            <a:xfrm>
              <a:off x="1184268" y="6264063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34" idx="3"/>
              <a:endCxn id="539" idx="1"/>
            </p:cNvCxnSpPr>
            <p:nvPr/>
          </p:nvCxnSpPr>
          <p:spPr>
            <a:xfrm>
              <a:off x="1629135" y="5797577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Rectangle 538"/>
                <p:cNvSpPr/>
                <p:nvPr/>
              </p:nvSpPr>
              <p:spPr>
                <a:xfrm>
                  <a:off x="1797992" y="5661951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992" y="566195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Straight Arrow Connector 539"/>
            <p:cNvCxnSpPr>
              <a:stCxn id="539" idx="2"/>
              <a:endCxn id="541" idx="0"/>
            </p:cNvCxnSpPr>
            <p:nvPr/>
          </p:nvCxnSpPr>
          <p:spPr>
            <a:xfrm>
              <a:off x="1935152" y="5936271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Rectangle 540"/>
                <p:cNvSpPr/>
                <p:nvPr/>
              </p:nvSpPr>
              <p:spPr>
                <a:xfrm>
                  <a:off x="1799926" y="6128437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926" y="6128437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2" name="Straight Arrow Connector 541"/>
            <p:cNvCxnSpPr>
              <a:stCxn id="536" idx="3"/>
              <a:endCxn id="541" idx="1"/>
            </p:cNvCxnSpPr>
            <p:nvPr/>
          </p:nvCxnSpPr>
          <p:spPr>
            <a:xfrm>
              <a:off x="1631069" y="626406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39" idx="3"/>
              <a:endCxn id="544" idx="1"/>
            </p:cNvCxnSpPr>
            <p:nvPr/>
          </p:nvCxnSpPr>
          <p:spPr>
            <a:xfrm flipV="1">
              <a:off x="2072312" y="5797552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Rectangle 543"/>
                <p:cNvSpPr/>
                <p:nvPr/>
              </p:nvSpPr>
              <p:spPr>
                <a:xfrm>
                  <a:off x="2246727" y="5660392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727" y="5660392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/>
            <p:cNvCxnSpPr>
              <a:stCxn id="544" idx="2"/>
              <a:endCxn id="546" idx="0"/>
            </p:cNvCxnSpPr>
            <p:nvPr/>
          </p:nvCxnSpPr>
          <p:spPr>
            <a:xfrm>
              <a:off x="2383887" y="5934712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Rectangle 545"/>
                <p:cNvSpPr/>
                <p:nvPr/>
              </p:nvSpPr>
              <p:spPr>
                <a:xfrm>
                  <a:off x="2248661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661" y="6126878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Straight Arrow Connector 546"/>
            <p:cNvCxnSpPr>
              <a:stCxn id="541" idx="3"/>
              <a:endCxn id="546" idx="1"/>
            </p:cNvCxnSpPr>
            <p:nvPr/>
          </p:nvCxnSpPr>
          <p:spPr>
            <a:xfrm flipV="1">
              <a:off x="2074246" y="626403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711740" y="1820362"/>
              <a:ext cx="1197990" cy="494132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81764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Rectangle 559"/>
                <p:cNvSpPr/>
                <p:nvPr/>
              </p:nvSpPr>
              <p:spPr>
                <a:xfrm>
                  <a:off x="2686587" y="5660197"/>
                  <a:ext cx="2027873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587" y="5660197"/>
                  <a:ext cx="2027873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/>
                <p:cNvSpPr/>
                <p:nvPr/>
              </p:nvSpPr>
              <p:spPr>
                <a:xfrm>
                  <a:off x="2685108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108" y="6122781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2" name="Rectangle 561"/>
                <p:cNvSpPr/>
                <p:nvPr/>
              </p:nvSpPr>
              <p:spPr>
                <a:xfrm>
                  <a:off x="3035122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122" y="6122781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Rectangle 562"/>
                <p:cNvSpPr/>
                <p:nvPr/>
              </p:nvSpPr>
              <p:spPr>
                <a:xfrm>
                  <a:off x="3383434" y="6121222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3434" y="612122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Rectangle 563"/>
                <p:cNvSpPr/>
                <p:nvPr/>
              </p:nvSpPr>
              <p:spPr>
                <a:xfrm>
                  <a:off x="3733416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416" y="6122781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5" name="Rectangle 564"/>
                <p:cNvSpPr/>
                <p:nvPr/>
              </p:nvSpPr>
              <p:spPr>
                <a:xfrm>
                  <a:off x="4083612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612" y="6122781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Rectangle 565"/>
                <p:cNvSpPr/>
                <p:nvPr/>
              </p:nvSpPr>
              <p:spPr>
                <a:xfrm>
                  <a:off x="4435093" y="6122781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093" y="6122781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7" name="Rectangle 566"/>
                <p:cNvSpPr/>
                <p:nvPr/>
              </p:nvSpPr>
              <p:spPr>
                <a:xfrm>
                  <a:off x="4885440" y="611909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440" y="6119098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8" name="Rectangle 567"/>
                <p:cNvSpPr/>
                <p:nvPr/>
              </p:nvSpPr>
              <p:spPr>
                <a:xfrm>
                  <a:off x="5328617" y="61206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617" y="61206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9" name="Straight Arrow Connector 568"/>
            <p:cNvCxnSpPr>
              <a:stCxn id="567" idx="3"/>
              <a:endCxn id="568" idx="1"/>
            </p:cNvCxnSpPr>
            <p:nvPr/>
          </p:nvCxnSpPr>
          <p:spPr>
            <a:xfrm>
              <a:off x="5159760" y="6256258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Rectangle 569"/>
                <p:cNvSpPr/>
                <p:nvPr/>
              </p:nvSpPr>
              <p:spPr>
                <a:xfrm>
                  <a:off x="5777352" y="6119073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352" y="6119073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1" name="Straight Arrow Connector 570"/>
            <p:cNvCxnSpPr>
              <a:stCxn id="568" idx="3"/>
              <a:endCxn id="570" idx="1"/>
            </p:cNvCxnSpPr>
            <p:nvPr/>
          </p:nvCxnSpPr>
          <p:spPr>
            <a:xfrm flipV="1">
              <a:off x="5602937" y="6256233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8870560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60" y="6126878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/>
            <p:cNvCxnSpPr>
              <a:endCxn id="563" idx="0"/>
            </p:cNvCxnSpPr>
            <p:nvPr/>
          </p:nvCxnSpPr>
          <p:spPr>
            <a:xfrm>
              <a:off x="3513900" y="5933866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6668537" y="5658040"/>
                  <a:ext cx="2023555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537" y="5658040"/>
                  <a:ext cx="2023555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5" name="Straight Arrow Connector 594"/>
            <p:cNvCxnSpPr>
              <a:stCxn id="280" idx="2"/>
              <a:endCxn id="567" idx="0"/>
            </p:cNvCxnSpPr>
            <p:nvPr/>
          </p:nvCxnSpPr>
          <p:spPr>
            <a:xfrm>
              <a:off x="5015689" y="5932385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>
              <a:stCxn id="282" idx="2"/>
              <a:endCxn id="568" idx="0"/>
            </p:cNvCxnSpPr>
            <p:nvPr/>
          </p:nvCxnSpPr>
          <p:spPr>
            <a:xfrm>
              <a:off x="5458866" y="5933919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>
              <a:stCxn id="289" idx="2"/>
              <a:endCxn id="570" idx="0"/>
            </p:cNvCxnSpPr>
            <p:nvPr/>
          </p:nvCxnSpPr>
          <p:spPr>
            <a:xfrm>
              <a:off x="5907601" y="5932360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endCxn id="599" idx="1"/>
            </p:cNvCxnSpPr>
            <p:nvPr/>
          </p:nvCxnSpPr>
          <p:spPr>
            <a:xfrm>
              <a:off x="8698555" y="5795200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8870560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60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/>
            <p:cNvCxnSpPr>
              <a:stCxn id="599" idx="2"/>
              <a:endCxn id="577" idx="0"/>
            </p:cNvCxnSpPr>
            <p:nvPr/>
          </p:nvCxnSpPr>
          <p:spPr>
            <a:xfrm>
              <a:off x="9007720" y="5932360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8" idx="3"/>
              <a:endCxn id="577" idx="1"/>
            </p:cNvCxnSpPr>
            <p:nvPr/>
          </p:nvCxnSpPr>
          <p:spPr>
            <a:xfrm flipV="1">
              <a:off x="8694745" y="6264038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250" idx="3"/>
              <a:endCxn id="589" idx="1"/>
            </p:cNvCxnSpPr>
            <p:nvPr/>
          </p:nvCxnSpPr>
          <p:spPr>
            <a:xfrm>
              <a:off x="6498006" y="5795200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60" idx="3"/>
              <a:endCxn id="280" idx="1"/>
            </p:cNvCxnSpPr>
            <p:nvPr/>
          </p:nvCxnSpPr>
          <p:spPr>
            <a:xfrm flipV="1">
              <a:off x="4714460" y="5795225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66" idx="3"/>
              <a:endCxn id="567" idx="1"/>
            </p:cNvCxnSpPr>
            <p:nvPr/>
          </p:nvCxnSpPr>
          <p:spPr>
            <a:xfrm flipV="1">
              <a:off x="4709413" y="6256258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44" idx="3"/>
              <a:endCxn id="560" idx="1"/>
            </p:cNvCxnSpPr>
            <p:nvPr/>
          </p:nvCxnSpPr>
          <p:spPr>
            <a:xfrm flipV="1">
              <a:off x="2521047" y="5797357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607" idx="1"/>
            </p:cNvCxnSpPr>
            <p:nvPr/>
          </p:nvCxnSpPr>
          <p:spPr>
            <a:xfrm>
              <a:off x="9150819" y="579388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9315411" y="5656723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411" y="5656723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8" name="Straight Arrow Connector 607"/>
            <p:cNvCxnSpPr>
              <a:stCxn id="607" idx="2"/>
              <a:endCxn id="609" idx="0"/>
            </p:cNvCxnSpPr>
            <p:nvPr/>
          </p:nvCxnSpPr>
          <p:spPr>
            <a:xfrm>
              <a:off x="9452571" y="5931043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9315411" y="612687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411" y="6126878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Arrow Connector 609"/>
            <p:cNvCxnSpPr>
              <a:stCxn id="577" idx="3"/>
              <a:endCxn id="609" idx="1"/>
            </p:cNvCxnSpPr>
            <p:nvPr/>
          </p:nvCxnSpPr>
          <p:spPr>
            <a:xfrm>
              <a:off x="9144880" y="626403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/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/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/>
                <p:cNvSpPr/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/>
            <p:cNvCxnSpPr/>
            <p:nvPr/>
          </p:nvCxnSpPr>
          <p:spPr>
            <a:xfrm flipH="1">
              <a:off x="1570918" y="3725514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/>
                <p:cNvSpPr/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/>
                <p:cNvSpPr/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/>
                <p:cNvSpPr/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/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Arc 278"/>
            <p:cNvSpPr/>
            <p:nvPr/>
          </p:nvSpPr>
          <p:spPr>
            <a:xfrm rot="16200000">
              <a:off x="482426" y="1988419"/>
              <a:ext cx="1738400" cy="1167055"/>
            </a:xfrm>
            <a:prstGeom prst="arc">
              <a:avLst>
                <a:gd name="adj1" fmla="val 10574923"/>
                <a:gd name="adj2" fmla="val 13813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/>
                <p:cNvSpPr/>
                <p:nvPr/>
              </p:nvSpPr>
              <p:spPr>
                <a:xfrm>
                  <a:off x="4878529" y="565806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529" y="5658065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12766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3"/>
              <a:endCxn id="282" idx="1"/>
            </p:cNvCxnSpPr>
            <p:nvPr/>
          </p:nvCxnSpPr>
          <p:spPr>
            <a:xfrm>
              <a:off x="5152849" y="579522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/>
                <p:cNvSpPr/>
                <p:nvPr/>
              </p:nvSpPr>
              <p:spPr>
                <a:xfrm>
                  <a:off x="5321706" y="565959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706" y="5659599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4894"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82" idx="3"/>
              <a:endCxn id="289" idx="1"/>
            </p:cNvCxnSpPr>
            <p:nvPr/>
          </p:nvCxnSpPr>
          <p:spPr>
            <a:xfrm flipV="1">
              <a:off x="5596026" y="579520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/>
                <p:cNvSpPr/>
                <p:nvPr/>
              </p:nvSpPr>
              <p:spPr>
                <a:xfrm>
                  <a:off x="5770441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441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942615" y="695117"/>
                  <a:ext cx="287121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615" y="695117"/>
                  <a:ext cx="2871213" cy="92333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t="-39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>
              <a:endCxn id="250" idx="1"/>
            </p:cNvCxnSpPr>
            <p:nvPr/>
          </p:nvCxnSpPr>
          <p:spPr>
            <a:xfrm>
              <a:off x="6059094" y="5795200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/>
                <p:cNvSpPr/>
                <p:nvPr/>
              </p:nvSpPr>
              <p:spPr>
                <a:xfrm>
                  <a:off x="6223686" y="5658040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686" y="5658040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>
              <a:stCxn id="250" idx="2"/>
              <a:endCxn id="252" idx="0"/>
            </p:cNvCxnSpPr>
            <p:nvPr/>
          </p:nvCxnSpPr>
          <p:spPr>
            <a:xfrm>
              <a:off x="6360846" y="5932360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/>
                <p:cNvSpPr/>
                <p:nvPr/>
              </p:nvSpPr>
              <p:spPr>
                <a:xfrm>
                  <a:off x="6225589" y="611674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5589" y="6116746"/>
                  <a:ext cx="274320" cy="2743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>
              <a:stCxn id="570" idx="3"/>
              <a:endCxn id="252" idx="1"/>
            </p:cNvCxnSpPr>
            <p:nvPr/>
          </p:nvCxnSpPr>
          <p:spPr>
            <a:xfrm flipV="1">
              <a:off x="6051672" y="6253906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827717" y="794177"/>
              <a:ext cx="2871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7" name="Straight Arrow Connector 206"/>
            <p:cNvCxnSpPr>
              <a:endCxn id="208" idx="1"/>
            </p:cNvCxnSpPr>
            <p:nvPr/>
          </p:nvCxnSpPr>
          <p:spPr>
            <a:xfrm>
              <a:off x="9597143" y="5793993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9761735" y="5656833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735" y="5656833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4894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208" idx="2"/>
              <a:endCxn id="210" idx="0"/>
            </p:cNvCxnSpPr>
            <p:nvPr/>
          </p:nvCxnSpPr>
          <p:spPr>
            <a:xfrm>
              <a:off x="9898895" y="5931153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9761735" y="612698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735" y="6126988"/>
                  <a:ext cx="274320" cy="2743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Straight Arrow Connector 220"/>
            <p:cNvCxnSpPr>
              <a:endCxn id="210" idx="1"/>
            </p:cNvCxnSpPr>
            <p:nvPr/>
          </p:nvCxnSpPr>
          <p:spPr>
            <a:xfrm>
              <a:off x="9591204" y="626414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6670440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440" y="6128149"/>
                  <a:ext cx="274320" cy="2743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7020454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454" y="6128149"/>
                  <a:ext cx="274320" cy="2743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7368766" y="612659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766" y="6126590"/>
                  <a:ext cx="274320" cy="2743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7718748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48" y="6128149"/>
                  <a:ext cx="274320" cy="2743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8068944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944" y="6128149"/>
                  <a:ext cx="274320" cy="2743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8420425" y="612814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25" y="6128149"/>
                  <a:ext cx="274320" cy="2743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TextBox 244"/>
            <p:cNvSpPr txBox="1"/>
            <p:nvPr/>
          </p:nvSpPr>
          <p:spPr>
            <a:xfrm>
              <a:off x="3601710" y="5136907"/>
              <a:ext cx="391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/>
                <p:cNvSpPr/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/>
                <p:cNvSpPr/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/>
                <p:cNvSpPr/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/>
                <p:cNvSpPr/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/>
                <p:cNvSpPr/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Arc 308"/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0" name="Arc 309"/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Arc 310"/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678828"/>
                <a:gd name="adj2" fmla="val 18988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Arc 314"/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6" name="Arc 315"/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7" name="Arc 316"/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Arc 317"/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/>
                <p:cNvSpPr/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/>
                <p:cNvSpPr/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2" name="Picture 231"/>
            <p:cNvPicPr>
              <a:picLocks noChangeAspect="1"/>
            </p:cNvPicPr>
            <p:nvPr/>
          </p:nvPicPr>
          <p:blipFill rotWithShape="1">
            <a:blip r:embed="rId10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631996" y="4303035"/>
              <a:ext cx="711830" cy="577574"/>
            </a:xfrm>
            <a:prstGeom prst="rect">
              <a:avLst/>
            </a:prstGeom>
          </p:spPr>
        </p:pic>
        <p:cxnSp>
          <p:nvCxnSpPr>
            <p:cNvPr id="353" name="Straight Arrow Connector 352"/>
            <p:cNvCxnSpPr>
              <a:endCxn id="564" idx="0"/>
            </p:cNvCxnSpPr>
            <p:nvPr/>
          </p:nvCxnSpPr>
          <p:spPr>
            <a:xfrm>
              <a:off x="3855336" y="5937139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endCxn id="565" idx="0"/>
            </p:cNvCxnSpPr>
            <p:nvPr/>
          </p:nvCxnSpPr>
          <p:spPr>
            <a:xfrm flipH="1">
              <a:off x="4220772" y="594095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endCxn id="566" idx="0"/>
            </p:cNvCxnSpPr>
            <p:nvPr/>
          </p:nvCxnSpPr>
          <p:spPr>
            <a:xfrm>
              <a:off x="4572253" y="5942197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endCxn id="562" idx="0"/>
            </p:cNvCxnSpPr>
            <p:nvPr/>
          </p:nvCxnSpPr>
          <p:spPr>
            <a:xfrm>
              <a:off x="3169291" y="5940955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endCxn id="561" idx="0"/>
            </p:cNvCxnSpPr>
            <p:nvPr/>
          </p:nvCxnSpPr>
          <p:spPr>
            <a:xfrm>
              <a:off x="2810256" y="5940955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>
              <a:off x="7519244" y="5940955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7860680" y="5944228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8226116" y="5948044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8577597" y="5949286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>
              <a:off x="7174635" y="5948044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6815600" y="5948044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7752200" y="800264"/>
                  <a:ext cx="3035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200" y="800264"/>
                  <a:ext cx="3035180" cy="369332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1807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Oval 368"/>
            <p:cNvSpPr/>
            <p:nvPr/>
          </p:nvSpPr>
          <p:spPr>
            <a:xfrm>
              <a:off x="7287993" y="12717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C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/>
                <p:cNvSpPr/>
                <p:nvPr/>
              </p:nvSpPr>
              <p:spPr>
                <a:xfrm>
                  <a:off x="7311176" y="368527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176" y="3685272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/>
                <p:cNvSpPr/>
                <p:nvPr/>
              </p:nvSpPr>
              <p:spPr>
                <a:xfrm>
                  <a:off x="7814096" y="368445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096" y="3684452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/>
                <p:cNvSpPr/>
                <p:nvPr/>
              </p:nvSpPr>
              <p:spPr>
                <a:xfrm>
                  <a:off x="7826196" y="317962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6196" y="3179627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7815018" y="41873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018" y="4187307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/>
                <p:cNvSpPr/>
                <p:nvPr/>
              </p:nvSpPr>
              <p:spPr>
                <a:xfrm>
                  <a:off x="8830094" y="31809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94" y="3180940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Rectangle 213"/>
                <p:cNvSpPr/>
                <p:nvPr/>
              </p:nvSpPr>
              <p:spPr>
                <a:xfrm>
                  <a:off x="9334896" y="318065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896" y="318065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/>
                <p:cNvSpPr/>
                <p:nvPr/>
              </p:nvSpPr>
              <p:spPr>
                <a:xfrm>
                  <a:off x="9840229" y="318110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0229" y="318110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Rectangle 215"/>
                <p:cNvSpPr/>
                <p:nvPr/>
              </p:nvSpPr>
              <p:spPr>
                <a:xfrm>
                  <a:off x="8324448" y="368265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4448" y="3682657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8828499" y="3682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499" y="368294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9329491" y="368011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9491" y="3680117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9834824" y="36805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824" y="3680569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8323039" y="418815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039" y="418815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7311938" y="4185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938" y="4185731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8325723" y="318067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723" y="3180678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0" name="Group 229"/>
            <p:cNvGrpSpPr/>
            <p:nvPr/>
          </p:nvGrpSpPr>
          <p:grpSpPr>
            <a:xfrm>
              <a:off x="7249845" y="3069456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Rectangle 230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Rectangle 233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Rectangle 234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6" name="Straight Connector 235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8827368" y="41854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368" y="4185485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/>
                <p:cNvSpPr/>
                <p:nvPr/>
              </p:nvSpPr>
              <p:spPr>
                <a:xfrm>
                  <a:off x="9332170" y="418329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170" y="4183292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9833693" y="418374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693" y="4183744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Left Brace 242"/>
            <p:cNvSpPr/>
            <p:nvPr/>
          </p:nvSpPr>
          <p:spPr>
            <a:xfrm rot="5400000">
              <a:off x="8218291" y="2561565"/>
              <a:ext cx="199421" cy="99104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8245714" y="2729176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714" y="2729176"/>
                  <a:ext cx="182807" cy="233107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43333" t="-7895" r="-3666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Brace 248"/>
            <p:cNvSpPr/>
            <p:nvPr/>
          </p:nvSpPr>
          <p:spPr>
            <a:xfrm rot="5400000">
              <a:off x="9477765" y="2305576"/>
              <a:ext cx="199422" cy="15030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9430482" y="2729176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0482" y="2729176"/>
                  <a:ext cx="277247" cy="233107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 l="-13333" t="-7895" r="-8889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7203806" y="2373399"/>
                  <a:ext cx="34297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Probability </a:t>
                  </a:r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806" y="2373399"/>
                  <a:ext cx="3429729" cy="369332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1601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6488584" y="4677976"/>
                  <a:ext cx="3977020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584" y="4677976"/>
                  <a:ext cx="3977020" cy="439736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/>
            <p:cNvCxnSpPr/>
            <p:nvPr/>
          </p:nvCxnSpPr>
          <p:spPr>
            <a:xfrm flipH="1">
              <a:off x="9315411" y="4583285"/>
              <a:ext cx="160021" cy="2973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/>
                <p:cNvSpPr/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Rectangle 274"/>
                <p:cNvSpPr/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/>
                <p:cNvSpPr/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/>
                <p:cNvSpPr/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Rectangle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Rectangle 277"/>
                <p:cNvSpPr/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/>
                <p:cNvSpPr/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/>
                <p:cNvSpPr/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Rectangle 289"/>
                <p:cNvSpPr/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Straight Arrow Connector 290"/>
            <p:cNvCxnSpPr/>
            <p:nvPr/>
          </p:nvCxnSpPr>
          <p:spPr>
            <a:xfrm>
              <a:off x="1289790" y="138748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/>
                <p:cNvSpPr/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/>
            <p:nvPr/>
          </p:nvCxnSpPr>
          <p:spPr>
            <a:xfrm>
              <a:off x="1313056" y="3112258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/>
                <p:cNvSpPr/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8" name="Oval 297"/>
            <p:cNvSpPr/>
            <p:nvPr/>
          </p:nvSpPr>
          <p:spPr>
            <a:xfrm>
              <a:off x="502135" y="536796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E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625685" y="119732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A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3702262" y="140753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B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10469863" y="3094531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 (Body)"/>
                </a:rPr>
                <a:t>D</a:t>
              </a:r>
              <a:endParaRPr lang="en-US" b="1" dirty="0">
                <a:solidFill>
                  <a:schemeClr val="tx1"/>
                </a:solidFill>
                <a:latin typeface="Calibri (Body)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3002" r="3959" b="2568"/>
            <a:stretch/>
          </p:blipFill>
          <p:spPr>
            <a:xfrm>
              <a:off x="2408271" y="4308688"/>
              <a:ext cx="718861" cy="5729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" t="2338" r="27148" b="1936"/>
            <a:stretch/>
          </p:blipFill>
          <p:spPr>
            <a:xfrm>
              <a:off x="3208893" y="4309108"/>
              <a:ext cx="855463" cy="580554"/>
            </a:xfrm>
            <a:prstGeom prst="rect">
              <a:avLst/>
            </a:prstGeom>
          </p:spPr>
        </p:pic>
        <p:sp>
          <p:nvSpPr>
            <p:cNvPr id="270" name="Arc 269"/>
            <p:cNvSpPr/>
            <p:nvPr/>
          </p:nvSpPr>
          <p:spPr>
            <a:xfrm rot="5400000" flipV="1">
              <a:off x="1609251" y="3008567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1" name="Arc 270"/>
            <p:cNvSpPr/>
            <p:nvPr/>
          </p:nvSpPr>
          <p:spPr>
            <a:xfrm rot="5400000" flipV="1">
              <a:off x="2085400" y="3008569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2" name="Arc 271"/>
            <p:cNvSpPr/>
            <p:nvPr/>
          </p:nvSpPr>
          <p:spPr>
            <a:xfrm rot="5400000" flipV="1">
              <a:off x="2131752" y="3813518"/>
              <a:ext cx="428170" cy="275309"/>
            </a:xfrm>
            <a:prstGeom prst="arc">
              <a:avLst>
                <a:gd name="adj1" fmla="val 11178144"/>
                <a:gd name="adj2" fmla="val 1579023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3" name="Arc 272"/>
            <p:cNvSpPr/>
            <p:nvPr/>
          </p:nvSpPr>
          <p:spPr>
            <a:xfrm rot="5400000" flipV="1">
              <a:off x="2623697" y="3829592"/>
              <a:ext cx="428170" cy="239935"/>
            </a:xfrm>
            <a:prstGeom prst="arc">
              <a:avLst>
                <a:gd name="adj1" fmla="val 11178144"/>
                <a:gd name="adj2" fmla="val 1593576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5" name="Arc 294"/>
            <p:cNvSpPr/>
            <p:nvPr/>
          </p:nvSpPr>
          <p:spPr>
            <a:xfrm rot="5400000" flipV="1">
              <a:off x="3099848" y="3830861"/>
              <a:ext cx="428170" cy="239935"/>
            </a:xfrm>
            <a:prstGeom prst="arc">
              <a:avLst>
                <a:gd name="adj1" fmla="val 11178144"/>
                <a:gd name="adj2" fmla="val 16311229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/>
                <p:cNvSpPr/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Arc 301"/>
            <p:cNvSpPr/>
            <p:nvPr/>
          </p:nvSpPr>
          <p:spPr>
            <a:xfrm rot="5400000" flipV="1">
              <a:off x="932742" y="3189879"/>
              <a:ext cx="3114761" cy="594360"/>
            </a:xfrm>
            <a:prstGeom prst="arc">
              <a:avLst>
                <a:gd name="adj1" fmla="val 11117704"/>
                <a:gd name="adj2" fmla="val 2052949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/>
                <p:cNvSpPr/>
                <p:nvPr/>
              </p:nvSpPr>
              <p:spPr>
                <a:xfrm>
                  <a:off x="8778755" y="176264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755" y="1762641"/>
                  <a:ext cx="407125" cy="246221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9946467" y="176264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67" y="1762642"/>
                  <a:ext cx="407125" cy="246221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TextBox 303"/>
            <p:cNvSpPr txBox="1"/>
            <p:nvPr/>
          </p:nvSpPr>
          <p:spPr>
            <a:xfrm>
              <a:off x="10085153" y="5608039"/>
              <a:ext cx="1938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0085153" y="6077588"/>
              <a:ext cx="1938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8405" y="150226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9323" y="324285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Type II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Rectangle 307"/>
              <p:cNvSpPr/>
              <p:nvPr/>
            </p:nvSpPr>
            <p:spPr>
              <a:xfrm>
                <a:off x="4348311" y="25030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u="sng" dirty="0" smtClean="0">
                    <a:solidFill>
                      <a:schemeClr val="bg1"/>
                    </a:solidFill>
                  </a:rPr>
                  <a:t>?</a:t>
                </a:r>
                <a:endParaRPr lang="en-US" sz="2000" i="1" u="sng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8" name="Rectangle 3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11" y="2503004"/>
                <a:ext cx="502920" cy="502920"/>
              </a:xfrm>
              <a:prstGeom prst="rect">
                <a:avLst/>
              </a:prstGeom>
              <a:blipFill rotWithShape="0">
                <a:blip r:embed="rId151"/>
                <a:stretch>
                  <a:fillRect r="-7059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Rectangle 311"/>
              <p:cNvSpPr/>
              <p:nvPr/>
            </p:nvSpPr>
            <p:spPr>
              <a:xfrm>
                <a:off x="4343231" y="3006576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2" name="Rectangle 3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31" y="3006576"/>
                <a:ext cx="502920" cy="502920"/>
              </a:xfrm>
              <a:prstGeom prst="rect">
                <a:avLst/>
              </a:prstGeom>
              <a:blipFill rotWithShape="0">
                <a:blip r:embed="rId152"/>
                <a:stretch>
                  <a:fillRect r="-1176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Rectangle 312"/>
              <p:cNvSpPr/>
              <p:nvPr/>
            </p:nvSpPr>
            <p:spPr>
              <a:xfrm>
                <a:off x="4343231" y="350856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3" name="Rectangle 3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31" y="3508567"/>
                <a:ext cx="502920" cy="502920"/>
              </a:xfrm>
              <a:prstGeom prst="rect">
                <a:avLst/>
              </a:prstGeom>
              <a:blipFill rotWithShape="0">
                <a:blip r:embed="rId153"/>
                <a:stretch>
                  <a:fillRect r="-12941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Rectangle 313"/>
              <p:cNvSpPr/>
              <p:nvPr/>
            </p:nvSpPr>
            <p:spPr>
              <a:xfrm>
                <a:off x="4343231" y="401213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4" name="Rectangle 3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31" y="4012139"/>
                <a:ext cx="502920" cy="502920"/>
              </a:xfrm>
              <a:prstGeom prst="rect">
                <a:avLst/>
              </a:prstGeom>
              <a:blipFill rotWithShape="0">
                <a:blip r:embed="rId154"/>
                <a:stretch>
                  <a:fillRect r="-11765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991</Words>
  <Application>Microsoft Office PowerPoint</Application>
  <PresentationFormat>Widescreen</PresentationFormat>
  <Paragraphs>520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Calibri (Body)</vt:lpstr>
      <vt:lpstr>Calibri body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Windows User</cp:lastModifiedBy>
  <cp:revision>39</cp:revision>
  <dcterms:created xsi:type="dcterms:W3CDTF">2019-05-29T16:59:29Z</dcterms:created>
  <dcterms:modified xsi:type="dcterms:W3CDTF">2020-01-20T20:56:26Z</dcterms:modified>
</cp:coreProperties>
</file>