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76" r:id="rId3"/>
    <p:sldId id="262" r:id="rId4"/>
    <p:sldId id="263" r:id="rId5"/>
    <p:sldId id="269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5FD"/>
    <a:srgbClr val="0009E1"/>
    <a:srgbClr val="F60000"/>
    <a:srgbClr val="8A0000"/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61" y="53"/>
      </p:cViewPr>
      <p:guideLst>
        <p:guide orient="horz" pos="1176"/>
        <p:guide pos="2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117" Type="http://schemas.openxmlformats.org/officeDocument/2006/relationships/image" Target="../media/image111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2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06.png"/><Relationship Id="rId118" Type="http://schemas.openxmlformats.org/officeDocument/2006/relationships/image" Target="../media/image112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07.png"/><Relationship Id="rId119" Type="http://schemas.openxmlformats.org/officeDocument/2006/relationships/image" Target="../media/image113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115" Type="http://schemas.openxmlformats.org/officeDocument/2006/relationships/image" Target="../media/image109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0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126.png"/><Relationship Id="rId3" Type="http://schemas.openxmlformats.org/officeDocument/2006/relationships/image" Target="../media/image1090.png"/><Relationship Id="rId21" Type="http://schemas.openxmlformats.org/officeDocument/2006/relationships/image" Target="../media/image129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70.png"/><Relationship Id="rId5" Type="http://schemas.openxmlformats.org/officeDocument/2006/relationships/image" Target="../media/image115.png"/><Relationship Id="rId15" Type="http://schemas.openxmlformats.org/officeDocument/2006/relationships/image" Target="../media/image1210.png"/><Relationship Id="rId10" Type="http://schemas.openxmlformats.org/officeDocument/2006/relationships/image" Target="../media/image120.png"/><Relationship Id="rId19" Type="http://schemas.openxmlformats.org/officeDocument/2006/relationships/image" Target="../media/image127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9.png"/><Relationship Id="rId4" Type="http://schemas.openxmlformats.org/officeDocument/2006/relationships/image" Target="../media/image132.png"/><Relationship Id="rId9" Type="http://schemas.openxmlformats.org/officeDocument/2006/relationships/image" Target="../media/image1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430.png"/><Relationship Id="rId4" Type="http://schemas.openxmlformats.org/officeDocument/2006/relationships/image" Target="../media/image1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5281" y="916112"/>
            <a:ext cx="9312239" cy="5396248"/>
            <a:chOff x="1325281" y="916112"/>
            <a:chExt cx="9312239" cy="539624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672122" y="618656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24386" y="618525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064065" y="1903574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Transition Probability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3570710" y="618536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325281" y="1690688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917147" y="18045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147" y="1804540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422480" y="180499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480" y="180499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915552" y="23078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307815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420885" y="2308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308267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890454" y="580701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5807019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2394665" y="580786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5807867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2900125" y="58078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807823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404927" y="580944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809440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910260" y="580608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806082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387374" y="580925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5809253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4410750" y="580666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806669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4915552" y="580828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808286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ight Arrow 96"/>
            <p:cNvSpPr/>
            <p:nvPr/>
          </p:nvSpPr>
          <p:spPr>
            <a:xfrm>
              <a:off x="6132192" y="3657600"/>
              <a:ext cx="896137" cy="825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7132617" y="3041784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/>
            <p:cNvSpPr/>
            <p:nvPr/>
          </p:nvSpPr>
          <p:spPr>
            <a:xfrm>
              <a:off x="1891414" y="2311567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94080" y="2309614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407024" y="280750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706390" y="3658572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709056" y="3656619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0996" y="415654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/>
                <p:cNvSpPr/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𝑅𝑒𝑝𝑎𝑐𝑘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Left Brace 283"/>
            <p:cNvSpPr/>
            <p:nvPr/>
          </p:nvSpPr>
          <p:spPr>
            <a:xfrm rot="5400000">
              <a:off x="8086382" y="2549035"/>
              <a:ext cx="233055" cy="99439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43333" t="-5263" r="-36667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Left Brace 289"/>
            <p:cNvSpPr/>
            <p:nvPr/>
          </p:nvSpPr>
          <p:spPr>
            <a:xfrm rot="5400000">
              <a:off x="9344990" y="2292179"/>
              <a:ext cx="233055" cy="15081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/>
                <p:cNvSpPr/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Rectangle 2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3043" t="-5263" r="-6522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Compact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38" r="-3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ull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/>
                <p:cNvSpPr/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Rect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5161" y="397327"/>
            <a:ext cx="3938965" cy="6261362"/>
            <a:chOff x="645161" y="397327"/>
            <a:chExt cx="3938965" cy="6261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484964" y="1358537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1358537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516" r="-11290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161822" y="1353170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1353170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16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14531" y="1015685"/>
              <a:ext cx="1158598" cy="512519"/>
            </a:xfrm>
            <a:prstGeom prst="arc">
              <a:avLst>
                <a:gd name="adj1" fmla="val 10995027"/>
                <a:gd name="adj2" fmla="val 18069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682838" y="1590522"/>
              <a:ext cx="628281" cy="430137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0603" y="1280921"/>
              <a:ext cx="309639" cy="457200"/>
            </a:xfrm>
            <a:prstGeom prst="arc">
              <a:avLst>
                <a:gd name="adj1" fmla="val 8739865"/>
                <a:gd name="adj2" fmla="val 254306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75499" y="200640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2006406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33480" y="1732086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46371" y="200640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2006406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81576" y="217577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2175776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63662" y="217577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2175776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10917" y="1354779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1354779"/>
                  <a:ext cx="365760" cy="3657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677" r="-161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632337" y="13509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1350917"/>
                  <a:ext cx="365760" cy="36576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677" r="-161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14531" y="1074622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30269" y="924750"/>
              <a:ext cx="2084947" cy="627489"/>
            </a:xfrm>
            <a:prstGeom prst="arc">
              <a:avLst>
                <a:gd name="adj1" fmla="val 10844767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693268" y="1561745"/>
              <a:ext cx="1159539" cy="521497"/>
            </a:xfrm>
            <a:prstGeom prst="arc">
              <a:avLst>
                <a:gd name="adj1" fmla="val 10873745"/>
                <a:gd name="adj2" fmla="val 21207983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696344" y="1561743"/>
              <a:ext cx="2057923" cy="567565"/>
            </a:xfrm>
            <a:prstGeom prst="arc">
              <a:avLst>
                <a:gd name="adj1" fmla="val 10790489"/>
                <a:gd name="adj2" fmla="val 21459136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Arc 278"/>
            <p:cNvSpPr/>
            <p:nvPr/>
          </p:nvSpPr>
          <p:spPr>
            <a:xfrm rot="16200000">
              <a:off x="508212" y="1693605"/>
              <a:ext cx="1677582" cy="1007446"/>
            </a:xfrm>
            <a:prstGeom prst="arc">
              <a:avLst>
                <a:gd name="adj1" fmla="val 10684285"/>
                <a:gd name="adj2" fmla="val 196503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088795" y="39732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Hidden State Machine</a:t>
              </a:r>
            </a:p>
          </p:txBody>
        </p:sp>
        <p:sp>
          <p:nvSpPr>
            <p:cNvPr id="232" name="Oval 231"/>
            <p:cNvSpPr/>
            <p:nvPr/>
          </p:nvSpPr>
          <p:spPr>
            <a:xfrm>
              <a:off x="3232538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23978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3421514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1484964" y="2981444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2981444"/>
                  <a:ext cx="365760" cy="36576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516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161822" y="297607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2976077"/>
                  <a:ext cx="365760" cy="36576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516" r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Arc 237"/>
            <p:cNvSpPr/>
            <p:nvPr/>
          </p:nvSpPr>
          <p:spPr>
            <a:xfrm>
              <a:off x="1714531" y="2638592"/>
              <a:ext cx="1158598" cy="512519"/>
            </a:xfrm>
            <a:prstGeom prst="arc">
              <a:avLst>
                <a:gd name="adj1" fmla="val 10995027"/>
                <a:gd name="adj2" fmla="val 1749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39" name="Arc 238"/>
            <p:cNvSpPr/>
            <p:nvPr/>
          </p:nvSpPr>
          <p:spPr>
            <a:xfrm rot="10800000">
              <a:off x="1682838" y="3229001"/>
              <a:ext cx="628281" cy="429768"/>
            </a:xfrm>
            <a:prstGeom prst="arc">
              <a:avLst>
                <a:gd name="adj1" fmla="val 10978865"/>
                <a:gd name="adj2" fmla="val 17317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Arc 239"/>
            <p:cNvSpPr/>
            <p:nvPr/>
          </p:nvSpPr>
          <p:spPr>
            <a:xfrm rot="16200000">
              <a:off x="1181853" y="2954642"/>
              <a:ext cx="309639" cy="457200"/>
            </a:xfrm>
            <a:prstGeom prst="arc">
              <a:avLst>
                <a:gd name="adj1" fmla="val 9200634"/>
                <a:gd name="adj2" fmla="val 236336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/>
                <p:cNvSpPr/>
                <p:nvPr/>
              </p:nvSpPr>
              <p:spPr>
                <a:xfrm>
                  <a:off x="1175499" y="362931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Rectangle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3629313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2" name="Straight Arrow Connector 241"/>
            <p:cNvCxnSpPr/>
            <p:nvPr/>
          </p:nvCxnSpPr>
          <p:spPr>
            <a:xfrm flipH="1">
              <a:off x="1533480" y="33533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/>
                <p:cNvSpPr/>
                <p:nvPr/>
              </p:nvSpPr>
              <p:spPr>
                <a:xfrm>
                  <a:off x="1446371" y="362931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Rectangle 2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3629313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1081576" y="3798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3798683"/>
                  <a:ext cx="237744" cy="2417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/>
                <p:cNvSpPr/>
                <p:nvPr/>
              </p:nvSpPr>
              <p:spPr>
                <a:xfrm>
                  <a:off x="1363662" y="3798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3798683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2710917" y="2970066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2970066"/>
                  <a:ext cx="365760" cy="36576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516" r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/>
                <p:cNvSpPr/>
                <p:nvPr/>
              </p:nvSpPr>
              <p:spPr>
                <a:xfrm>
                  <a:off x="3632337" y="296620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9" name="Rectangle 2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2966204"/>
                  <a:ext cx="365760" cy="36576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677" r="-1612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0" name="Arc 259"/>
            <p:cNvSpPr/>
            <p:nvPr/>
          </p:nvSpPr>
          <p:spPr>
            <a:xfrm>
              <a:off x="1714531" y="2697529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61" name="Arc 260"/>
            <p:cNvSpPr/>
            <p:nvPr/>
          </p:nvSpPr>
          <p:spPr>
            <a:xfrm>
              <a:off x="1730269" y="2547657"/>
              <a:ext cx="2084947" cy="627489"/>
            </a:xfrm>
            <a:prstGeom prst="arc">
              <a:avLst>
                <a:gd name="adj1" fmla="val 10845201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69" name="Arc 268"/>
            <p:cNvSpPr/>
            <p:nvPr/>
          </p:nvSpPr>
          <p:spPr>
            <a:xfrm rot="10800000">
              <a:off x="1693268" y="3184652"/>
              <a:ext cx="1159539" cy="521497"/>
            </a:xfrm>
            <a:prstGeom prst="arc">
              <a:avLst>
                <a:gd name="adj1" fmla="val 11007306"/>
                <a:gd name="adj2" fmla="val 2141289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Arc 269"/>
            <p:cNvSpPr/>
            <p:nvPr/>
          </p:nvSpPr>
          <p:spPr>
            <a:xfrm rot="10800000">
              <a:off x="1696344" y="3184651"/>
              <a:ext cx="2057922" cy="563648"/>
            </a:xfrm>
            <a:prstGeom prst="arc">
              <a:avLst>
                <a:gd name="adj1" fmla="val 10790489"/>
                <a:gd name="adj2" fmla="val 215304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Oval 277"/>
            <p:cNvSpPr/>
            <p:nvPr/>
          </p:nvSpPr>
          <p:spPr>
            <a:xfrm>
              <a:off x="3232538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3323978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3421514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1484964" y="5061046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spc="-1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5061046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2161822" y="5055679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5055679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4516" r="-1451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Arc 289"/>
            <p:cNvSpPr/>
            <p:nvPr/>
          </p:nvSpPr>
          <p:spPr>
            <a:xfrm>
              <a:off x="1714531" y="4718194"/>
              <a:ext cx="1158598" cy="512519"/>
            </a:xfrm>
            <a:prstGeom prst="arc">
              <a:avLst>
                <a:gd name="adj1" fmla="val 10885870"/>
                <a:gd name="adj2" fmla="val 1749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1" name="Arc 290"/>
            <p:cNvSpPr/>
            <p:nvPr/>
          </p:nvSpPr>
          <p:spPr>
            <a:xfrm rot="10800000">
              <a:off x="1693267" y="5308603"/>
              <a:ext cx="619494" cy="429768"/>
            </a:xfrm>
            <a:prstGeom prst="arc">
              <a:avLst>
                <a:gd name="adj1" fmla="val 10978865"/>
                <a:gd name="adj2" fmla="val 31002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Arc 291"/>
            <p:cNvSpPr/>
            <p:nvPr/>
          </p:nvSpPr>
          <p:spPr>
            <a:xfrm rot="16200000">
              <a:off x="1189943" y="5001815"/>
              <a:ext cx="309639" cy="457200"/>
            </a:xfrm>
            <a:prstGeom prst="arc">
              <a:avLst>
                <a:gd name="adj1" fmla="val 9294059"/>
                <a:gd name="adj2" fmla="val 198935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/>
                <p:cNvSpPr/>
                <p:nvPr/>
              </p:nvSpPr>
              <p:spPr>
                <a:xfrm>
                  <a:off x="1175499" y="570891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3" name="Rectangle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5708915"/>
                  <a:ext cx="237744" cy="24177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Arrow Connector 293"/>
            <p:cNvCxnSpPr/>
            <p:nvPr/>
          </p:nvCxnSpPr>
          <p:spPr>
            <a:xfrm flipH="1">
              <a:off x="1533480" y="542849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/>
                <p:cNvSpPr/>
                <p:nvPr/>
              </p:nvSpPr>
              <p:spPr>
                <a:xfrm>
                  <a:off x="1446371" y="570891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Rectangle 2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5708915"/>
                  <a:ext cx="237744" cy="24177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1081576" y="587828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5878285"/>
                  <a:ext cx="237744" cy="2417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1363662" y="587828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5878285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/>
                <p:cNvSpPr/>
                <p:nvPr/>
              </p:nvSpPr>
              <p:spPr>
                <a:xfrm>
                  <a:off x="2710917" y="504966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8" name="Rectangle 2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5049668"/>
                  <a:ext cx="365760" cy="36576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677" r="-1612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Rectangle 298"/>
                <p:cNvSpPr/>
                <p:nvPr/>
              </p:nvSpPr>
              <p:spPr>
                <a:xfrm>
                  <a:off x="3632337" y="5045806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9" name="Rectangle 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5045806"/>
                  <a:ext cx="365760" cy="36576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4516" r="-11290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Arc 299"/>
            <p:cNvSpPr/>
            <p:nvPr/>
          </p:nvSpPr>
          <p:spPr>
            <a:xfrm>
              <a:off x="1714531" y="4777131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01" name="Arc 300"/>
            <p:cNvSpPr/>
            <p:nvPr/>
          </p:nvSpPr>
          <p:spPr>
            <a:xfrm>
              <a:off x="1730269" y="4627259"/>
              <a:ext cx="2084947" cy="627489"/>
            </a:xfrm>
            <a:prstGeom prst="arc">
              <a:avLst>
                <a:gd name="adj1" fmla="val 10828531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02" name="Arc 301"/>
            <p:cNvSpPr/>
            <p:nvPr/>
          </p:nvSpPr>
          <p:spPr>
            <a:xfrm rot="10800000">
              <a:off x="1693268" y="5264254"/>
              <a:ext cx="1159539" cy="521497"/>
            </a:xfrm>
            <a:prstGeom prst="arc">
              <a:avLst>
                <a:gd name="adj1" fmla="val 10966283"/>
                <a:gd name="adj2" fmla="val 21199667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1696343" y="5264253"/>
              <a:ext cx="2057921" cy="584908"/>
            </a:xfrm>
            <a:prstGeom prst="arc">
              <a:avLst>
                <a:gd name="adj1" fmla="val 10790489"/>
                <a:gd name="adj2" fmla="val 21475336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3232538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3323978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Oval 329"/>
            <p:cNvSpPr/>
            <p:nvPr/>
          </p:nvSpPr>
          <p:spPr>
            <a:xfrm>
              <a:off x="3421514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Oval 330"/>
            <p:cNvSpPr/>
            <p:nvPr/>
          </p:nvSpPr>
          <p:spPr>
            <a:xfrm>
              <a:off x="1601827" y="42921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Oval 331"/>
            <p:cNvSpPr/>
            <p:nvPr/>
          </p:nvSpPr>
          <p:spPr>
            <a:xfrm>
              <a:off x="1601827" y="44445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Oval 332"/>
            <p:cNvSpPr/>
            <p:nvPr/>
          </p:nvSpPr>
          <p:spPr>
            <a:xfrm>
              <a:off x="1601827" y="45969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Arc 333"/>
            <p:cNvSpPr/>
            <p:nvPr/>
          </p:nvSpPr>
          <p:spPr>
            <a:xfrm rot="16200000">
              <a:off x="-546095" y="2542095"/>
              <a:ext cx="3724757" cy="1342246"/>
            </a:xfrm>
            <a:prstGeom prst="arc">
              <a:avLst>
                <a:gd name="adj1" fmla="val 10740772"/>
                <a:gd name="adj2" fmla="val 126431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Arc 334"/>
            <p:cNvSpPr/>
            <p:nvPr/>
          </p:nvSpPr>
          <p:spPr>
            <a:xfrm rot="16200000">
              <a:off x="296788" y="3521655"/>
              <a:ext cx="2039476" cy="1068404"/>
            </a:xfrm>
            <a:prstGeom prst="arc">
              <a:avLst>
                <a:gd name="adj1" fmla="val 10675263"/>
                <a:gd name="adj2" fmla="val 72174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760261" y="6014312"/>
              <a:ext cx="794160" cy="64437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665528" y="6013648"/>
              <a:ext cx="794160" cy="644377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3808750" y="6021268"/>
              <a:ext cx="775376" cy="629136"/>
            </a:xfrm>
            <a:prstGeom prst="rect">
              <a:avLst/>
            </a:prstGeom>
          </p:spPr>
        </p:pic>
        <p:sp>
          <p:nvSpPr>
            <p:cNvPr id="89" name="Arc 88"/>
            <p:cNvSpPr/>
            <p:nvPr/>
          </p:nvSpPr>
          <p:spPr>
            <a:xfrm rot="5400000">
              <a:off x="1411906" y="3327163"/>
              <a:ext cx="4775260" cy="1325315"/>
            </a:xfrm>
            <a:prstGeom prst="arc">
              <a:avLst>
                <a:gd name="adj1" fmla="val 11147831"/>
                <a:gd name="adj2" fmla="val 20948385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0" name="Arc 89"/>
            <p:cNvSpPr/>
            <p:nvPr/>
          </p:nvSpPr>
          <p:spPr>
            <a:xfrm rot="5400000">
              <a:off x="379736" y="3431927"/>
              <a:ext cx="4775260" cy="1110434"/>
            </a:xfrm>
            <a:prstGeom prst="arc">
              <a:avLst>
                <a:gd name="adj1" fmla="val 11147831"/>
                <a:gd name="adj2" fmla="val 2107481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1" name="Arc 90"/>
            <p:cNvSpPr/>
            <p:nvPr/>
          </p:nvSpPr>
          <p:spPr>
            <a:xfrm rot="5400000">
              <a:off x="-225668" y="3444531"/>
              <a:ext cx="4775260" cy="1110434"/>
            </a:xfrm>
            <a:prstGeom prst="arc">
              <a:avLst>
                <a:gd name="adj1" fmla="val 11147831"/>
                <a:gd name="adj2" fmla="val 21065821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2" name="Arc 91"/>
            <p:cNvSpPr/>
            <p:nvPr/>
          </p:nvSpPr>
          <p:spPr>
            <a:xfrm rot="5400000">
              <a:off x="2654701" y="4077266"/>
              <a:ext cx="2528178" cy="1041088"/>
            </a:xfrm>
            <a:prstGeom prst="arc">
              <a:avLst>
                <a:gd name="adj1" fmla="val 11147831"/>
                <a:gd name="adj2" fmla="val 16708357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3" name="Arc 92"/>
            <p:cNvSpPr/>
            <p:nvPr/>
          </p:nvSpPr>
          <p:spPr>
            <a:xfrm rot="5400000">
              <a:off x="1531093" y="4297426"/>
              <a:ext cx="2750279" cy="759988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4" name="Arc 93"/>
            <p:cNvSpPr/>
            <p:nvPr/>
          </p:nvSpPr>
          <p:spPr>
            <a:xfrm rot="5400000">
              <a:off x="925689" y="4310030"/>
              <a:ext cx="2750279" cy="759988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5" name="Arc 94"/>
            <p:cNvSpPr/>
            <p:nvPr/>
          </p:nvSpPr>
          <p:spPr>
            <a:xfrm rot="5400000">
              <a:off x="3823140" y="5442159"/>
              <a:ext cx="457908" cy="416467"/>
            </a:xfrm>
            <a:prstGeom prst="arc">
              <a:avLst>
                <a:gd name="adj1" fmla="val 11147831"/>
                <a:gd name="adj2" fmla="val 17230494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6" name="Arc 95"/>
            <p:cNvSpPr/>
            <p:nvPr/>
          </p:nvSpPr>
          <p:spPr>
            <a:xfrm rot="4524870">
              <a:off x="2885290" y="5529608"/>
              <a:ext cx="347957" cy="180875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7" name="Arc 96"/>
            <p:cNvSpPr/>
            <p:nvPr/>
          </p:nvSpPr>
          <p:spPr>
            <a:xfrm rot="4524870">
              <a:off x="2279886" y="5549832"/>
              <a:ext cx="347957" cy="180875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3511941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3603381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700917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53945" y="614421"/>
            <a:ext cx="9994801" cy="5558530"/>
            <a:chOff x="-153945" y="614421"/>
            <a:chExt cx="9994801" cy="5558530"/>
          </a:xfrm>
        </p:grpSpPr>
        <p:grpSp>
          <p:nvGrpSpPr>
            <p:cNvPr id="18" name="Group 17"/>
            <p:cNvGrpSpPr/>
            <p:nvPr/>
          </p:nvGrpSpPr>
          <p:grpSpPr>
            <a:xfrm>
              <a:off x="-91801" y="3531198"/>
              <a:ext cx="9932657" cy="2641753"/>
              <a:chOff x="15640" y="594787"/>
              <a:chExt cx="9932657" cy="264175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15640" y="59478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53945" y="614421"/>
              <a:ext cx="9994801" cy="2638921"/>
              <a:chOff x="-46503" y="3394041"/>
              <a:chExt cx="9994801" cy="263892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46503" y="3394041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Algorithm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62572" y="3350323"/>
            <a:ext cx="8067773" cy="2638921"/>
            <a:chOff x="-153945" y="614421"/>
            <a:chExt cx="8067773" cy="2638921"/>
          </a:xfrm>
        </p:grpSpPr>
        <p:sp>
          <p:nvSpPr>
            <p:cNvPr id="535" name="Rectangle 534"/>
            <p:cNvSpPr/>
            <p:nvPr/>
          </p:nvSpPr>
          <p:spPr>
            <a:xfrm>
              <a:off x="-153945" y="614421"/>
              <a:ext cx="4321656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135994" y="984147"/>
              <a:ext cx="6777834" cy="2269195"/>
              <a:chOff x="1135994" y="984147"/>
              <a:chExt cx="6777834" cy="2269195"/>
            </a:xfrm>
          </p:grpSpPr>
          <p:sp>
            <p:nvSpPr>
              <p:cNvPr id="652" name="Rectangle 651"/>
              <p:cNvSpPr/>
              <p:nvPr/>
            </p:nvSpPr>
            <p:spPr>
              <a:xfrm>
                <a:off x="1592951" y="143798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2050550" y="143798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592951" y="189182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50550" y="189182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508149" y="143798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965748" y="143798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508149" y="189182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2965748" y="189182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1592951" y="234566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2050550" y="234566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1592951" y="279950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2050550" y="279950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2508149" y="234566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2965748" y="234566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2508149" y="279950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2965748" y="279950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3423347" y="143798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3880946" y="143798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0" name="Rectangle 669"/>
                  <p:cNvSpPr/>
                  <p:nvPr/>
                </p:nvSpPr>
                <p:spPr>
                  <a:xfrm>
                    <a:off x="3423347" y="189182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0" name="Rectangle 6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347" y="189182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1" name="Rectangle 670"/>
              <p:cNvSpPr/>
              <p:nvPr/>
            </p:nvSpPr>
            <p:spPr>
              <a:xfrm>
                <a:off x="3880946" y="189182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3423347" y="234566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3880946" y="234566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3423347" y="279950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3880946" y="279950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6" name="Rectangle 675"/>
                  <p:cNvSpPr/>
                  <p:nvPr/>
                </p:nvSpPr>
                <p:spPr>
                  <a:xfrm>
                    <a:off x="3423346" y="98883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6" name="Rectangle 6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346" y="98883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7" name="Straight Arrow Connector 676"/>
              <p:cNvCxnSpPr/>
              <p:nvPr/>
            </p:nvCxnSpPr>
            <p:spPr>
              <a:xfrm>
                <a:off x="3257154" y="172387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8" name="Straight Arrow Connector 677"/>
              <p:cNvCxnSpPr/>
              <p:nvPr/>
            </p:nvCxnSpPr>
            <p:spPr>
              <a:xfrm>
                <a:off x="3216828" y="211874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9" name="Straight Arrow Connector 678"/>
              <p:cNvCxnSpPr/>
              <p:nvPr/>
            </p:nvCxnSpPr>
            <p:spPr>
              <a:xfrm flipV="1">
                <a:off x="3237148" y="223601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0" name="Straight Arrow Connector 679"/>
              <p:cNvCxnSpPr/>
              <p:nvPr/>
            </p:nvCxnSpPr>
            <p:spPr>
              <a:xfrm flipV="1">
                <a:off x="3257468" y="239378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1" name="Rectangle 680"/>
                  <p:cNvSpPr/>
                  <p:nvPr/>
                </p:nvSpPr>
                <p:spPr>
                  <a:xfrm>
                    <a:off x="2894566" y="98414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1" name="Rectangle 6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4566" y="98414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2" name="Rectangle 681"/>
                  <p:cNvSpPr/>
                  <p:nvPr/>
                </p:nvSpPr>
                <p:spPr>
                  <a:xfrm>
                    <a:off x="4300445" y="188713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2" name="Rectangle 6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445" y="188713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3" name="Rectangle 682"/>
              <p:cNvSpPr/>
              <p:nvPr/>
            </p:nvSpPr>
            <p:spPr>
              <a:xfrm>
                <a:off x="1135994" y="143798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1135994" y="189182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1135994" y="234566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1135994" y="279950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7" name="Rectangle 686"/>
                  <p:cNvSpPr/>
                  <p:nvPr/>
                </p:nvSpPr>
                <p:spPr>
                  <a:xfrm>
                    <a:off x="4424312" y="2365153"/>
                    <a:ext cx="348951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</a:rPr>
                                <m:t>′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</a:rPr>
                                <m:t>]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′,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′,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87" name="Rectangle 6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4312" y="2365153"/>
                    <a:ext cx="3489516" cy="45383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4054" b="-1081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Group 8"/>
          <p:cNvGrpSpPr/>
          <p:nvPr/>
        </p:nvGrpSpPr>
        <p:grpSpPr>
          <a:xfrm>
            <a:off x="-14662" y="296414"/>
            <a:ext cx="8173873" cy="2637281"/>
            <a:chOff x="-91801" y="3531198"/>
            <a:chExt cx="8173873" cy="2637281"/>
          </a:xfrm>
        </p:grpSpPr>
        <p:sp>
          <p:nvSpPr>
            <p:cNvPr id="537" name="Rectangle 536"/>
            <p:cNvSpPr/>
            <p:nvPr/>
          </p:nvSpPr>
          <p:spPr>
            <a:xfrm>
              <a:off x="-91801" y="3531198"/>
              <a:ext cx="4321656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592952" y="4353123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050551" y="4353123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9" name="Rectangle 618"/>
                <p:cNvSpPr/>
                <p:nvPr/>
              </p:nvSpPr>
              <p:spPr>
                <a:xfrm>
                  <a:off x="1592952" y="4806962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2952" y="4806962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0" name="Rectangle 619"/>
            <p:cNvSpPr/>
            <p:nvPr/>
          </p:nvSpPr>
          <p:spPr>
            <a:xfrm>
              <a:off x="2050551" y="4806962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508150" y="435312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965749" y="435312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2508150" y="4806962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2965749" y="4806962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592952" y="526080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2050551" y="526080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1592952" y="571464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050551" y="571464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2508150" y="526080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2965749" y="526080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2508150" y="571464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2965749" y="571464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423348" y="435312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3880947" y="435312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3423348" y="4806962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3880947" y="4806962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3423348" y="526080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3880947" y="526080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3423348" y="571464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3880947" y="571464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1" name="Rectangle 640"/>
                <p:cNvSpPr/>
                <p:nvPr/>
              </p:nvSpPr>
              <p:spPr>
                <a:xfrm>
                  <a:off x="1579476" y="3922263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476" y="3922263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2" name="Straight Arrow Connector 641"/>
            <p:cNvCxnSpPr/>
            <p:nvPr/>
          </p:nvCxnSpPr>
          <p:spPr>
            <a:xfrm flipH="1">
              <a:off x="1973381" y="4497032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3" name="Straight Arrow Connector 642"/>
            <p:cNvCxnSpPr/>
            <p:nvPr/>
          </p:nvCxnSpPr>
          <p:spPr>
            <a:xfrm flipH="1">
              <a:off x="1969538" y="4997305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4" name="Straight Arrow Connector 643"/>
            <p:cNvCxnSpPr/>
            <p:nvPr/>
          </p:nvCxnSpPr>
          <p:spPr>
            <a:xfrm flipH="1" flipV="1">
              <a:off x="1959378" y="5174643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Straight Arrow Connector 644"/>
            <p:cNvCxnSpPr/>
            <p:nvPr/>
          </p:nvCxnSpPr>
          <p:spPr>
            <a:xfrm flipH="1" flipV="1">
              <a:off x="1959378" y="5287035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6" name="Rectangle 645"/>
                <p:cNvSpPr/>
                <p:nvPr/>
              </p:nvSpPr>
              <p:spPr>
                <a:xfrm>
                  <a:off x="1989429" y="3922262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429" y="3922262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7" name="Rectangle 646"/>
                <p:cNvSpPr/>
                <p:nvPr/>
              </p:nvSpPr>
              <p:spPr>
                <a:xfrm>
                  <a:off x="4300445" y="4802272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0445" y="4802272"/>
                  <a:ext cx="457599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8" name="Rectangle 647"/>
            <p:cNvSpPr/>
            <p:nvPr/>
          </p:nvSpPr>
          <p:spPr>
            <a:xfrm>
              <a:off x="1135995" y="4353123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135995" y="4806962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135995" y="526080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1135995" y="571464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8" name="Rectangle 687"/>
                <p:cNvSpPr/>
                <p:nvPr/>
              </p:nvSpPr>
              <p:spPr>
                <a:xfrm>
                  <a:off x="4443478" y="5510777"/>
                  <a:ext cx="3638594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′,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478" y="5510777"/>
                  <a:ext cx="3638594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" b="-10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Location in sequence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Log likelihood of TF binding</a:t>
              </a: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48244</TotalTime>
  <Words>400</Words>
  <Application>Microsoft Office PowerPoint</Application>
  <PresentationFormat>Widescreen</PresentationFormat>
  <Paragraphs>281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292</cp:revision>
  <dcterms:created xsi:type="dcterms:W3CDTF">2017-07-30T07:55:30Z</dcterms:created>
  <dcterms:modified xsi:type="dcterms:W3CDTF">2020-01-20T19:17:55Z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daariel@microsoft.com</vt:lpwstr>
  </property>
  <property fmtid="{D5CDD505-2E9C-101B-9397-08002B2CF9AE}" pid="5" name="MSIP_Label_f42aa342-8706-4288-bd11-ebb85995028c_SetDate">
    <vt:lpwstr>2019-08-06T07:51:31.4971810Z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268211df-c811-45c0-95b3-6c094e52a9d6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