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9" r:id="rId2"/>
    <p:sldId id="276" r:id="rId3"/>
    <p:sldId id="262" r:id="rId4"/>
    <p:sldId id="263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0" userDrawn="1">
          <p15:clr>
            <a:srgbClr val="A4A3A4"/>
          </p15:clr>
        </p15:guide>
        <p15:guide id="2" pos="2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5FD"/>
    <a:srgbClr val="0009E1"/>
    <a:srgbClr val="F60000"/>
    <a:srgbClr val="8A0000"/>
    <a:srgbClr val="843C0C"/>
    <a:srgbClr val="41719C"/>
    <a:srgbClr val="1F4E79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5394" autoAdjust="0"/>
  </p:normalViewPr>
  <p:slideViewPr>
    <p:cSldViewPr snapToGrid="0">
      <p:cViewPr>
        <p:scale>
          <a:sx n="75" d="100"/>
          <a:sy n="75" d="100"/>
        </p:scale>
        <p:origin x="269" y="240"/>
      </p:cViewPr>
      <p:guideLst>
        <p:guide orient="horz" pos="3000"/>
        <p:guide pos="20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E4396-26A3-4143-A0A3-BBC18DD0CEAD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600F8-7735-4B63-AD20-DD3F5BF93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1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27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7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84" Type="http://schemas.openxmlformats.org/officeDocument/2006/relationships/image" Target="../media/image82.png"/><Relationship Id="rId89" Type="http://schemas.openxmlformats.org/officeDocument/2006/relationships/image" Target="../media/image87.png"/><Relationship Id="rId112" Type="http://schemas.openxmlformats.org/officeDocument/2006/relationships/image" Target="../media/image110.png"/><Relationship Id="rId16" Type="http://schemas.openxmlformats.org/officeDocument/2006/relationships/image" Target="../media/image14.png"/><Relationship Id="rId107" Type="http://schemas.openxmlformats.org/officeDocument/2006/relationships/image" Target="../media/image105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7.png"/><Relationship Id="rId102" Type="http://schemas.openxmlformats.org/officeDocument/2006/relationships/image" Target="../media/image100.png"/><Relationship Id="rId5" Type="http://schemas.openxmlformats.org/officeDocument/2006/relationships/image" Target="../media/image3.png"/><Relationship Id="rId90" Type="http://schemas.openxmlformats.org/officeDocument/2006/relationships/image" Target="../media/image88.png"/><Relationship Id="rId95" Type="http://schemas.openxmlformats.org/officeDocument/2006/relationships/image" Target="../media/image9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113" Type="http://schemas.openxmlformats.org/officeDocument/2006/relationships/image" Target="../media/image111.png"/><Relationship Id="rId80" Type="http://schemas.openxmlformats.org/officeDocument/2006/relationships/image" Target="../media/image78.png"/><Relationship Id="rId85" Type="http://schemas.openxmlformats.org/officeDocument/2006/relationships/image" Target="../media/image83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59" Type="http://schemas.openxmlformats.org/officeDocument/2006/relationships/image" Target="../media/image57.png"/><Relationship Id="rId103" Type="http://schemas.openxmlformats.org/officeDocument/2006/relationships/image" Target="../media/image101.png"/><Relationship Id="rId108" Type="http://schemas.openxmlformats.org/officeDocument/2006/relationships/image" Target="../media/image106.png"/><Relationship Id="rId54" Type="http://schemas.openxmlformats.org/officeDocument/2006/relationships/image" Target="../media/image52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91" Type="http://schemas.openxmlformats.org/officeDocument/2006/relationships/image" Target="../media/image89.png"/><Relationship Id="rId96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6" Type="http://schemas.openxmlformats.org/officeDocument/2006/relationships/image" Target="../media/image104.png"/><Relationship Id="rId114" Type="http://schemas.openxmlformats.org/officeDocument/2006/relationships/image" Target="../media/image112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73" Type="http://schemas.openxmlformats.org/officeDocument/2006/relationships/image" Target="../media/image71.png"/><Relationship Id="rId78" Type="http://schemas.openxmlformats.org/officeDocument/2006/relationships/image" Target="../media/image76.png"/><Relationship Id="rId81" Type="http://schemas.openxmlformats.org/officeDocument/2006/relationships/image" Target="../media/image79.png"/><Relationship Id="rId86" Type="http://schemas.openxmlformats.org/officeDocument/2006/relationships/image" Target="../media/image84.png"/><Relationship Id="rId94" Type="http://schemas.openxmlformats.org/officeDocument/2006/relationships/image" Target="../media/image92.png"/><Relationship Id="rId99" Type="http://schemas.openxmlformats.org/officeDocument/2006/relationships/image" Target="../media/image97.png"/><Relationship Id="rId101" Type="http://schemas.openxmlformats.org/officeDocument/2006/relationships/image" Target="../media/image9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109" Type="http://schemas.openxmlformats.org/officeDocument/2006/relationships/image" Target="../media/image107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6" Type="http://schemas.openxmlformats.org/officeDocument/2006/relationships/image" Target="../media/image74.png"/><Relationship Id="rId97" Type="http://schemas.openxmlformats.org/officeDocument/2006/relationships/image" Target="../media/image95.png"/><Relationship Id="rId104" Type="http://schemas.openxmlformats.org/officeDocument/2006/relationships/image" Target="../media/image102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92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64.png"/><Relationship Id="rId87" Type="http://schemas.openxmlformats.org/officeDocument/2006/relationships/image" Target="../media/image85.png"/><Relationship Id="rId110" Type="http://schemas.openxmlformats.org/officeDocument/2006/relationships/image" Target="../media/image108.png"/><Relationship Id="rId61" Type="http://schemas.openxmlformats.org/officeDocument/2006/relationships/image" Target="../media/image59.png"/><Relationship Id="rId82" Type="http://schemas.openxmlformats.org/officeDocument/2006/relationships/image" Target="../media/image80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56" Type="http://schemas.openxmlformats.org/officeDocument/2006/relationships/image" Target="../media/image54.png"/><Relationship Id="rId77" Type="http://schemas.openxmlformats.org/officeDocument/2006/relationships/image" Target="../media/image75.png"/><Relationship Id="rId100" Type="http://schemas.openxmlformats.org/officeDocument/2006/relationships/image" Target="../media/image98.png"/><Relationship Id="rId105" Type="http://schemas.openxmlformats.org/officeDocument/2006/relationships/image" Target="../media/image103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93" Type="http://schemas.openxmlformats.org/officeDocument/2006/relationships/image" Target="../media/image91.png"/><Relationship Id="rId98" Type="http://schemas.openxmlformats.org/officeDocument/2006/relationships/image" Target="../media/image96.png"/><Relationship Id="rId3" Type="http://schemas.openxmlformats.org/officeDocument/2006/relationships/image" Target="../media/image1.png"/><Relationship Id="rId25" Type="http://schemas.openxmlformats.org/officeDocument/2006/relationships/image" Target="../media/image23.png"/><Relationship Id="rId46" Type="http://schemas.openxmlformats.org/officeDocument/2006/relationships/image" Target="../media/image44.png"/><Relationship Id="rId67" Type="http://schemas.openxmlformats.org/officeDocument/2006/relationships/image" Target="../media/image65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62" Type="http://schemas.openxmlformats.org/officeDocument/2006/relationships/image" Target="../media/image60.png"/><Relationship Id="rId83" Type="http://schemas.openxmlformats.org/officeDocument/2006/relationships/image" Target="../media/image81.png"/><Relationship Id="rId88" Type="http://schemas.openxmlformats.org/officeDocument/2006/relationships/image" Target="../media/image86.png"/><Relationship Id="rId111" Type="http://schemas.openxmlformats.org/officeDocument/2006/relationships/image" Target="../media/image10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3" Type="http://schemas.openxmlformats.org/officeDocument/2006/relationships/image" Target="../media/image113.png"/><Relationship Id="rId21" Type="http://schemas.openxmlformats.org/officeDocument/2006/relationships/image" Target="../media/image131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23" Type="http://schemas.openxmlformats.org/officeDocument/2006/relationships/image" Target="../media/image133.png"/><Relationship Id="rId10" Type="http://schemas.openxmlformats.org/officeDocument/2006/relationships/image" Target="../media/image120.png"/><Relationship Id="rId19" Type="http://schemas.openxmlformats.org/officeDocument/2006/relationships/image" Target="../media/image129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0.png"/><Relationship Id="rId13" Type="http://schemas.openxmlformats.org/officeDocument/2006/relationships/image" Target="../media/image142.png"/><Relationship Id="rId18" Type="http://schemas.openxmlformats.org/officeDocument/2006/relationships/image" Target="../media/image146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12" Type="http://schemas.openxmlformats.org/officeDocument/2006/relationships/image" Target="../media/image141.png"/><Relationship Id="rId17" Type="http://schemas.openxmlformats.org/officeDocument/2006/relationships/image" Target="../media/image145.png"/><Relationship Id="rId2" Type="http://schemas.openxmlformats.org/officeDocument/2006/relationships/image" Target="../media/image2100.png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310.png"/><Relationship Id="rId5" Type="http://schemas.openxmlformats.org/officeDocument/2006/relationships/image" Target="../media/image136.png"/><Relationship Id="rId15" Type="http://schemas.openxmlformats.org/officeDocument/2006/relationships/image" Target="../media/image340.png"/><Relationship Id="rId10" Type="http://schemas.openxmlformats.org/officeDocument/2006/relationships/image" Target="../media/image140.png"/><Relationship Id="rId19" Type="http://schemas.openxmlformats.org/officeDocument/2006/relationships/image" Target="../media/image147.png"/><Relationship Id="rId4" Type="http://schemas.openxmlformats.org/officeDocument/2006/relationships/image" Target="../media/image135.png"/><Relationship Id="rId9" Type="http://schemas.openxmlformats.org/officeDocument/2006/relationships/image" Target="../media/image139.png"/><Relationship Id="rId14" Type="http://schemas.openxmlformats.org/officeDocument/2006/relationships/image" Target="../media/image1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0" Type="http://schemas.openxmlformats.org/officeDocument/2006/relationships/image" Target="../media/image156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33455" y="916112"/>
            <a:ext cx="9304065" cy="5391736"/>
            <a:chOff x="1333455" y="916112"/>
            <a:chExt cx="9304065" cy="5391736"/>
          </a:xfrm>
        </p:grpSpPr>
        <p:grpSp>
          <p:nvGrpSpPr>
            <p:cNvPr id="5" name="Group 4"/>
            <p:cNvGrpSpPr/>
            <p:nvPr/>
          </p:nvGrpSpPr>
          <p:grpSpPr>
            <a:xfrm>
              <a:off x="1333455" y="1690348"/>
              <a:ext cx="674551" cy="763856"/>
              <a:chOff x="6887455" y="945570"/>
              <a:chExt cx="674551" cy="7638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Rectangle 202"/>
                  <p:cNvSpPr/>
                  <p:nvPr/>
                </p:nvSpPr>
                <p:spPr>
                  <a:xfrm>
                    <a:off x="6938186" y="1056406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3" name="Rectangle 2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8186" y="1056406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Rectangle 203"/>
                  <p:cNvSpPr/>
                  <p:nvPr/>
                </p:nvSpPr>
                <p:spPr>
                  <a:xfrm>
                    <a:off x="6887455" y="1206506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from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4" name="Rectangle 2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7455" y="1206506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Rectangle 204"/>
                  <p:cNvSpPr/>
                  <p:nvPr/>
                </p:nvSpPr>
                <p:spPr>
                  <a:xfrm>
                    <a:off x="7059086" y="945570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5" name="Rectangle 2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9086" y="94557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6" name="Straight Connector 205"/>
              <p:cNvCxnSpPr/>
              <p:nvPr/>
            </p:nvCxnSpPr>
            <p:spPr>
              <a:xfrm>
                <a:off x="6933860" y="1051985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7140502" y="3046290"/>
              <a:ext cx="674551" cy="763856"/>
              <a:chOff x="6887455" y="945570"/>
              <a:chExt cx="674551" cy="7638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Rectangle 198"/>
                  <p:cNvSpPr/>
                  <p:nvPr/>
                </p:nvSpPr>
                <p:spPr>
                  <a:xfrm>
                    <a:off x="6938186" y="1056406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9" name="Rectangle 1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8186" y="1056406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" name="Rectangle 199"/>
                  <p:cNvSpPr/>
                  <p:nvPr/>
                </p:nvSpPr>
                <p:spPr>
                  <a:xfrm>
                    <a:off x="6887455" y="1206506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from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0" name="Rectangle 1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7455" y="1206506"/>
                    <a:ext cx="502920" cy="50292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Rectangle 200"/>
                  <p:cNvSpPr/>
                  <p:nvPr/>
                </p:nvSpPr>
                <p:spPr>
                  <a:xfrm>
                    <a:off x="7059086" y="945570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1" name="Rectangle 2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9086" y="94557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" name="Straight Connector 201"/>
              <p:cNvCxnSpPr/>
              <p:nvPr/>
            </p:nvCxnSpPr>
            <p:spPr>
              <a:xfrm>
                <a:off x="6933860" y="1051985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Straight Arrow Connector 3"/>
            <p:cNvCxnSpPr/>
            <p:nvPr/>
          </p:nvCxnSpPr>
          <p:spPr>
            <a:xfrm>
              <a:off x="2672122" y="6186568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124386" y="618525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386612" y="2306504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2306504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889532" y="2305684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2305684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891472" y="180085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472" y="1800859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2064065" y="1903574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/>
                <a:t>Transition Probability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890454" y="280853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2808539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01720" y="180217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1720" y="1802172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406522" y="180188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522" y="1801884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952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911855" y="1802336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855" y="1802336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392264" y="230769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2307699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900125" y="23079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2307987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404927" y="230515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2305159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3910260" y="230561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2305611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529" r="-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2394665" y="280938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2809387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2900125" y="280934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2809343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3404927" y="281096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2810960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910260" y="280760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2807602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1387374" y="2810773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2810773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394809" y="1801910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809" y="1801910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>
              <a:off x="3570710" y="618536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12345" y="18048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345" y="1804828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10714"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4915552" y="180454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1804540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9412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5420885" y="180499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1804992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9412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4410750" y="23068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2306833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4915552" y="23068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2306833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5420885" y="23068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2306833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4410750" y="280818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2808189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4915552" y="280980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2809806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5420885" y="280644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2806448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1386612" y="330893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3308932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1889532" y="3308112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3308112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1890454" y="3807157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3807157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2392264" y="331012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3310127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2900125" y="331041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3310415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3404927" y="330885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3308857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3910260" y="330803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3308039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2394665" y="38080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3808005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00125" y="380796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3807961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404927" y="380957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3809578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3910260" y="380622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3806220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1387374" y="380939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3809391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4410750" y="330926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3309261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4915552" y="33064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3306433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20885" y="330688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3306885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4410750" y="380680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3806807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4915552" y="380842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3808424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5420885" y="3805066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3805066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1386612" y="4310176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4310176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1889532" y="4309356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4309356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1890454" y="480840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4808401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2392264" y="431137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4311371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2900125" y="431165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4311659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3404927" y="430883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4308831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3910260" y="430928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4309283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2394665" y="4809249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4809249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2900125" y="48092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4809205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3404927" y="481082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4810822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3910260" y="481127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4811274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1387374" y="481063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4810635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4410750" y="43105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4310505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4915552" y="430767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4307677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5420885" y="430812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4308129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4410750" y="480805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4808051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4915552" y="480966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4809668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5420885" y="481012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4810120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1386612" y="530879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5308794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 l="-9412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1889532" y="530797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5307974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1890454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5804928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2392264" y="5309989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5309989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2900125" y="531027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5310277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/>
                <p:cNvSpPr/>
                <p:nvPr/>
              </p:nvSpPr>
              <p:spPr>
                <a:xfrm>
                  <a:off x="3404927" y="530744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5307449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3910260" y="530790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5307901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2394665" y="5804928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5804928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2900125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5804928"/>
                  <a:ext cx="502920" cy="502920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3404927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5804928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3910260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5804928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1387374" y="5804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5804928"/>
                  <a:ext cx="502920" cy="50292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4410750" y="530912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5309123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4915552" y="53101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5310105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5420885" y="531055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5310557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4410750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5804928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/>
                <p:cNvSpPr/>
                <p:nvPr/>
              </p:nvSpPr>
              <p:spPr>
                <a:xfrm>
                  <a:off x="4915552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Rectangl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5804928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5420885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5804928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Right Arrow 96"/>
            <p:cNvSpPr/>
            <p:nvPr/>
          </p:nvSpPr>
          <p:spPr>
            <a:xfrm>
              <a:off x="6132192" y="3657600"/>
              <a:ext cx="896137" cy="8252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7193948" y="3657600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948" y="3657600"/>
                  <a:ext cx="502920" cy="502920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7696868" y="365678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868" y="3656780"/>
                  <a:ext cx="502920" cy="5029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/>
                <p:cNvSpPr/>
                <p:nvPr/>
              </p:nvSpPr>
              <p:spPr>
                <a:xfrm>
                  <a:off x="7698808" y="315195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8808" y="3151955"/>
                  <a:ext cx="502920" cy="5029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7697790" y="415963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7790" y="4159635"/>
                  <a:ext cx="502920" cy="5029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8709056" y="315326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9056" y="3153268"/>
                  <a:ext cx="502920" cy="5029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 l="-8333" r="-5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9213858" y="315298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3858" y="3152980"/>
                  <a:ext cx="502920" cy="5029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719191" y="315343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9191" y="3153432"/>
                  <a:ext cx="502920" cy="5029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8199600" y="365879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600" y="3658795"/>
                  <a:ext cx="502920" cy="5029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8707461" y="365908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7461" y="3659083"/>
                  <a:ext cx="502920" cy="5029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9212263" y="365625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2263" y="3656255"/>
                  <a:ext cx="502920" cy="502920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9717596" y="36567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7596" y="3656707"/>
                  <a:ext cx="502920" cy="502920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8202001" y="416048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001" y="4160483"/>
                  <a:ext cx="502920" cy="502920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7194710" y="4161869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4710" y="4161869"/>
                  <a:ext cx="502920" cy="502920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8202145" y="315300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145" y="3153006"/>
                  <a:ext cx="502920" cy="502920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8702520" y="41654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2520" y="4165433"/>
                  <a:ext cx="502920" cy="502920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9207322" y="4167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322" y="4167050"/>
                  <a:ext cx="502920" cy="502920"/>
                </a:xfrm>
                <a:prstGeom prst="rect">
                  <a:avLst/>
                </a:prstGeom>
                <a:blipFill rotWithShape="0">
                  <a:blip r:embed="rId10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9712655" y="416369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655" y="4163692"/>
                  <a:ext cx="502920" cy="502920"/>
                </a:xfrm>
                <a:prstGeom prst="rect">
                  <a:avLst/>
                </a:prstGeom>
                <a:blipFill rotWithShape="0">
                  <a:blip r:embed="rId10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Rectangle 190"/>
            <p:cNvSpPr/>
            <p:nvPr/>
          </p:nvSpPr>
          <p:spPr>
            <a:xfrm>
              <a:off x="1891414" y="2311567"/>
              <a:ext cx="1005840" cy="100584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894080" y="2309614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407024" y="2807502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706390" y="3658572"/>
              <a:ext cx="1005840" cy="100584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8709056" y="3656619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8710996" y="4156542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Rectangle 280"/>
                <p:cNvSpPr/>
                <p:nvPr/>
              </p:nvSpPr>
              <p:spPr>
                <a:xfrm>
                  <a:off x="5909800" y="3620107"/>
                  <a:ext cx="1298439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𝑅𝑒𝑝𝑎𝑐𝑘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1" name="Rectangle 2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800" y="3620107"/>
                  <a:ext cx="1298439" cy="872837"/>
                </a:xfrm>
                <a:prstGeom prst="rect">
                  <a:avLst/>
                </a:prstGeom>
                <a:blipFill rotWithShape="0">
                  <a:blip r:embed="rId10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4" name="Left Brace 283"/>
            <p:cNvSpPr/>
            <p:nvPr/>
          </p:nvSpPr>
          <p:spPr>
            <a:xfrm rot="5400000">
              <a:off x="8086382" y="2549035"/>
              <a:ext cx="233055" cy="99439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/>
                <p:cNvSpPr/>
                <p:nvPr/>
              </p:nvSpPr>
              <p:spPr>
                <a:xfrm>
                  <a:off x="8132296" y="2701504"/>
                  <a:ext cx="18280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Rectangle 2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296" y="2701504"/>
                  <a:ext cx="182807" cy="233107"/>
                </a:xfrm>
                <a:prstGeom prst="rect">
                  <a:avLst/>
                </a:prstGeom>
                <a:blipFill rotWithShape="0">
                  <a:blip r:embed="rId105"/>
                  <a:stretch>
                    <a:fillRect l="-43333" t="-5263" r="-36667" b="-263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0" name="Left Brace 289"/>
            <p:cNvSpPr/>
            <p:nvPr/>
          </p:nvSpPr>
          <p:spPr>
            <a:xfrm rot="5400000">
              <a:off x="9344990" y="2292179"/>
              <a:ext cx="233055" cy="15081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Rectangle 290"/>
                <p:cNvSpPr/>
                <p:nvPr/>
              </p:nvSpPr>
              <p:spPr>
                <a:xfrm>
                  <a:off x="9317064" y="2701504"/>
                  <a:ext cx="27724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1" name="Rectangle 2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064" y="2701504"/>
                  <a:ext cx="277247" cy="233107"/>
                </a:xfrm>
                <a:prstGeom prst="rect">
                  <a:avLst/>
                </a:prstGeom>
                <a:blipFill rotWithShape="0">
                  <a:blip r:embed="rId106"/>
                  <a:stretch>
                    <a:fillRect l="-13043" t="-5263" r="-6522" b="-263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7028329" y="2042160"/>
                  <a:ext cx="3609191" cy="7504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Compact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Transition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Probability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8329" y="2042160"/>
                  <a:ext cx="3609191" cy="750401"/>
                </a:xfrm>
                <a:prstGeom prst="rect">
                  <a:avLst/>
                </a:prstGeom>
                <a:blipFill rotWithShape="0">
                  <a:blip r:embed="rId107"/>
                  <a:stretch>
                    <a:fillRect l="-10642" r="-106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2011008" y="916112"/>
                  <a:ext cx="3609191" cy="750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ull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Transition</m:t>
                        </m:r>
                        <m: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Probability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008" y="916112"/>
                  <a:ext cx="3609191" cy="750401"/>
                </a:xfrm>
                <a:prstGeom prst="rect">
                  <a:avLst/>
                </a:prstGeom>
                <a:blipFill rotWithShape="0">
                  <a:blip r:embed="rId108"/>
                  <a:stretch>
                    <a:fillRect l="-1520" r="-84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5479912" y="227591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912" y="2275913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1940" r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4965902" y="227591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5902" y="2275912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4477707" y="227591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707" y="2275912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5472384" y="328320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3283206"/>
                  <a:ext cx="407125" cy="246221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4958374" y="328320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3283205"/>
                  <a:ext cx="407125" cy="246221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4470179" y="328320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3283205"/>
                  <a:ext cx="407125" cy="246221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5472384" y="376978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3769788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4958374" y="376978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3769787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4470179" y="376978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3769787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5472384" y="4275519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4275519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/>
                <p:cNvSpPr/>
                <p:nvPr/>
              </p:nvSpPr>
              <p:spPr>
                <a:xfrm>
                  <a:off x="4958374" y="427551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4275518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4470179" y="427551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4275518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5472384" y="476819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4768197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4958374" y="476819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4768196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/>
                <p:cNvSpPr/>
                <p:nvPr/>
              </p:nvSpPr>
              <p:spPr>
                <a:xfrm>
                  <a:off x="4470179" y="476819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Rectangle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4768196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Rectangle 151"/>
                <p:cNvSpPr/>
                <p:nvPr/>
              </p:nvSpPr>
              <p:spPr>
                <a:xfrm>
                  <a:off x="5472384" y="527549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5275493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4958374" y="527549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5275492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4470179" y="527549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5275492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/>
                <p:cNvSpPr/>
                <p:nvPr/>
              </p:nvSpPr>
              <p:spPr>
                <a:xfrm>
                  <a:off x="5472384" y="576817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5768171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4958374" y="576817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5768170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Rectangle 156"/>
                <p:cNvSpPr/>
                <p:nvPr/>
              </p:nvSpPr>
              <p:spPr>
                <a:xfrm>
                  <a:off x="4470179" y="576817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Rectangle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5768170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 174"/>
                <p:cNvSpPr/>
                <p:nvPr/>
              </p:nvSpPr>
              <p:spPr>
                <a:xfrm>
                  <a:off x="3962506" y="328320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Rectangle 1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3283205"/>
                  <a:ext cx="407125" cy="246221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/>
                <p:cNvSpPr/>
                <p:nvPr/>
              </p:nvSpPr>
              <p:spPr>
                <a:xfrm>
                  <a:off x="3448496" y="328320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3283204"/>
                  <a:ext cx="407125" cy="246221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 176"/>
                <p:cNvSpPr/>
                <p:nvPr/>
              </p:nvSpPr>
              <p:spPr>
                <a:xfrm>
                  <a:off x="2960301" y="328320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3283204"/>
                  <a:ext cx="407125" cy="246221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3962506" y="376978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3769787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3448496" y="376978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3769786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2960301" y="376978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3769786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3962506" y="427551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4275518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3448496" y="427551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4275517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2960301" y="427551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4275517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3962506" y="476819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4768196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3448496" y="476819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4768195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2960301" y="476819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4768195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3962506" y="527549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5275492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/>
                <p:cNvSpPr/>
                <p:nvPr/>
              </p:nvSpPr>
              <p:spPr>
                <a:xfrm>
                  <a:off x="3448496" y="527549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5275491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2960301" y="527549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5275491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/>
                <p:cNvSpPr/>
                <p:nvPr/>
              </p:nvSpPr>
              <p:spPr>
                <a:xfrm>
                  <a:off x="3962506" y="576817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5768170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/>
                <p:cNvSpPr/>
                <p:nvPr/>
              </p:nvSpPr>
              <p:spPr>
                <a:xfrm>
                  <a:off x="3448496" y="5768169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5768169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/>
                <p:cNvSpPr/>
                <p:nvPr/>
              </p:nvSpPr>
              <p:spPr>
                <a:xfrm>
                  <a:off x="2960301" y="5768169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5768169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Rectangle 222"/>
                <p:cNvSpPr/>
                <p:nvPr/>
              </p:nvSpPr>
              <p:spPr>
                <a:xfrm>
                  <a:off x="2448544" y="329002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3" name="Rectangle 2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3290020"/>
                  <a:ext cx="407125" cy="246221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Rectangle 223"/>
                <p:cNvSpPr/>
                <p:nvPr/>
              </p:nvSpPr>
              <p:spPr>
                <a:xfrm>
                  <a:off x="1960349" y="329002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4" name="Rectangle 2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3290020"/>
                  <a:ext cx="407125" cy="246221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/>
                <p:cNvSpPr/>
                <p:nvPr/>
              </p:nvSpPr>
              <p:spPr>
                <a:xfrm>
                  <a:off x="2448544" y="377660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3776602"/>
                  <a:ext cx="407125" cy="246221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/>
                <p:cNvSpPr/>
                <p:nvPr/>
              </p:nvSpPr>
              <p:spPr>
                <a:xfrm>
                  <a:off x="1960349" y="377660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3776602"/>
                  <a:ext cx="407125" cy="246221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/>
                <p:cNvSpPr/>
                <p:nvPr/>
              </p:nvSpPr>
              <p:spPr>
                <a:xfrm>
                  <a:off x="2448544" y="428233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4282333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/>
                <p:cNvSpPr/>
                <p:nvPr/>
              </p:nvSpPr>
              <p:spPr>
                <a:xfrm>
                  <a:off x="1960349" y="428233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4282333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Rectangle 228"/>
                <p:cNvSpPr/>
                <p:nvPr/>
              </p:nvSpPr>
              <p:spPr>
                <a:xfrm>
                  <a:off x="2448544" y="477501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4775011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Rectangle 229"/>
                <p:cNvSpPr/>
                <p:nvPr/>
              </p:nvSpPr>
              <p:spPr>
                <a:xfrm>
                  <a:off x="1960349" y="477501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0" name="Rectangle 2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4775011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Rectangle 230"/>
                <p:cNvSpPr/>
                <p:nvPr/>
              </p:nvSpPr>
              <p:spPr>
                <a:xfrm>
                  <a:off x="2448544" y="528230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1" name="Rectangle 2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5282307"/>
                  <a:ext cx="407125" cy="246221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Rectangle 231"/>
                <p:cNvSpPr/>
                <p:nvPr/>
              </p:nvSpPr>
              <p:spPr>
                <a:xfrm>
                  <a:off x="1960349" y="528230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Rectangle 2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5282307"/>
                  <a:ext cx="407125" cy="246221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Rectangle 232"/>
                <p:cNvSpPr/>
                <p:nvPr/>
              </p:nvSpPr>
              <p:spPr>
                <a:xfrm>
                  <a:off x="2448544" y="577498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3" name="Rectangle 2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5774985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Rectangle 233"/>
                <p:cNvSpPr/>
                <p:nvPr/>
              </p:nvSpPr>
              <p:spPr>
                <a:xfrm>
                  <a:off x="1960349" y="577498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4" name="Rectangle 2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5774985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Rectangle 234"/>
                <p:cNvSpPr/>
                <p:nvPr/>
              </p:nvSpPr>
              <p:spPr>
                <a:xfrm>
                  <a:off x="3953269" y="278278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Rectangle 2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269" y="2782784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/>
                <p:cNvSpPr/>
                <p:nvPr/>
              </p:nvSpPr>
              <p:spPr>
                <a:xfrm>
                  <a:off x="3439259" y="278278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Rectangle 2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259" y="2782783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Rectangle 236"/>
                <p:cNvSpPr/>
                <p:nvPr/>
              </p:nvSpPr>
              <p:spPr>
                <a:xfrm>
                  <a:off x="2951064" y="278278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Rectangle 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064" y="2782783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548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67512" y="421563"/>
            <a:ext cx="4969037" cy="6254379"/>
            <a:chOff x="667512" y="421563"/>
            <a:chExt cx="4969037" cy="6254379"/>
          </a:xfrm>
        </p:grpSpPr>
        <p:grpSp>
          <p:nvGrpSpPr>
            <p:cNvPr id="2" name="Group 1"/>
            <p:cNvGrpSpPr/>
            <p:nvPr/>
          </p:nvGrpSpPr>
          <p:grpSpPr>
            <a:xfrm>
              <a:off x="1697584" y="421563"/>
              <a:ext cx="3938965" cy="6254379"/>
              <a:chOff x="645161" y="404310"/>
              <a:chExt cx="3938965" cy="62543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0" name="Rectangle 519"/>
                  <p:cNvSpPr/>
                  <p:nvPr/>
                </p:nvSpPr>
                <p:spPr>
                  <a:xfrm>
                    <a:off x="1484964" y="1358537"/>
                    <a:ext cx="365760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he-IL" sz="1200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(1,0)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0" name="Rectangle 5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4964" y="1358537"/>
                    <a:ext cx="365760" cy="36576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2903" r="-12903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1" name="Rectangle 520"/>
                  <p:cNvSpPr/>
                  <p:nvPr/>
                </p:nvSpPr>
                <p:spPr>
                  <a:xfrm>
                    <a:off x="2161822" y="1353170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bSup>
                            <m:sSubSupPr>
                              <m:ctrlP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sz="1200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(1,1)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1" name="Rectangle 5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1822" y="1353170"/>
                    <a:ext cx="365760" cy="36576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2903" r="-12903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2" name="Arc 521"/>
              <p:cNvSpPr/>
              <p:nvPr/>
            </p:nvSpPr>
            <p:spPr>
              <a:xfrm>
                <a:off x="1714531" y="1015685"/>
                <a:ext cx="1158598" cy="512519"/>
              </a:xfrm>
              <a:prstGeom prst="arc">
                <a:avLst>
                  <a:gd name="adj1" fmla="val 10995027"/>
                  <a:gd name="adj2" fmla="val 18069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23" name="Arc 522"/>
              <p:cNvSpPr/>
              <p:nvPr/>
            </p:nvSpPr>
            <p:spPr>
              <a:xfrm rot="10800000">
                <a:off x="1682838" y="1590522"/>
                <a:ext cx="628281" cy="430137"/>
              </a:xfrm>
              <a:prstGeom prst="arc">
                <a:avLst>
                  <a:gd name="adj1" fmla="val 10978865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4" name="Arc 523"/>
              <p:cNvSpPr/>
              <p:nvPr/>
            </p:nvSpPr>
            <p:spPr>
              <a:xfrm rot="16200000">
                <a:off x="1180603" y="1280921"/>
                <a:ext cx="309639" cy="457200"/>
              </a:xfrm>
              <a:prstGeom prst="arc">
                <a:avLst>
                  <a:gd name="adj1" fmla="val 8739865"/>
                  <a:gd name="adj2" fmla="val 2543062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5" name="Rectangle 524"/>
                  <p:cNvSpPr/>
                  <p:nvPr/>
                </p:nvSpPr>
                <p:spPr>
                  <a:xfrm>
                    <a:off x="1175499" y="2006406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5" name="Rectangle 5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5499" y="2006406"/>
                    <a:ext cx="237744" cy="24177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6" name="Straight Arrow Connector 525"/>
              <p:cNvCxnSpPr/>
              <p:nvPr/>
            </p:nvCxnSpPr>
            <p:spPr>
              <a:xfrm flipH="1">
                <a:off x="1533480" y="1732086"/>
                <a:ext cx="0" cy="2286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7" name="Rectangle 526"/>
                  <p:cNvSpPr/>
                  <p:nvPr/>
                </p:nvSpPr>
                <p:spPr>
                  <a:xfrm>
                    <a:off x="1446371" y="2006406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7" name="Rectangle 5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6371" y="2006406"/>
                    <a:ext cx="237744" cy="24177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8" name="Rectangle 527"/>
                  <p:cNvSpPr/>
                  <p:nvPr/>
                </p:nvSpPr>
                <p:spPr>
                  <a:xfrm>
                    <a:off x="1081576" y="2175776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8" name="Rectangle 5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1576" y="2175776"/>
                    <a:ext cx="237744" cy="24177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9" name="Rectangle 528"/>
                  <p:cNvSpPr/>
                  <p:nvPr/>
                </p:nvSpPr>
                <p:spPr>
                  <a:xfrm>
                    <a:off x="1363662" y="2175776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9" name="Rectangle 5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3662" y="2175776"/>
                    <a:ext cx="237744" cy="24177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8" name="Rectangle 547"/>
                  <p:cNvSpPr/>
                  <p:nvPr/>
                </p:nvSpPr>
                <p:spPr>
                  <a:xfrm>
                    <a:off x="2710917" y="1354779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  </a:t>
                    </a:r>
                    <a14:m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(1,1)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8" name="Rectangle 5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0917" y="1354779"/>
                    <a:ext cx="365760" cy="36576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8065" r="-17742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9" name="Rectangle 548"/>
                  <p:cNvSpPr/>
                  <p:nvPr/>
                </p:nvSpPr>
                <p:spPr>
                  <a:xfrm>
                    <a:off x="3632337" y="1350917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  </a:t>
                    </a:r>
                    <a14:m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(1,1)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9" name="Rectangle 5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337" y="1350917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8065" r="-17742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0" name="Arc 549"/>
              <p:cNvSpPr/>
              <p:nvPr/>
            </p:nvSpPr>
            <p:spPr>
              <a:xfrm>
                <a:off x="1714531" y="1074622"/>
                <a:ext cx="649768" cy="411480"/>
              </a:xfrm>
              <a:prstGeom prst="arc">
                <a:avLst>
                  <a:gd name="adj1" fmla="val 11026958"/>
                  <a:gd name="adj2" fmla="val 18058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51" name="Arc 550"/>
              <p:cNvSpPr/>
              <p:nvPr/>
            </p:nvSpPr>
            <p:spPr>
              <a:xfrm>
                <a:off x="1730269" y="924750"/>
                <a:ext cx="2084947" cy="627489"/>
              </a:xfrm>
              <a:prstGeom prst="arc">
                <a:avLst>
                  <a:gd name="adj1" fmla="val 10844767"/>
                  <a:gd name="adj2" fmla="val 5912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52" name="Arc 551"/>
              <p:cNvSpPr/>
              <p:nvPr/>
            </p:nvSpPr>
            <p:spPr>
              <a:xfrm rot="10800000">
                <a:off x="1693268" y="1561745"/>
                <a:ext cx="1159539" cy="521497"/>
              </a:xfrm>
              <a:prstGeom prst="arc">
                <a:avLst>
                  <a:gd name="adj1" fmla="val 10873745"/>
                  <a:gd name="adj2" fmla="val 21207983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3" name="Arc 552"/>
              <p:cNvSpPr/>
              <p:nvPr/>
            </p:nvSpPr>
            <p:spPr>
              <a:xfrm rot="10800000">
                <a:off x="1696344" y="1561743"/>
                <a:ext cx="2057923" cy="567565"/>
              </a:xfrm>
              <a:prstGeom prst="arc">
                <a:avLst>
                  <a:gd name="adj1" fmla="val 10790489"/>
                  <a:gd name="adj2" fmla="val 21459136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9" name="Arc 278"/>
              <p:cNvSpPr/>
              <p:nvPr/>
            </p:nvSpPr>
            <p:spPr>
              <a:xfrm rot="16200000">
                <a:off x="508212" y="1693605"/>
                <a:ext cx="1677582" cy="1007446"/>
              </a:xfrm>
              <a:prstGeom prst="arc">
                <a:avLst>
                  <a:gd name="adj1" fmla="val 10684285"/>
                  <a:gd name="adj2" fmla="val 196503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1097788" y="404310"/>
                <a:ext cx="32330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Cambria Math" panose="02040503050406030204" pitchFamily="18" charset="0"/>
                  </a:rPr>
                  <a:t>Hidden States Graph</a:t>
                </a:r>
                <a:endParaRPr lang="en-US" sz="2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232538" y="1529952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3323978" y="1529952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3421514" y="1529952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Rectangle 235"/>
                  <p:cNvSpPr/>
                  <p:nvPr/>
                </p:nvSpPr>
                <p:spPr>
                  <a:xfrm>
                    <a:off x="1484964" y="2981444"/>
                    <a:ext cx="365760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he-IL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,0)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6" name="Rectangle 2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4964" y="2981444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03" r="-12903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Rectangle 236"/>
                  <p:cNvSpPr/>
                  <p:nvPr/>
                </p:nvSpPr>
                <p:spPr>
                  <a:xfrm>
                    <a:off x="2161822" y="2976077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bSup>
                            <m:sSubSupPr>
                              <m:ctrlP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(1,1)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7" name="Rectangle 2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1822" y="2976077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2903" r="-12903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8" name="Arc 237"/>
              <p:cNvSpPr/>
              <p:nvPr/>
            </p:nvSpPr>
            <p:spPr>
              <a:xfrm>
                <a:off x="1714531" y="2638592"/>
                <a:ext cx="1158598" cy="512519"/>
              </a:xfrm>
              <a:prstGeom prst="arc">
                <a:avLst>
                  <a:gd name="adj1" fmla="val 10995027"/>
                  <a:gd name="adj2" fmla="val 1749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39" name="Arc 238"/>
              <p:cNvSpPr/>
              <p:nvPr/>
            </p:nvSpPr>
            <p:spPr>
              <a:xfrm rot="10800000">
                <a:off x="1682838" y="3229001"/>
                <a:ext cx="628281" cy="429768"/>
              </a:xfrm>
              <a:prstGeom prst="arc">
                <a:avLst>
                  <a:gd name="adj1" fmla="val 10978865"/>
                  <a:gd name="adj2" fmla="val 173175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Arc 239"/>
              <p:cNvSpPr/>
              <p:nvPr/>
            </p:nvSpPr>
            <p:spPr>
              <a:xfrm rot="16200000">
                <a:off x="1181853" y="2954642"/>
                <a:ext cx="309639" cy="457200"/>
              </a:xfrm>
              <a:prstGeom prst="arc">
                <a:avLst>
                  <a:gd name="adj1" fmla="val 9200634"/>
                  <a:gd name="adj2" fmla="val 2363365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1" name="Rectangle 240"/>
                  <p:cNvSpPr/>
                  <p:nvPr/>
                </p:nvSpPr>
                <p:spPr>
                  <a:xfrm>
                    <a:off x="1175499" y="3629313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1" name="Rectangle 2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5499" y="3629313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2" name="Straight Arrow Connector 241"/>
              <p:cNvCxnSpPr/>
              <p:nvPr/>
            </p:nvCxnSpPr>
            <p:spPr>
              <a:xfrm flipH="1">
                <a:off x="1533480" y="3353300"/>
                <a:ext cx="0" cy="2286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Rectangle 242"/>
                  <p:cNvSpPr/>
                  <p:nvPr/>
                </p:nvSpPr>
                <p:spPr>
                  <a:xfrm>
                    <a:off x="1446371" y="3629313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3" name="Rectangle 2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6371" y="3629313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Rectangle 243"/>
                  <p:cNvSpPr/>
                  <p:nvPr/>
                </p:nvSpPr>
                <p:spPr>
                  <a:xfrm>
                    <a:off x="1081576" y="3798683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4" name="Rectangle 2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1576" y="3798683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Rectangle 248"/>
                  <p:cNvSpPr/>
                  <p:nvPr/>
                </p:nvSpPr>
                <p:spPr>
                  <a:xfrm>
                    <a:off x="1363662" y="3798683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9" name="Rectangle 2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3662" y="3798683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Rectangle 254"/>
                  <p:cNvSpPr/>
                  <p:nvPr/>
                </p:nvSpPr>
                <p:spPr>
                  <a:xfrm>
                    <a:off x="2710917" y="2970066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bSup>
                            <m:sSubSupPr>
                              <m:ctrlP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(1,1)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5" name="Rectangle 2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0917" y="2970066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12903" r="-12903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Rectangle 258"/>
                  <p:cNvSpPr/>
                  <p:nvPr/>
                </p:nvSpPr>
                <p:spPr>
                  <a:xfrm>
                    <a:off x="3632337" y="2966204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  </a:t>
                    </a:r>
                    <a14:m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(1,1)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9" name="Rectangle 2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337" y="2966204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8065" r="-17742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0" name="Arc 259"/>
              <p:cNvSpPr/>
              <p:nvPr/>
            </p:nvSpPr>
            <p:spPr>
              <a:xfrm>
                <a:off x="1714531" y="2697529"/>
                <a:ext cx="649768" cy="411480"/>
              </a:xfrm>
              <a:prstGeom prst="arc">
                <a:avLst>
                  <a:gd name="adj1" fmla="val 11026958"/>
                  <a:gd name="adj2" fmla="val 18058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61" name="Arc 260"/>
              <p:cNvSpPr/>
              <p:nvPr/>
            </p:nvSpPr>
            <p:spPr>
              <a:xfrm>
                <a:off x="1730269" y="2547657"/>
                <a:ext cx="2084947" cy="627489"/>
              </a:xfrm>
              <a:prstGeom prst="arc">
                <a:avLst>
                  <a:gd name="adj1" fmla="val 10845201"/>
                  <a:gd name="adj2" fmla="val 5912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69" name="Arc 268"/>
              <p:cNvSpPr/>
              <p:nvPr/>
            </p:nvSpPr>
            <p:spPr>
              <a:xfrm rot="10800000">
                <a:off x="1693268" y="3184652"/>
                <a:ext cx="1159539" cy="521497"/>
              </a:xfrm>
              <a:prstGeom prst="arc">
                <a:avLst>
                  <a:gd name="adj1" fmla="val 11007306"/>
                  <a:gd name="adj2" fmla="val 21412892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0" name="Arc 269"/>
              <p:cNvSpPr/>
              <p:nvPr/>
            </p:nvSpPr>
            <p:spPr>
              <a:xfrm rot="10800000">
                <a:off x="1696344" y="3184651"/>
                <a:ext cx="2057922" cy="563648"/>
              </a:xfrm>
              <a:prstGeom prst="arc">
                <a:avLst>
                  <a:gd name="adj1" fmla="val 10790489"/>
                  <a:gd name="adj2" fmla="val 21530468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3232538" y="3145239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3323978" y="3145239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3421514" y="3145239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Rectangle 286"/>
                  <p:cNvSpPr/>
                  <p:nvPr/>
                </p:nvSpPr>
                <p:spPr>
                  <a:xfrm>
                    <a:off x="1484964" y="5061046"/>
                    <a:ext cx="365760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spc="-15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,0 )</m:t>
                          </m:r>
                        </m:oMath>
                      </m:oMathPara>
                    </a14:m>
                    <a:endParaRPr lang="en-US" sz="1200" spc="-1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7" name="Rectangle 2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4964" y="5061046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4516" r="-12903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Rectangle 287"/>
                  <p:cNvSpPr/>
                  <p:nvPr/>
                </p:nvSpPr>
                <p:spPr>
                  <a:xfrm>
                    <a:off x="2161822" y="5055679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bSup>
                            <m:sSubSupPr>
                              <m:ctrlP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8" name="Rectangle 2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1822" y="5055679"/>
                    <a:ext cx="365760" cy="365760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12903" r="-16129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0" name="Arc 289"/>
              <p:cNvSpPr/>
              <p:nvPr/>
            </p:nvSpPr>
            <p:spPr>
              <a:xfrm>
                <a:off x="1714531" y="4718194"/>
                <a:ext cx="1158598" cy="512519"/>
              </a:xfrm>
              <a:prstGeom prst="arc">
                <a:avLst>
                  <a:gd name="adj1" fmla="val 10885870"/>
                  <a:gd name="adj2" fmla="val 1749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91" name="Arc 290"/>
              <p:cNvSpPr/>
              <p:nvPr/>
            </p:nvSpPr>
            <p:spPr>
              <a:xfrm rot="10800000">
                <a:off x="1693267" y="5308603"/>
                <a:ext cx="619494" cy="429768"/>
              </a:xfrm>
              <a:prstGeom prst="arc">
                <a:avLst>
                  <a:gd name="adj1" fmla="val 10978865"/>
                  <a:gd name="adj2" fmla="val 310025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2" name="Arc 291"/>
              <p:cNvSpPr/>
              <p:nvPr/>
            </p:nvSpPr>
            <p:spPr>
              <a:xfrm rot="16200000">
                <a:off x="1189943" y="5001815"/>
                <a:ext cx="309639" cy="457200"/>
              </a:xfrm>
              <a:prstGeom prst="arc">
                <a:avLst>
                  <a:gd name="adj1" fmla="val 9294059"/>
                  <a:gd name="adj2" fmla="val 1989356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3" name="Rectangle 292"/>
                  <p:cNvSpPr/>
                  <p:nvPr/>
                </p:nvSpPr>
                <p:spPr>
                  <a:xfrm>
                    <a:off x="1175499" y="570891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3" name="Rectangle 2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5499" y="570891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4" name="Straight Arrow Connector 293"/>
              <p:cNvCxnSpPr/>
              <p:nvPr/>
            </p:nvCxnSpPr>
            <p:spPr>
              <a:xfrm flipH="1">
                <a:off x="1533480" y="5428499"/>
                <a:ext cx="0" cy="2286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5" name="Rectangle 294"/>
                  <p:cNvSpPr/>
                  <p:nvPr/>
                </p:nvSpPr>
                <p:spPr>
                  <a:xfrm>
                    <a:off x="1446371" y="570891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5" name="Rectangle 2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6371" y="570891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6" name="Rectangle 295"/>
                  <p:cNvSpPr/>
                  <p:nvPr/>
                </p:nvSpPr>
                <p:spPr>
                  <a:xfrm>
                    <a:off x="1081576" y="587828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6" name="Rectangle 2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1576" y="587828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Rectangle 296"/>
                  <p:cNvSpPr/>
                  <p:nvPr/>
                </p:nvSpPr>
                <p:spPr>
                  <a:xfrm>
                    <a:off x="1363662" y="587828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7" name="Rectangle 2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3662" y="587828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Rectangle 297"/>
                  <p:cNvSpPr/>
                  <p:nvPr/>
                </p:nvSpPr>
                <p:spPr>
                  <a:xfrm>
                    <a:off x="2710917" y="5049668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(1,1)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8" name="Rectangle 2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0917" y="5049668"/>
                    <a:ext cx="365760" cy="36576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8065" r="-17742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Rectangle 298"/>
                  <p:cNvSpPr/>
                  <p:nvPr/>
                </p:nvSpPr>
                <p:spPr>
                  <a:xfrm>
                    <a:off x="3632337" y="5045806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bSup>
                            <m:sSubSupPr>
                              <m:ctrlP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(1,1)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9" name="Rectangle 2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337" y="5045806"/>
                    <a:ext cx="365760" cy="365760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12903" r="-12903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0" name="Arc 299"/>
              <p:cNvSpPr/>
              <p:nvPr/>
            </p:nvSpPr>
            <p:spPr>
              <a:xfrm>
                <a:off x="1714531" y="4777131"/>
                <a:ext cx="649768" cy="411480"/>
              </a:xfrm>
              <a:prstGeom prst="arc">
                <a:avLst>
                  <a:gd name="adj1" fmla="val 11026958"/>
                  <a:gd name="adj2" fmla="val 18058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01" name="Arc 300"/>
              <p:cNvSpPr/>
              <p:nvPr/>
            </p:nvSpPr>
            <p:spPr>
              <a:xfrm>
                <a:off x="1730269" y="4627259"/>
                <a:ext cx="2084947" cy="627489"/>
              </a:xfrm>
              <a:prstGeom prst="arc">
                <a:avLst>
                  <a:gd name="adj1" fmla="val 10828531"/>
                  <a:gd name="adj2" fmla="val 5912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02" name="Arc 301"/>
              <p:cNvSpPr/>
              <p:nvPr/>
            </p:nvSpPr>
            <p:spPr>
              <a:xfrm rot="10800000">
                <a:off x="1693268" y="5264254"/>
                <a:ext cx="1159539" cy="521497"/>
              </a:xfrm>
              <a:prstGeom prst="arc">
                <a:avLst>
                  <a:gd name="adj1" fmla="val 10966283"/>
                  <a:gd name="adj2" fmla="val 21199667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3" name="Arc 302"/>
              <p:cNvSpPr/>
              <p:nvPr/>
            </p:nvSpPr>
            <p:spPr>
              <a:xfrm rot="10800000">
                <a:off x="1696343" y="5264253"/>
                <a:ext cx="2057921" cy="584908"/>
              </a:xfrm>
              <a:prstGeom prst="arc">
                <a:avLst>
                  <a:gd name="adj1" fmla="val 10790489"/>
                  <a:gd name="adj2" fmla="val 21475336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3232538" y="5224841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3323978" y="5224841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3421514" y="5224841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1601827" y="4292159"/>
                <a:ext cx="91440" cy="978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1601827" y="4444559"/>
                <a:ext cx="91440" cy="978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1601827" y="4596959"/>
                <a:ext cx="91440" cy="978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4" name="Arc 333"/>
              <p:cNvSpPr/>
              <p:nvPr/>
            </p:nvSpPr>
            <p:spPr>
              <a:xfrm rot="16200000">
                <a:off x="-546095" y="2542095"/>
                <a:ext cx="3724757" cy="1342246"/>
              </a:xfrm>
              <a:prstGeom prst="arc">
                <a:avLst>
                  <a:gd name="adj1" fmla="val 10740772"/>
                  <a:gd name="adj2" fmla="val 126431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5" name="Arc 334"/>
              <p:cNvSpPr/>
              <p:nvPr/>
            </p:nvSpPr>
            <p:spPr>
              <a:xfrm rot="16200000">
                <a:off x="296788" y="3521655"/>
                <a:ext cx="2039476" cy="1068404"/>
              </a:xfrm>
              <a:prstGeom prst="arc">
                <a:avLst>
                  <a:gd name="adj1" fmla="val 10675263"/>
                  <a:gd name="adj2" fmla="val 72174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4" t="13746" r="44521" b="14361"/>
              <a:stretch/>
            </p:blipFill>
            <p:spPr>
              <a:xfrm>
                <a:off x="1760261" y="6014312"/>
                <a:ext cx="794160" cy="644377"/>
              </a:xfrm>
              <a:prstGeom prst="rect">
                <a:avLst/>
              </a:prstGeom>
            </p:spPr>
          </p:pic>
          <p:pic>
            <p:nvPicPr>
              <p:cNvPr id="87" name="Picture 86"/>
              <p:cNvPicPr>
                <a:picLocks noChangeAspect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4" t="13746" r="44521" b="14361"/>
              <a:stretch/>
            </p:blipFill>
            <p:spPr>
              <a:xfrm>
                <a:off x="2665528" y="6013648"/>
                <a:ext cx="794160" cy="644377"/>
              </a:xfrm>
              <a:prstGeom prst="rect">
                <a:avLst/>
              </a:prstGeom>
            </p:spPr>
          </p:pic>
          <p:pic>
            <p:nvPicPr>
              <p:cNvPr id="88" name="Picture 87"/>
              <p:cNvPicPr>
                <a:picLocks noChangeAspect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4" t="13746" r="44521" b="14361"/>
              <a:stretch/>
            </p:blipFill>
            <p:spPr>
              <a:xfrm>
                <a:off x="3808750" y="6021268"/>
                <a:ext cx="775376" cy="629136"/>
              </a:xfrm>
              <a:prstGeom prst="rect">
                <a:avLst/>
              </a:prstGeom>
            </p:spPr>
          </p:pic>
          <p:sp>
            <p:nvSpPr>
              <p:cNvPr id="89" name="Arc 88"/>
              <p:cNvSpPr/>
              <p:nvPr/>
            </p:nvSpPr>
            <p:spPr>
              <a:xfrm rot="5400000">
                <a:off x="1411906" y="3327163"/>
                <a:ext cx="4775260" cy="1325315"/>
              </a:xfrm>
              <a:prstGeom prst="arc">
                <a:avLst>
                  <a:gd name="adj1" fmla="val 11147831"/>
                  <a:gd name="adj2" fmla="val 20948385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0" name="Arc 89"/>
              <p:cNvSpPr/>
              <p:nvPr/>
            </p:nvSpPr>
            <p:spPr>
              <a:xfrm rot="5400000">
                <a:off x="379736" y="3431927"/>
                <a:ext cx="4775260" cy="1110434"/>
              </a:xfrm>
              <a:prstGeom prst="arc">
                <a:avLst>
                  <a:gd name="adj1" fmla="val 11147831"/>
                  <a:gd name="adj2" fmla="val 21074810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1" name="Arc 90"/>
              <p:cNvSpPr/>
              <p:nvPr/>
            </p:nvSpPr>
            <p:spPr>
              <a:xfrm rot="5400000">
                <a:off x="-225668" y="3444531"/>
                <a:ext cx="4775260" cy="1110434"/>
              </a:xfrm>
              <a:prstGeom prst="arc">
                <a:avLst>
                  <a:gd name="adj1" fmla="val 11147831"/>
                  <a:gd name="adj2" fmla="val 21065821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2" name="Arc 91"/>
              <p:cNvSpPr/>
              <p:nvPr/>
            </p:nvSpPr>
            <p:spPr>
              <a:xfrm rot="5400000">
                <a:off x="2654701" y="4077266"/>
                <a:ext cx="2528178" cy="1041088"/>
              </a:xfrm>
              <a:prstGeom prst="arc">
                <a:avLst>
                  <a:gd name="adj1" fmla="val 11147831"/>
                  <a:gd name="adj2" fmla="val 1670835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3" name="Arc 92"/>
              <p:cNvSpPr/>
              <p:nvPr/>
            </p:nvSpPr>
            <p:spPr>
              <a:xfrm rot="5400000">
                <a:off x="1531093" y="4297426"/>
                <a:ext cx="2750279" cy="759988"/>
              </a:xfrm>
              <a:prstGeom prst="arc">
                <a:avLst>
                  <a:gd name="adj1" fmla="val 11147831"/>
                  <a:gd name="adj2" fmla="val 21011290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4" name="Arc 93"/>
              <p:cNvSpPr/>
              <p:nvPr/>
            </p:nvSpPr>
            <p:spPr>
              <a:xfrm rot="5400000">
                <a:off x="925689" y="4310030"/>
                <a:ext cx="2750279" cy="759988"/>
              </a:xfrm>
              <a:prstGeom prst="arc">
                <a:avLst>
                  <a:gd name="adj1" fmla="val 11147831"/>
                  <a:gd name="adj2" fmla="val 21011290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5" name="Arc 94"/>
              <p:cNvSpPr/>
              <p:nvPr/>
            </p:nvSpPr>
            <p:spPr>
              <a:xfrm rot="5400000">
                <a:off x="3823140" y="5442159"/>
                <a:ext cx="457908" cy="416467"/>
              </a:xfrm>
              <a:prstGeom prst="arc">
                <a:avLst>
                  <a:gd name="adj1" fmla="val 11147831"/>
                  <a:gd name="adj2" fmla="val 17230494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6" name="Arc 95"/>
              <p:cNvSpPr/>
              <p:nvPr/>
            </p:nvSpPr>
            <p:spPr>
              <a:xfrm rot="4524870">
                <a:off x="2885290" y="5529608"/>
                <a:ext cx="347957" cy="180875"/>
              </a:xfrm>
              <a:prstGeom prst="arc">
                <a:avLst>
                  <a:gd name="adj1" fmla="val 11147831"/>
                  <a:gd name="adj2" fmla="val 21011290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7" name="Arc 96"/>
              <p:cNvSpPr/>
              <p:nvPr/>
            </p:nvSpPr>
            <p:spPr>
              <a:xfrm rot="4524870">
                <a:off x="2279886" y="5549832"/>
                <a:ext cx="347957" cy="180875"/>
              </a:xfrm>
              <a:prstGeom prst="arc">
                <a:avLst>
                  <a:gd name="adj1" fmla="val 11147831"/>
                  <a:gd name="adj2" fmla="val 21011290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511941" y="6318825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603381" y="6318825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700917" y="6318825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667512" y="1266164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Type 1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7512" y="2892867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Type 2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67512" y="4949706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Type m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74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92338" y="533140"/>
            <a:ext cx="10033194" cy="5639811"/>
            <a:chOff x="-192338" y="533140"/>
            <a:chExt cx="10033194" cy="5639811"/>
          </a:xfrm>
        </p:grpSpPr>
        <p:grpSp>
          <p:nvGrpSpPr>
            <p:cNvPr id="18" name="Group 17"/>
            <p:cNvGrpSpPr/>
            <p:nvPr/>
          </p:nvGrpSpPr>
          <p:grpSpPr>
            <a:xfrm>
              <a:off x="-130194" y="3449917"/>
              <a:ext cx="9971050" cy="2723034"/>
              <a:chOff x="-22753" y="513506"/>
              <a:chExt cx="9971050" cy="2723034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40230" y="958933"/>
                <a:ext cx="8708067" cy="2277607"/>
                <a:chOff x="1240230" y="958933"/>
                <a:chExt cx="8708067" cy="2277607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Rectangle 94"/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742049" y="958933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42049" y="958933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7170768" y="958933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0768" y="958933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Rectangle 122"/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659611" y="958933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58933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1" name="Rectangle 190"/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9" name="Curved Connector 198"/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Rectangle 199"/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4" name="Curved Connector 203"/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3916768" y="958933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16768" y="958933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3006288" y="958933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6288" y="958933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8" name="Cross 207"/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9" name="Rectangle 208"/>
              <p:cNvSpPr/>
              <p:nvPr/>
            </p:nvSpPr>
            <p:spPr>
              <a:xfrm>
                <a:off x="-22753" y="513506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Backward Algorithm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-192338" y="533140"/>
              <a:ext cx="10033194" cy="2720202"/>
              <a:chOff x="-84896" y="3312760"/>
              <a:chExt cx="10033194" cy="272020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8585920" y="376717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920" y="376717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8084820" y="3767172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7172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448522" y="376717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6717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314370" y="3767172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4370" y="3767172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64267" y="3767172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4267" y="3767172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Cross 8"/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84896" y="3312760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Forward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Algorithm</a:t>
                </a:r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4884" y="3328583"/>
            <a:ext cx="8478442" cy="2660661"/>
            <a:chOff x="594884" y="3328583"/>
            <a:chExt cx="8478442" cy="2660661"/>
          </a:xfrm>
        </p:grpSpPr>
        <p:sp>
          <p:nvSpPr>
            <p:cNvPr id="535" name="Rectangle 534"/>
            <p:cNvSpPr/>
            <p:nvPr/>
          </p:nvSpPr>
          <p:spPr>
            <a:xfrm>
              <a:off x="594884" y="3328583"/>
              <a:ext cx="5638387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Forward Algorithm</a:t>
              </a:r>
            </a:p>
          </p:txBody>
        </p:sp>
        <p:sp>
          <p:nvSpPr>
            <p:cNvPr id="652" name="Rectangle 651"/>
            <p:cNvSpPr/>
            <p:nvPr/>
          </p:nvSpPr>
          <p:spPr>
            <a:xfrm>
              <a:off x="1584324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3" name="Rectangle 652"/>
            <p:cNvSpPr/>
            <p:nvPr/>
          </p:nvSpPr>
          <p:spPr>
            <a:xfrm>
              <a:off x="2041923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1584324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2041923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2499522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2957121" y="4173888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2499522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2957121" y="4627727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1584324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2041923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1584324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2041923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2499522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2957121" y="5081566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2499522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2957121" y="5535405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3414720" y="417388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3872319" y="417388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0" name="Rectangle 669"/>
                <p:cNvSpPr/>
                <p:nvPr/>
              </p:nvSpPr>
              <p:spPr>
                <a:xfrm>
                  <a:off x="3414720" y="4627727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70" name="Rectangle 6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720" y="4627727"/>
                  <a:ext cx="457599" cy="45383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494" r="-5195" b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1" name="Rectangle 670"/>
            <p:cNvSpPr/>
            <p:nvPr/>
          </p:nvSpPr>
          <p:spPr>
            <a:xfrm>
              <a:off x="3872319" y="4627727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3414720" y="5081566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3872319" y="5081566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3414720" y="5535405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3872319" y="5535405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" name="Rectangle 675"/>
                <p:cNvSpPr/>
                <p:nvPr/>
              </p:nvSpPr>
              <p:spPr>
                <a:xfrm>
                  <a:off x="3414719" y="3724739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6" name="Rectangle 6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719" y="3724739"/>
                  <a:ext cx="457599" cy="45383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7" name="Straight Arrow Connector 676"/>
            <p:cNvCxnSpPr/>
            <p:nvPr/>
          </p:nvCxnSpPr>
          <p:spPr>
            <a:xfrm>
              <a:off x="3248527" y="4459773"/>
              <a:ext cx="219206" cy="2395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8" name="Straight Arrow Connector 677"/>
            <p:cNvCxnSpPr/>
            <p:nvPr/>
          </p:nvCxnSpPr>
          <p:spPr>
            <a:xfrm>
              <a:off x="3208201" y="4854646"/>
              <a:ext cx="25953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9" name="Straight Arrow Connector 678"/>
            <p:cNvCxnSpPr/>
            <p:nvPr/>
          </p:nvCxnSpPr>
          <p:spPr>
            <a:xfrm flipV="1">
              <a:off x="3228521" y="4971915"/>
              <a:ext cx="247911" cy="2500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0" name="Straight Arrow Connector 679"/>
            <p:cNvCxnSpPr/>
            <p:nvPr/>
          </p:nvCxnSpPr>
          <p:spPr>
            <a:xfrm flipV="1">
              <a:off x="3248841" y="5129688"/>
              <a:ext cx="227591" cy="5516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1" name="Rectangle 680"/>
                <p:cNvSpPr/>
                <p:nvPr/>
              </p:nvSpPr>
              <p:spPr>
                <a:xfrm>
                  <a:off x="2885939" y="3720049"/>
                  <a:ext cx="603697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1" name="Rectangle 6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5939" y="3720049"/>
                  <a:ext cx="603697" cy="45383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2" name="Rectangle 681"/>
                <p:cNvSpPr/>
                <p:nvPr/>
              </p:nvSpPr>
              <p:spPr>
                <a:xfrm>
                  <a:off x="4291818" y="4623037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2" name="Rectangle 6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818" y="4623037"/>
                  <a:ext cx="457599" cy="45383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3" name="Rectangle 682"/>
            <p:cNvSpPr/>
            <p:nvPr/>
          </p:nvSpPr>
          <p:spPr>
            <a:xfrm>
              <a:off x="1127367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1127367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1127367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1127367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7" name="Rectangle 686"/>
                <p:cNvSpPr/>
                <p:nvPr/>
              </p:nvSpPr>
              <p:spPr>
                <a:xfrm>
                  <a:off x="4520617" y="5309552"/>
                  <a:ext cx="455270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′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−1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7" name="Rectangle 6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0617" y="5309552"/>
                  <a:ext cx="4552709" cy="45383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21622" b="-3108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7" name="Rectangle 536"/>
          <p:cNvSpPr/>
          <p:nvPr/>
        </p:nvSpPr>
        <p:spPr>
          <a:xfrm>
            <a:off x="594884" y="235984"/>
            <a:ext cx="5638387" cy="453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Backward 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Algorithm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17" name="Rectangle 616"/>
          <p:cNvSpPr/>
          <p:nvPr/>
        </p:nvSpPr>
        <p:spPr>
          <a:xfrm>
            <a:off x="1583682" y="1107381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8" name="Rectangle 617"/>
          <p:cNvSpPr/>
          <p:nvPr/>
        </p:nvSpPr>
        <p:spPr>
          <a:xfrm>
            <a:off x="2041281" y="1107381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9" name="Rectangle 618"/>
              <p:cNvSpPr/>
              <p:nvPr/>
            </p:nvSpPr>
            <p:spPr>
              <a:xfrm>
                <a:off x="1583682" y="1561220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9" name="Rectangle 6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82" y="1561220"/>
                <a:ext cx="457599" cy="453839"/>
              </a:xfrm>
              <a:prstGeom prst="rect">
                <a:avLst/>
              </a:prstGeom>
              <a:blipFill rotWithShape="0">
                <a:blip r:embed="rId7"/>
                <a:stretch>
                  <a:fillRect l="-14286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0" name="Rectangle 619"/>
          <p:cNvSpPr/>
          <p:nvPr/>
        </p:nvSpPr>
        <p:spPr>
          <a:xfrm>
            <a:off x="2041281" y="1561220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1" name="Rectangle 620"/>
          <p:cNvSpPr/>
          <p:nvPr/>
        </p:nvSpPr>
        <p:spPr>
          <a:xfrm>
            <a:off x="2498880" y="110738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2" name="Rectangle 621"/>
          <p:cNvSpPr/>
          <p:nvPr/>
        </p:nvSpPr>
        <p:spPr>
          <a:xfrm>
            <a:off x="2956479" y="110738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3" name="Rectangle 622"/>
          <p:cNvSpPr/>
          <p:nvPr/>
        </p:nvSpPr>
        <p:spPr>
          <a:xfrm>
            <a:off x="2498880" y="1561220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4" name="Rectangle 623"/>
          <p:cNvSpPr/>
          <p:nvPr/>
        </p:nvSpPr>
        <p:spPr>
          <a:xfrm>
            <a:off x="2956479" y="1561220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5" name="Rectangle 624"/>
          <p:cNvSpPr/>
          <p:nvPr/>
        </p:nvSpPr>
        <p:spPr>
          <a:xfrm>
            <a:off x="1583682" y="201505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6" name="Rectangle 625"/>
          <p:cNvSpPr/>
          <p:nvPr/>
        </p:nvSpPr>
        <p:spPr>
          <a:xfrm>
            <a:off x="2041281" y="201505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7" name="Rectangle 626"/>
          <p:cNvSpPr/>
          <p:nvPr/>
        </p:nvSpPr>
        <p:spPr>
          <a:xfrm>
            <a:off x="1583682" y="246889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8" name="Rectangle 627"/>
          <p:cNvSpPr/>
          <p:nvPr/>
        </p:nvSpPr>
        <p:spPr>
          <a:xfrm>
            <a:off x="2041281" y="246889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9" name="Rectangle 628"/>
          <p:cNvSpPr/>
          <p:nvPr/>
        </p:nvSpPr>
        <p:spPr>
          <a:xfrm>
            <a:off x="2498880" y="201505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0" name="Rectangle 629"/>
          <p:cNvSpPr/>
          <p:nvPr/>
        </p:nvSpPr>
        <p:spPr>
          <a:xfrm>
            <a:off x="2956479" y="201505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1" name="Rectangle 630"/>
          <p:cNvSpPr/>
          <p:nvPr/>
        </p:nvSpPr>
        <p:spPr>
          <a:xfrm>
            <a:off x="2498880" y="246889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2" name="Rectangle 631"/>
          <p:cNvSpPr/>
          <p:nvPr/>
        </p:nvSpPr>
        <p:spPr>
          <a:xfrm>
            <a:off x="2956479" y="246889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3" name="Rectangle 632"/>
          <p:cNvSpPr/>
          <p:nvPr/>
        </p:nvSpPr>
        <p:spPr>
          <a:xfrm>
            <a:off x="3414078" y="110738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4" name="Rectangle 633"/>
          <p:cNvSpPr/>
          <p:nvPr/>
        </p:nvSpPr>
        <p:spPr>
          <a:xfrm>
            <a:off x="3871677" y="110738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5" name="Rectangle 634"/>
          <p:cNvSpPr/>
          <p:nvPr/>
        </p:nvSpPr>
        <p:spPr>
          <a:xfrm>
            <a:off x="3414078" y="1561220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636" name="Rectangle 635"/>
          <p:cNvSpPr/>
          <p:nvPr/>
        </p:nvSpPr>
        <p:spPr>
          <a:xfrm>
            <a:off x="3871677" y="1561220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3414078" y="201505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8" name="Rectangle 637"/>
          <p:cNvSpPr/>
          <p:nvPr/>
        </p:nvSpPr>
        <p:spPr>
          <a:xfrm>
            <a:off x="3871677" y="201505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14078" y="246889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0" name="Rectangle 639"/>
          <p:cNvSpPr/>
          <p:nvPr/>
        </p:nvSpPr>
        <p:spPr>
          <a:xfrm>
            <a:off x="3871677" y="246889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1" name="Rectangle 640"/>
              <p:cNvSpPr/>
              <p:nvPr/>
            </p:nvSpPr>
            <p:spPr>
              <a:xfrm>
                <a:off x="1570206" y="676521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1" name="Rectangle 6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206" y="676521"/>
                <a:ext cx="457599" cy="45383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2" name="Straight Arrow Connector 641"/>
          <p:cNvCxnSpPr/>
          <p:nvPr/>
        </p:nvCxnSpPr>
        <p:spPr>
          <a:xfrm flipH="1">
            <a:off x="1964111" y="1251290"/>
            <a:ext cx="161232" cy="359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/>
          <p:nvPr/>
        </p:nvCxnSpPr>
        <p:spPr>
          <a:xfrm flipH="1">
            <a:off x="1960268" y="1751563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4" name="Straight Arrow Connector 643"/>
          <p:cNvCxnSpPr/>
          <p:nvPr/>
        </p:nvCxnSpPr>
        <p:spPr>
          <a:xfrm flipH="1" flipV="1">
            <a:off x="1950108" y="1928901"/>
            <a:ext cx="155001" cy="1577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5" name="Straight Arrow Connector 644"/>
          <p:cNvCxnSpPr/>
          <p:nvPr/>
        </p:nvCxnSpPr>
        <p:spPr>
          <a:xfrm flipH="1" flipV="1">
            <a:off x="1950108" y="2041293"/>
            <a:ext cx="167194" cy="5137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6" name="Rectangle 645"/>
              <p:cNvSpPr/>
              <p:nvPr/>
            </p:nvSpPr>
            <p:spPr>
              <a:xfrm>
                <a:off x="1980159" y="676520"/>
                <a:ext cx="59271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6" name="Rectangle 6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159" y="676520"/>
                <a:ext cx="592718" cy="45383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7" name="Rectangle 646"/>
              <p:cNvSpPr/>
              <p:nvPr/>
            </p:nvSpPr>
            <p:spPr>
              <a:xfrm>
                <a:off x="4291175" y="1556530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7" name="Rectangle 6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175" y="1556530"/>
                <a:ext cx="457599" cy="45383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8" name="Rectangle 647"/>
          <p:cNvSpPr/>
          <p:nvPr/>
        </p:nvSpPr>
        <p:spPr>
          <a:xfrm>
            <a:off x="1126725" y="1107381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9" name="Rectangle 648"/>
          <p:cNvSpPr/>
          <p:nvPr/>
        </p:nvSpPr>
        <p:spPr>
          <a:xfrm>
            <a:off x="1126725" y="1561220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0" name="Rectangle 649"/>
          <p:cNvSpPr/>
          <p:nvPr/>
        </p:nvSpPr>
        <p:spPr>
          <a:xfrm>
            <a:off x="1126725" y="201505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1" name="Rectangle 650"/>
          <p:cNvSpPr/>
          <p:nvPr/>
        </p:nvSpPr>
        <p:spPr>
          <a:xfrm>
            <a:off x="1126725" y="246889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8" name="Rectangle 687"/>
              <p:cNvSpPr/>
              <p:nvPr/>
            </p:nvSpPr>
            <p:spPr>
              <a:xfrm>
                <a:off x="4434208" y="2249169"/>
                <a:ext cx="474720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2400" i="1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sz="2400" i="1" dirty="0">
                              <a:solidFill>
                                <a:schemeClr val="tx1"/>
                              </a:solidFill>
                            </a:rPr>
                            <m:t>′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sz="2400" i="1" dirty="0">
                              <a:solidFill>
                                <a:schemeClr val="tx1"/>
                              </a:solidFill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sz="2400" i="1" dirty="0">
                              <a:solidFill>
                                <a:schemeClr val="tx1"/>
                              </a:solidFill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n-US" sz="2400" i="1" dirty="0">
                              <a:solidFill>
                                <a:schemeClr val="tx1"/>
                              </a:solidFill>
                            </a:rPr>
                            <m:t>]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</a:rPr>
                                <m:t>′,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</a:rPr>
                                    <m:t>j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</a:rPr>
                                <m:t>′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8" name="Rectangle 6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208" y="2249169"/>
                <a:ext cx="4747208" cy="453839"/>
              </a:xfrm>
              <a:prstGeom prst="rect">
                <a:avLst/>
              </a:prstGeom>
              <a:blipFill rotWithShape="0">
                <a:blip r:embed="rId11"/>
                <a:stretch>
                  <a:fillRect t="-21622" b="-310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438006" y="443167"/>
            <a:ext cx="12869753" cy="5341997"/>
            <a:chOff x="-438006" y="443167"/>
            <a:chExt cx="12869753" cy="5341997"/>
          </a:xfrm>
        </p:grpSpPr>
        <p:grpSp>
          <p:nvGrpSpPr>
            <p:cNvPr id="2" name="Group 1"/>
            <p:cNvGrpSpPr/>
            <p:nvPr/>
          </p:nvGrpSpPr>
          <p:grpSpPr>
            <a:xfrm>
              <a:off x="-438006" y="443167"/>
              <a:ext cx="12869753" cy="5341997"/>
              <a:chOff x="-448166" y="445072"/>
              <a:chExt cx="12869753" cy="5341997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846007" y="2849882"/>
                <a:ext cx="150832" cy="16763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Equal 11"/>
              <p:cNvSpPr/>
              <p:nvPr/>
            </p:nvSpPr>
            <p:spPr>
              <a:xfrm>
                <a:off x="7863208" y="2816863"/>
                <a:ext cx="438009" cy="233675"/>
              </a:xfrm>
              <a:prstGeom prst="mathEqual">
                <a:avLst>
                  <a:gd name="adj1" fmla="val 26550"/>
                  <a:gd name="adj2" fmla="val 3600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47999" y="981725"/>
                <a:ext cx="58573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2963288" y="980563"/>
                <a:ext cx="67236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Rectangle 266"/>
              <p:cNvSpPr/>
              <p:nvPr/>
            </p:nvSpPr>
            <p:spPr>
              <a:xfrm>
                <a:off x="3675345" y="1472184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PWM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849587" y="1472184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-448166" y="445072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spc="60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</a:t>
                </a:r>
                <a:r>
                  <a:rPr lang="en-US" sz="2800" b="1" spc="60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CG</a:t>
                </a:r>
                <a:r>
                  <a:rPr lang="en-US" sz="2800" b="1" spc="600" smtClean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ACTCCGTA</a:t>
                </a:r>
                <a:r>
                  <a:rPr lang="en-US" sz="2800" b="1" spc="60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</a:t>
                </a:r>
                <a:r>
                  <a:rPr lang="en-US" sz="2800" b="1" spc="600" dirty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38954" y="525428"/>
                <a:ext cx="2326640" cy="4508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2833948" y="457381"/>
                <a:ext cx="901161" cy="33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7045673" y="4219372"/>
                    <a:ext cx="2761267" cy="115187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4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24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GB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GB" sz="24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4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24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  <m:r>
                                                <a:rPr lang="en-GB" sz="24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24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sz="24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6.</m:t>
                              </m:r>
                              <m:r>
                                <m:rPr>
                                  <m:nor/>
                                </m:rPr>
                                <a:rPr lang="en-US" sz="24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nary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5673" y="4219372"/>
                    <a:ext cx="2761267" cy="115187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7692" r="-5055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Bent-Up Arrow 30"/>
              <p:cNvSpPr/>
              <p:nvPr/>
            </p:nvSpPr>
            <p:spPr>
              <a:xfrm rot="5400000" flipV="1">
                <a:off x="10531095" y="4007233"/>
                <a:ext cx="801064" cy="1094938"/>
              </a:xfrm>
              <a:prstGeom prst="bentUpArrow">
                <a:avLst>
                  <a:gd name="adj1" fmla="val 22965"/>
                  <a:gd name="adj2" fmla="val 25000"/>
                  <a:gd name="adj3" fmla="val 25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3"/>
              <a:srcRect l="12750" t="16058" r="16917" b="16369"/>
              <a:stretch/>
            </p:blipFill>
            <p:spPr>
              <a:xfrm>
                <a:off x="2633229" y="3903529"/>
                <a:ext cx="3043716" cy="1281349"/>
              </a:xfrm>
              <a:prstGeom prst="rect">
                <a:avLst/>
              </a:prstGeom>
            </p:spPr>
          </p:pic>
          <p:sp>
            <p:nvSpPr>
              <p:cNvPr id="37" name="Rectangle 36"/>
              <p:cNvSpPr/>
              <p:nvPr/>
            </p:nvSpPr>
            <p:spPr>
              <a:xfrm>
                <a:off x="2768388" y="5133122"/>
                <a:ext cx="2855768" cy="6539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Location in sequence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843604" y="4544203"/>
                <a:ext cx="1745889" cy="5756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 likelihood of TF binding</a:t>
                </a:r>
              </a:p>
            </p:txBody>
          </p:sp>
          <p:sp>
            <p:nvSpPr>
              <p:cNvPr id="38" name="Left Arrow 37"/>
              <p:cNvSpPr/>
              <p:nvPr/>
            </p:nvSpPr>
            <p:spPr>
              <a:xfrm>
                <a:off x="5895726" y="4596605"/>
                <a:ext cx="654009" cy="338309"/>
              </a:xfrm>
              <a:prstGeom prst="lef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87349" y="1540272"/>
                <a:ext cx="3683296" cy="5756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-448166" y="1472184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One-hot encoding</a:t>
                </a: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1991" y="2017394"/>
              <a:ext cx="3616304" cy="18288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549" y="2009775"/>
              <a:ext cx="3622431" cy="18288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6797" y="2028190"/>
              <a:ext cx="3634002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9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48430</TotalTime>
  <Words>369</Words>
  <Application>Microsoft Office PowerPoint</Application>
  <PresentationFormat>Widescreen</PresentationFormat>
  <Paragraphs>249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Windows User</cp:lastModifiedBy>
  <cp:revision>301</cp:revision>
  <dcterms:created xsi:type="dcterms:W3CDTF">2017-07-30T07:55:30Z</dcterms:created>
  <dcterms:modified xsi:type="dcterms:W3CDTF">2020-03-12T23:08:58Z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daariel@microsoft.com</vt:lpwstr>
  </property>
  <property fmtid="{D5CDD505-2E9C-101B-9397-08002B2CF9AE}" pid="5" name="MSIP_Label_f42aa342-8706-4288-bd11-ebb85995028c_SetDate">
    <vt:lpwstr>2019-08-06T07:51:31.4971810Z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268211df-c811-45c0-95b3-6c094e52a9d6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