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1" r:id="rId3"/>
    <p:sldId id="269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C0B577"/>
    <a:srgbClr val="6E277F"/>
    <a:srgbClr val="D6541B"/>
    <a:srgbClr val="037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2" y="82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6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3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3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8CB3-1D98-4ECD-B6B7-C0FB8C78DDA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52" y="603504"/>
            <a:ext cx="12238652" cy="564125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-991309" y="2943288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/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DNase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1309" y="2943288"/>
                <a:ext cx="2345686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135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-991309" y="1251290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GB" sz="2000" dirty="0"/>
                  <a:t>-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value</m:t>
                        </m:r>
                      </m:e>
                    </m:d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H3K27ac</a:t>
                </a: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1309" y="1251290"/>
                <a:ext cx="2345686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3390" b="-1440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4475285" y="5814389"/>
            <a:ext cx="32173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Position In DNA Sequence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81534" y="5370627"/>
            <a:ext cx="123410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463576" y="4605116"/>
                <a:ext cx="881817" cy="585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76" y="4605116"/>
                <a:ext cx="881817" cy="585801"/>
              </a:xfrm>
              <a:prstGeom prst="rect">
                <a:avLst/>
              </a:prstGeom>
              <a:blipFill rotWithShape="0">
                <a:blip r:embed="rId5"/>
                <a:stretch>
                  <a:fillRect l="-1360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/>
          <p:cNvSpPr/>
          <p:nvPr/>
        </p:nvSpPr>
        <p:spPr>
          <a:xfrm>
            <a:off x="10967101" y="635116"/>
            <a:ext cx="374072" cy="1583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313442" y="2280285"/>
            <a:ext cx="9274037" cy="28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752601" y="991509"/>
            <a:ext cx="384048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231640" y="991508"/>
            <a:ext cx="4347918" cy="12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-25176" y="3810476"/>
            <a:ext cx="1316127" cy="794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3604" y="3744305"/>
            <a:ext cx="138203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1061192" y="2432685"/>
            <a:ext cx="1407361" cy="1650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463263" y="628341"/>
            <a:ext cx="10597842" cy="402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080911" y="704088"/>
            <a:ext cx="453390" cy="4800600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496300" y="704088"/>
            <a:ext cx="157365" cy="4800600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529289" y="704088"/>
            <a:ext cx="674151" cy="4800600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"/>
            <a:ext cx="12192000" cy="561975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13918" y="857164"/>
            <a:ext cx="1185617" cy="4762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-958924" y="2973768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/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DNase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8924" y="2973768"/>
                <a:ext cx="2345686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135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-911299" y="1300820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GB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value</m:t>
                        </m:r>
                      </m:e>
                    </m:d>
                  </m:oMath>
                </a14:m>
                <a:endParaRPr lang="en-US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H3K27ac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1299" y="1300820"/>
                <a:ext cx="2345686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3361" b="-134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4717220" y="5806769"/>
            <a:ext cx="32173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Position In DNA Sequence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919" y="5382057"/>
            <a:ext cx="123410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95961" y="4616546"/>
                <a:ext cx="881817" cy="585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1" y="4616546"/>
                <a:ext cx="881817" cy="585801"/>
              </a:xfrm>
              <a:prstGeom prst="rect">
                <a:avLst/>
              </a:prstGeom>
              <a:blipFill rotWithShape="0">
                <a:blip r:embed="rId5"/>
                <a:stretch>
                  <a:fillRect l="-1360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10951861" y="646546"/>
            <a:ext cx="374072" cy="1583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98202" y="2291715"/>
            <a:ext cx="9274037" cy="28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37361" y="1002939"/>
            <a:ext cx="384048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16400" y="1002938"/>
            <a:ext cx="4347918" cy="12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988" y="3821906"/>
            <a:ext cx="1257348" cy="693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989" y="3755735"/>
            <a:ext cx="138203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045952" y="2444115"/>
            <a:ext cx="1407361" cy="1650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48023" y="639771"/>
            <a:ext cx="10597842" cy="402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52440" y="706516"/>
            <a:ext cx="477520" cy="4797664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"/>
            <a:ext cx="12192000" cy="561975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213918" y="857164"/>
            <a:ext cx="1185617" cy="4762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-958924" y="3002343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/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DNase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8924" y="3002343"/>
                <a:ext cx="2345686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135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-958924" y="1262720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GB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value</m:t>
                        </m:r>
                      </m:e>
                    </m:d>
                  </m:oMath>
                </a14:m>
                <a:endParaRPr lang="en-US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H3K27ac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8924" y="1262720"/>
                <a:ext cx="2345686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3390" b="-1440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4564820" y="5825819"/>
            <a:ext cx="32173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Position In DNA Sequence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3919" y="5382057"/>
            <a:ext cx="123410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95961" y="4616546"/>
                <a:ext cx="881817" cy="585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1" y="4616546"/>
                <a:ext cx="881817" cy="585801"/>
              </a:xfrm>
              <a:prstGeom prst="rect">
                <a:avLst/>
              </a:prstGeom>
              <a:blipFill rotWithShape="0">
                <a:blip r:embed="rId5"/>
                <a:stretch>
                  <a:fillRect l="-1360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0951861" y="646546"/>
            <a:ext cx="374072" cy="1583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822" t="4241" r="6321" b="89231"/>
          <a:stretch/>
        </p:blipFill>
        <p:spPr>
          <a:xfrm>
            <a:off x="9096051" y="-87932"/>
            <a:ext cx="664091" cy="739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298202" y="2291715"/>
            <a:ext cx="9274037" cy="28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7361" y="1002939"/>
            <a:ext cx="384048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16400" y="1002938"/>
            <a:ext cx="4347918" cy="12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988" y="3821906"/>
            <a:ext cx="1257348" cy="693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989" y="3755735"/>
            <a:ext cx="138203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367143" y="3540468"/>
            <a:ext cx="1407361" cy="1650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48023" y="639771"/>
            <a:ext cx="10597842" cy="402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39822" y="-159068"/>
            <a:ext cx="6096000" cy="86177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H1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BMP4 Derived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Mesendoderm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Cultured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Cells (E004) 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Fetal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Adrenal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Gland (E080)</a:t>
            </a:r>
          </a:p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Background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0" t="36531" r="7167" b="40870"/>
          <a:stretch/>
        </p:blipFill>
        <p:spPr>
          <a:xfrm>
            <a:off x="11354722" y="3874495"/>
            <a:ext cx="435034" cy="21751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34611" y="706516"/>
            <a:ext cx="2009139" cy="4797664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537190" y="723025"/>
            <a:ext cx="489801" cy="4781155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"/>
            <a:ext cx="12192000" cy="5619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-1865901" y="3181513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/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DNase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5901" y="3181513"/>
                <a:ext cx="2345686" cy="707886"/>
              </a:xfrm>
              <a:prstGeom prst="rect">
                <a:avLst/>
              </a:prstGeom>
              <a:blipFill rotWithShape="0">
                <a:blip r:embed="rId3"/>
                <a:stretch>
                  <a:fillRect b="-135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-1865901" y="1441890"/>
                <a:ext cx="2345686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value</m:t>
                        </m:r>
                      </m:e>
                    </m:d>
                  </m:oMath>
                </a14:m>
                <a:endParaRPr lang="en-US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H3K27ac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5901" y="1441890"/>
                <a:ext cx="2345686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4237" b="-135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4012370" y="6302069"/>
            <a:ext cx="32173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Position In DNA Sequence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-775086" y="5889183"/>
            <a:ext cx="123410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-402033" y="5177139"/>
                <a:ext cx="881817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2033" y="5177139"/>
                <a:ext cx="881817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3605" b="-882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380680" y="377416"/>
            <a:ext cx="9758217" cy="65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951861" y="646546"/>
            <a:ext cx="374072" cy="1583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16643" y="529816"/>
            <a:ext cx="3874654" cy="65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69043" y="682216"/>
            <a:ext cx="3874654" cy="65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57930" y="597625"/>
            <a:ext cx="4123675" cy="65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281633" y="268182"/>
            <a:ext cx="6096000" cy="86177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H1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BMP4 Derived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Mesendoderm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Cultured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Cells (E004) 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Fetal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Adrenal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Gland (E080)</a:t>
            </a:r>
          </a:p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Background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822" t="4241" r="6321" b="89231"/>
          <a:stretch/>
        </p:blipFill>
        <p:spPr>
          <a:xfrm>
            <a:off x="-925404" y="339318"/>
            <a:ext cx="664091" cy="739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44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8" y="500581"/>
            <a:ext cx="11455646" cy="5952744"/>
          </a:xfrm>
          <a:prstGeom prst="rect">
            <a:avLst/>
          </a:prstGeom>
        </p:spPr>
      </p:pic>
      <p:sp>
        <p:nvSpPr>
          <p:cNvPr id="171" name="Rectangle 170"/>
          <p:cNvSpPr/>
          <p:nvPr/>
        </p:nvSpPr>
        <p:spPr>
          <a:xfrm flipH="1">
            <a:off x="1576140" y="3695514"/>
            <a:ext cx="9582049" cy="390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 flipH="1">
            <a:off x="6765787" y="848855"/>
            <a:ext cx="3683667" cy="217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 flipH="1">
            <a:off x="5350623" y="3691116"/>
            <a:ext cx="993794" cy="107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sz="5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 flipH="1">
            <a:off x="1788149" y="949050"/>
            <a:ext cx="2958247" cy="272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 flipH="1">
            <a:off x="10124375" y="986856"/>
            <a:ext cx="687791" cy="584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 flipH="1">
            <a:off x="10614646" y="1415004"/>
            <a:ext cx="1577354" cy="4604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 flipH="1">
            <a:off x="10043092" y="3745106"/>
            <a:ext cx="1577354" cy="910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 flipH="1">
            <a:off x="1903613" y="3983782"/>
            <a:ext cx="9582049" cy="342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 flipH="1">
            <a:off x="1356324" y="3712780"/>
            <a:ext cx="1570722" cy="181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 flipH="1">
            <a:off x="1579359" y="3913394"/>
            <a:ext cx="1570722" cy="181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 flipH="1">
            <a:off x="3822342" y="738341"/>
            <a:ext cx="3683667" cy="204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 flipH="1">
            <a:off x="1788149" y="757726"/>
            <a:ext cx="4359648" cy="275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 flipH="1">
            <a:off x="1580109" y="733890"/>
            <a:ext cx="1310807" cy="275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 flipH="1">
            <a:off x="1603924" y="1032650"/>
            <a:ext cx="549820" cy="49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5064411" y="929368"/>
            <a:ext cx="1701378" cy="2724584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 flipH="1">
            <a:off x="2317633" y="461818"/>
            <a:ext cx="7330503" cy="387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Umbilical Vein Endothelial 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(E122) vs Monocyte (E124)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5771393" y="3831489"/>
            <a:ext cx="280631" cy="103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9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DIX1</a:t>
            </a:r>
            <a:endParaRPr lang="en-US" sz="9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88" name="Straight Arrow Connector 187"/>
          <p:cNvCxnSpPr/>
          <p:nvPr/>
        </p:nvCxnSpPr>
        <p:spPr>
          <a:xfrm flipV="1">
            <a:off x="5718949" y="3667502"/>
            <a:ext cx="0" cy="250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 flipV="1">
            <a:off x="5712801" y="3911498"/>
            <a:ext cx="4409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6180914" y="3829925"/>
            <a:ext cx="339563" cy="103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9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FOXP1</a:t>
            </a:r>
            <a:endParaRPr lang="en-US" sz="9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6125306" y="3665936"/>
            <a:ext cx="0" cy="250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H="1" flipV="1">
            <a:off x="6119158" y="3911350"/>
            <a:ext cx="4409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 flipH="1">
            <a:off x="5129166" y="3831488"/>
            <a:ext cx="350233" cy="103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9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FOXP1</a:t>
            </a:r>
            <a:endParaRPr lang="en-US" sz="9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94" name="Straight Arrow Connector 193"/>
          <p:cNvCxnSpPr/>
          <p:nvPr/>
        </p:nvCxnSpPr>
        <p:spPr>
          <a:xfrm flipH="1" flipV="1">
            <a:off x="5500107" y="3669618"/>
            <a:ext cx="0" cy="250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464157" y="3915031"/>
            <a:ext cx="4232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5706092" y="3290127"/>
            <a:ext cx="345355" cy="129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FOXD3</a:t>
            </a:r>
            <a:endParaRPr lang="en-US" sz="9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97" name="Straight Arrow Connector 196"/>
          <p:cNvCxnSpPr/>
          <p:nvPr/>
        </p:nvCxnSpPr>
        <p:spPr>
          <a:xfrm flipH="1">
            <a:off x="5662002" y="3352167"/>
            <a:ext cx="0" cy="2054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 flipV="1">
            <a:off x="5656046" y="3354226"/>
            <a:ext cx="44091" cy="1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5260170" y="3308682"/>
            <a:ext cx="0" cy="25682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 flipV="1">
            <a:off x="5250071" y="3348464"/>
            <a:ext cx="40083" cy="1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5101653" y="3290179"/>
            <a:ext cx="360774" cy="130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FOXQ1</a:t>
            </a:r>
            <a:endParaRPr lang="en-US" sz="9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201997" y="3294255"/>
            <a:ext cx="338734" cy="130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FOXD3</a:t>
            </a:r>
            <a:endParaRPr lang="en-US" sz="9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03" name="Straight Arrow Connector 202"/>
          <p:cNvCxnSpPr/>
          <p:nvPr/>
        </p:nvCxnSpPr>
        <p:spPr>
          <a:xfrm flipH="1">
            <a:off x="6153271" y="3357679"/>
            <a:ext cx="4164" cy="20616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 flipV="1">
            <a:off x="6153271" y="3363568"/>
            <a:ext cx="44091" cy="1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-1461612" y="945467"/>
            <a:ext cx="28223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r" rtl="1"/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H3K27ac</a:t>
            </a:r>
          </a:p>
          <a:p>
            <a:pPr algn="r" rtl="1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Umbilical Vein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Endothelial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-1463040" y="1817104"/>
            <a:ext cx="2820005" cy="892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r" rtl="1"/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DNase-I</a:t>
            </a:r>
          </a:p>
          <a:p>
            <a:pPr algn="r" rt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Umbilical Vein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Endothelial</a:t>
            </a:r>
          </a:p>
          <a:p>
            <a:pPr algn="r" rtl="1"/>
            <a:r>
              <a:rPr lang="en-GB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b="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-1463040" y="4029030"/>
            <a:ext cx="2818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r" rtl="1"/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H3K27ac</a:t>
            </a:r>
          </a:p>
          <a:p>
            <a:pPr algn="r" rtl="1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Monocyte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-1466856" y="4920986"/>
            <a:ext cx="2818989" cy="892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r" rtl="1"/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DNase-I</a:t>
            </a:r>
          </a:p>
          <a:p>
            <a:pPr algn="r" rtl="1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Monocyte</a:t>
            </a:r>
          </a:p>
          <a:p>
            <a:pPr algn="r" rtl="1"/>
            <a:r>
              <a:rPr lang="en-GB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477376" y="2867475"/>
            <a:ext cx="2890689" cy="892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r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Posterior</a:t>
            </a:r>
            <a:r>
              <a:rPr 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Probability</a:t>
            </a:r>
          </a:p>
          <a:p>
            <a:pPr algn="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HOP-HMM</a:t>
            </a:r>
          </a:p>
          <a:p>
            <a:pPr algn="r"/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453314" y="5653905"/>
            <a:ext cx="1018835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GB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hg19:chr1</a:t>
            </a:r>
            <a:endParaRPr lang="en-US" sz="1400" b="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49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502920"/>
            <a:ext cx="11461098" cy="5948419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 flipH="1">
            <a:off x="1576140" y="3695514"/>
            <a:ext cx="9582049" cy="390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 flipH="1">
            <a:off x="7603327" y="848855"/>
            <a:ext cx="2846126" cy="217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 flipH="1">
            <a:off x="1788149" y="949050"/>
            <a:ext cx="2958247" cy="272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 flipH="1">
            <a:off x="10124375" y="986856"/>
            <a:ext cx="687791" cy="584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 flipH="1">
            <a:off x="10614646" y="1415004"/>
            <a:ext cx="1577354" cy="4604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 flipH="1">
            <a:off x="10043092" y="3745106"/>
            <a:ext cx="1577354" cy="910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 flipH="1">
            <a:off x="1903613" y="3983782"/>
            <a:ext cx="9582049" cy="342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 flipH="1">
            <a:off x="1356324" y="3712780"/>
            <a:ext cx="1570722" cy="181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 flipH="1">
            <a:off x="1579359" y="3913394"/>
            <a:ext cx="1570722" cy="181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 flipH="1">
            <a:off x="3822342" y="738341"/>
            <a:ext cx="3683667" cy="204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 flipH="1">
            <a:off x="1788149" y="757726"/>
            <a:ext cx="4956246" cy="275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 flipH="1">
            <a:off x="1580109" y="733890"/>
            <a:ext cx="1310807" cy="275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 flipH="1">
            <a:off x="1603924" y="1032650"/>
            <a:ext cx="549820" cy="49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 flipH="1">
            <a:off x="2317633" y="461818"/>
            <a:ext cx="7330503" cy="387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Mesendoderm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(E004)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vs Ovary (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E097)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-1461612" y="945467"/>
            <a:ext cx="28223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r" rtl="1"/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H3K27ac</a:t>
            </a:r>
          </a:p>
          <a:p>
            <a:pPr algn="r" rtl="1"/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Mesendoderm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-1463040" y="1832494"/>
            <a:ext cx="2820005" cy="861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r" rtl="1"/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DNase-I</a:t>
            </a:r>
          </a:p>
          <a:p>
            <a:pPr algn="r" rtl="1"/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Mesendoderm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 rtl="1"/>
            <a:r>
              <a:rPr lang="en-GB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b="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-1463040" y="4029030"/>
            <a:ext cx="2818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r" rtl="1"/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H3K27ac</a:t>
            </a:r>
          </a:p>
          <a:p>
            <a:pPr algn="r" rt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Ovary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-1466856" y="4936375"/>
            <a:ext cx="2818989" cy="861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r" rtl="1"/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DNase-I</a:t>
            </a:r>
          </a:p>
          <a:p>
            <a:pPr algn="r" rt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Ovary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 rtl="1"/>
            <a:r>
              <a:rPr lang="en-GB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-1477376" y="2867475"/>
            <a:ext cx="2890689" cy="892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r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Posterior</a:t>
            </a:r>
            <a:r>
              <a:rPr 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Probability</a:t>
            </a:r>
          </a:p>
          <a:p>
            <a:pPr algn="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HOP-HMM</a:t>
            </a:r>
          </a:p>
          <a:p>
            <a:pPr algn="r"/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453314" y="5653905"/>
            <a:ext cx="1080936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GB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hg19:chr11</a:t>
            </a:r>
            <a:endParaRPr lang="en-US" sz="1400" b="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189102" y="827581"/>
            <a:ext cx="249152" cy="2822223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flipH="1">
            <a:off x="6875003" y="770671"/>
            <a:ext cx="584524" cy="261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 flipH="1">
            <a:off x="7256845" y="848854"/>
            <a:ext cx="584524" cy="160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 flipH="1">
            <a:off x="6691573" y="792118"/>
            <a:ext cx="584524" cy="160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931839" y="824333"/>
            <a:ext cx="2990728" cy="2828721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789711" y="3275332"/>
            <a:ext cx="1066177" cy="277080"/>
            <a:chOff x="7804951" y="3379472"/>
            <a:chExt cx="1066177" cy="277080"/>
          </a:xfrm>
        </p:grpSpPr>
        <p:sp>
          <p:nvSpPr>
            <p:cNvPr id="33" name="Rectangle 32"/>
            <p:cNvSpPr/>
            <p:nvPr/>
          </p:nvSpPr>
          <p:spPr>
            <a:xfrm>
              <a:off x="7838694" y="3379472"/>
              <a:ext cx="487589" cy="114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POU5F1B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808580" y="3433753"/>
              <a:ext cx="0" cy="22071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7804951" y="3437984"/>
              <a:ext cx="40305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 flipH="1">
              <a:off x="8418194" y="3381377"/>
              <a:ext cx="415817" cy="114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NFATC2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8866000" y="3437966"/>
              <a:ext cx="2407" cy="21858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8831018" y="3437966"/>
              <a:ext cx="40110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630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502920"/>
            <a:ext cx="11454052" cy="5952744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 flipH="1">
            <a:off x="2967696" y="383008"/>
            <a:ext cx="6256607" cy="359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Gastric (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E094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vs </a:t>
            </a:r>
            <a:r>
              <a:rPr lang="en-US" sz="2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Mesendoderm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E004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 flipH="1">
            <a:off x="1576138" y="3695514"/>
            <a:ext cx="4678357" cy="533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 flipH="1">
            <a:off x="6796822" y="792118"/>
            <a:ext cx="3652631" cy="2746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 flipH="1">
            <a:off x="1788149" y="949050"/>
            <a:ext cx="2958247" cy="272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 flipH="1">
            <a:off x="10124375" y="986856"/>
            <a:ext cx="687791" cy="584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 flipH="1">
            <a:off x="10614646" y="1415004"/>
            <a:ext cx="1577354" cy="4604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 flipH="1">
            <a:off x="10043092" y="3745106"/>
            <a:ext cx="1577354" cy="910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 flipH="1">
            <a:off x="1356324" y="3712780"/>
            <a:ext cx="1570722" cy="181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 flipH="1">
            <a:off x="1579359" y="3913394"/>
            <a:ext cx="1570722" cy="181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 flipH="1">
            <a:off x="3822342" y="738341"/>
            <a:ext cx="3683667" cy="204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 flipH="1">
            <a:off x="1788149" y="765976"/>
            <a:ext cx="5306580" cy="267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 flipH="1">
            <a:off x="1580109" y="733890"/>
            <a:ext cx="1310807" cy="275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 flipH="1">
            <a:off x="1603924" y="1032650"/>
            <a:ext cx="549820" cy="49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-1461612" y="945467"/>
            <a:ext cx="28223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r" rtl="1"/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H3K27ac</a:t>
            </a:r>
          </a:p>
          <a:p>
            <a:pPr algn="r" rt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Gastric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-1463040" y="1832494"/>
            <a:ext cx="2820005" cy="861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r" rtl="1"/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DNase-I</a:t>
            </a:r>
          </a:p>
          <a:p>
            <a:pPr algn="r" rt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Gastric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 rtl="1"/>
            <a:r>
              <a:rPr lang="en-GB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b="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-1463040" y="4029030"/>
            <a:ext cx="2818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r" rtl="1"/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H3K27ac</a:t>
            </a:r>
          </a:p>
          <a:p>
            <a:pPr algn="r" rtl="1"/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Mesendoderm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-1466856" y="4936375"/>
            <a:ext cx="2818989" cy="861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r" rtl="1"/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DNase-I</a:t>
            </a:r>
          </a:p>
          <a:p>
            <a:pPr algn="r" rtl="1"/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Mesendoderm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 rtl="1"/>
            <a:r>
              <a:rPr lang="en-GB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-1477376" y="2867475"/>
            <a:ext cx="2890689" cy="892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r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Posterior</a:t>
            </a:r>
            <a:r>
              <a:rPr 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Probability</a:t>
            </a:r>
          </a:p>
          <a:p>
            <a:pPr algn="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HOP-HMM</a:t>
            </a:r>
          </a:p>
          <a:p>
            <a:pPr algn="r"/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453314" y="5653905"/>
            <a:ext cx="1018835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GB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hg19:chr5</a:t>
            </a:r>
            <a:endParaRPr lang="en-US" sz="1400" b="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 flipH="1">
            <a:off x="6495549" y="3667244"/>
            <a:ext cx="4678357" cy="453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 flipH="1">
            <a:off x="6101193" y="3667243"/>
            <a:ext cx="583431" cy="366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 flipH="1">
            <a:off x="5822686" y="3740712"/>
            <a:ext cx="583431" cy="366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1" t="87366" r="9192" b="11866"/>
          <a:stretch/>
        </p:blipFill>
        <p:spPr>
          <a:xfrm>
            <a:off x="1469390" y="5688330"/>
            <a:ext cx="9006840" cy="45719"/>
          </a:xfrm>
          <a:prstGeom prst="rect">
            <a:avLst/>
          </a:prstGeom>
        </p:spPr>
      </p:pic>
      <p:sp>
        <p:nvSpPr>
          <p:cNvPr id="107" name="Rectangle 106"/>
          <p:cNvSpPr/>
          <p:nvPr/>
        </p:nvSpPr>
        <p:spPr>
          <a:xfrm>
            <a:off x="5021580" y="2975917"/>
            <a:ext cx="2209800" cy="2742894"/>
          </a:xfrm>
          <a:prstGeom prst="rect">
            <a:avLst/>
          </a:prstGeom>
          <a:solidFill>
            <a:srgbClr val="C00000">
              <a:alpha val="25882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flipH="1">
            <a:off x="5737526" y="3380535"/>
            <a:ext cx="280773" cy="11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GSC2</a:t>
            </a:r>
            <a:endParaRPr lang="en-US" sz="9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089590" y="3442628"/>
            <a:ext cx="0" cy="11411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003851" y="3440255"/>
            <a:ext cx="91160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flipH="1">
            <a:off x="6052973" y="3273552"/>
            <a:ext cx="292114" cy="11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HLTF</a:t>
            </a:r>
            <a:endParaRPr lang="en-US" sz="9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384060" y="3342566"/>
            <a:ext cx="0" cy="21950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343182" y="3342894"/>
            <a:ext cx="46947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510758" y="3273552"/>
            <a:ext cx="286064" cy="11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HLTF</a:t>
            </a:r>
            <a:endParaRPr lang="en-US" sz="9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6475531" y="3336939"/>
            <a:ext cx="0" cy="2251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469863" y="3342566"/>
            <a:ext cx="41973" cy="1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998698" y="3332443"/>
            <a:ext cx="1048" cy="2292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993618" y="3332443"/>
            <a:ext cx="32580" cy="38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flipH="1">
            <a:off x="6899706" y="3273552"/>
            <a:ext cx="195023" cy="11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SRY</a:t>
            </a:r>
            <a:endParaRPr lang="en-US" sz="9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1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67408</TotalTime>
  <Words>172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90</cp:revision>
  <dcterms:created xsi:type="dcterms:W3CDTF">2019-08-26T10:24:43Z</dcterms:created>
  <dcterms:modified xsi:type="dcterms:W3CDTF">2020-04-04T15:07:36Z</dcterms:modified>
</cp:coreProperties>
</file>