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66" r:id="rId8"/>
    <p:sldId id="265" r:id="rId9"/>
    <p:sldId id="258" r:id="rId10"/>
    <p:sldId id="259" r:id="rId11"/>
    <p:sldId id="262" r:id="rId12"/>
    <p:sldId id="263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3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10.png"/><Relationship Id="rId5" Type="http://schemas.openxmlformats.org/officeDocument/2006/relationships/image" Target="../media/image240.png"/><Relationship Id="rId15" Type="http://schemas.openxmlformats.org/officeDocument/2006/relationships/image" Target="../media/image35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.png"/><Relationship Id="rId12" Type="http://schemas.openxmlformats.org/officeDocument/2006/relationships/image" Target="../media/image54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30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39397" y="480856"/>
            <a:ext cx="11438856" cy="4099322"/>
            <a:chOff x="639397" y="480856"/>
            <a:chExt cx="11438856" cy="4099322"/>
          </a:xfrm>
        </p:grpSpPr>
        <p:grpSp>
          <p:nvGrpSpPr>
            <p:cNvPr id="3" name="Group 2"/>
            <p:cNvGrpSpPr/>
            <p:nvPr/>
          </p:nvGrpSpPr>
          <p:grpSpPr>
            <a:xfrm>
              <a:off x="756685" y="480856"/>
              <a:ext cx="11321568" cy="4099322"/>
              <a:chOff x="756685" y="480856"/>
              <a:chExt cx="11321568" cy="40993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064098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098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064098" y="1360529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098" y="136052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2198993" y="1360529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993" y="136052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/>
              <p:cNvSpPr txBox="1"/>
              <p:nvPr/>
            </p:nvSpPr>
            <p:spPr>
              <a:xfrm>
                <a:off x="10139725" y="3447442"/>
                <a:ext cx="1938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Hidden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39725" y="4150465"/>
                <a:ext cx="1938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Observed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56685" y="48346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State Machine (n=2)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1409883" y="1105046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883" y="1105046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1409883" y="164251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070053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>
                  <a:stCxn id="44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1771093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56" name="Straight Arrow Connector 55"/>
                <p:cNvCxnSpPr>
                  <a:stCxn id="57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>
                  <a:stCxn id="57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480515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62" name="Straight Arrow Connector 61"/>
                <p:cNvCxnSpPr>
                  <a:stCxn id="63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63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3181555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66" name="Straight Arrow Connector 65"/>
                <p:cNvCxnSpPr>
                  <a:stCxn id="67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/>
                <p:cNvCxnSpPr>
                  <a:stCxn id="67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3885604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70" name="Straight Arrow Connector 69"/>
                <p:cNvCxnSpPr>
                  <a:stCxn id="71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>
                  <a:stCxn id="71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4589653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80" name="Straight Arrow Connector 79"/>
                <p:cNvCxnSpPr>
                  <a:stCxn id="81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Arrow Connector 81"/>
                <p:cNvCxnSpPr>
                  <a:stCxn id="81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5303100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84" name="Straight Arrow Connector 83"/>
                <p:cNvCxnSpPr>
                  <a:stCxn id="85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>
                  <a:stCxn id="85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5999607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88" name="Straight Arrow Connector 87"/>
                <p:cNvCxnSpPr>
                  <a:stCxn id="89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/>
                <p:cNvCxnSpPr>
                  <a:stCxn id="89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6713054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92" name="Straight Arrow Connector 91"/>
                <p:cNvCxnSpPr>
                  <a:stCxn id="93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stCxn id="93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7425039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96" name="Straight Arrow Connector 95"/>
                <p:cNvCxnSpPr>
                  <a:stCxn id="97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>
                  <a:stCxn id="97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8126079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100" name="Straight Arrow Connector 99"/>
                <p:cNvCxnSpPr>
                  <a:stCxn id="101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Arrow Connector 101"/>
                <p:cNvCxnSpPr>
                  <a:stCxn id="101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/>
              <p:cNvGrpSpPr/>
              <p:nvPr/>
            </p:nvGrpSpPr>
            <p:grpSpPr>
              <a:xfrm>
                <a:off x="8835501" y="3388268"/>
                <a:ext cx="699516" cy="691444"/>
                <a:chOff x="2570011" y="3983031"/>
                <a:chExt cx="699516" cy="691444"/>
              </a:xfrm>
            </p:grpSpPr>
            <p:cxnSp>
              <p:nvCxnSpPr>
                <p:cNvPr id="104" name="Straight Arrow Connector 103"/>
                <p:cNvCxnSpPr>
                  <a:stCxn id="105" idx="3"/>
                </p:cNvCxnSpPr>
                <p:nvPr/>
              </p:nvCxnSpPr>
              <p:spPr>
                <a:xfrm>
                  <a:off x="3072931" y="4226871"/>
                  <a:ext cx="1965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/>
                <p:cNvCxnSpPr>
                  <a:stCxn id="105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>
                <a:off x="9536541" y="3388268"/>
                <a:ext cx="502920" cy="691444"/>
                <a:chOff x="2570011" y="3983031"/>
                <a:chExt cx="502920" cy="6914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0011" y="3983031"/>
                      <a:ext cx="502920" cy="48768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>
                  <a:stCxn id="109" idx="2"/>
                </p:cNvCxnSpPr>
                <p:nvPr/>
              </p:nvCxnSpPr>
              <p:spPr>
                <a:xfrm>
                  <a:off x="2821471" y="4470711"/>
                  <a:ext cx="3009" cy="2037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773027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3027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478760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8760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181555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555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3886444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444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583911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911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302416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416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5997946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7946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712878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2878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425039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5039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133968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3968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839701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9701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542496" y="4092498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2496" y="4092498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206064" y="278016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</a:t>
                </a:r>
                <a:r>
                  <a:rPr lang="en-US" sz="1911" b="1" dirty="0" smtClean="0"/>
                  <a:t>Sequence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4005644" y="1572859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644" y="157285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4005644" y="2061857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644" y="2061857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3651269" y="484051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4508564" y="1572859"/>
                    <a:ext cx="502920" cy="48768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1700" dirty="0" smtClean="0">
                        <a:solidFill>
                          <a:schemeClr val="bg1"/>
                        </a:solidFill>
                      </a:rPr>
                      <a:t>.0</a:t>
                    </a:r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564" y="157285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r="-2381"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4508564" y="2061857"/>
                    <a:ext cx="502920" cy="48768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564" y="2061857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5007297" y="1572859"/>
                    <a:ext cx="502920" cy="48768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1700" dirty="0" smtClean="0">
                        <a:solidFill>
                          <a:sysClr val="windowText" lastClr="000000"/>
                        </a:solidFill>
                      </a:rPr>
                      <a:t>.0</a:t>
                    </a:r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97" y="157285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r="-2353"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5007297" y="2061857"/>
                    <a:ext cx="502920" cy="48768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1700" dirty="0" smtClean="0">
                        <a:solidFill>
                          <a:schemeClr val="bg1"/>
                        </a:solidFill>
                      </a:rPr>
                      <a:t>.0</a:t>
                    </a:r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97" y="2061857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r="-2353"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4508564" y="1086401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564" y="108640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5007297" y="1086401"/>
                    <a:ext cx="502920" cy="48768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97" y="108640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6672822" y="1575399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822" y="157539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6672822" y="2064397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822" y="2064397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7175742" y="1575399"/>
                    <a:ext cx="502920" cy="48768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742" y="157539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7175742" y="2064397"/>
                    <a:ext cx="502920" cy="48768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742" y="2064397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7674475" y="1575399"/>
                    <a:ext cx="502920" cy="48768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475" y="1575399"/>
                    <a:ext cx="502920" cy="48768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7674475" y="2064397"/>
                    <a:ext cx="502920" cy="48768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475" y="2064397"/>
                    <a:ext cx="502920" cy="48768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7175742" y="1086401"/>
                    <a:ext cx="502920" cy="4876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742" y="108640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7674475" y="1086555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475" y="1086555"/>
                    <a:ext cx="502920" cy="48768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6321828" y="480856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1708050" y="2072873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8050" y="2072873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Arc 142"/>
            <p:cNvSpPr/>
            <p:nvPr/>
          </p:nvSpPr>
          <p:spPr>
            <a:xfrm rot="5400000">
              <a:off x="2728577" y="1411281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2695267" y="18354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267" y="1835480"/>
                  <a:ext cx="421910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725067" y="1379155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639397" y="1835481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97" y="1835481"/>
                  <a:ext cx="421910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18417</TotalTime>
  <Words>393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123</cp:revision>
  <dcterms:created xsi:type="dcterms:W3CDTF">2017-07-30T07:55:30Z</dcterms:created>
  <dcterms:modified xsi:type="dcterms:W3CDTF">2019-04-16T20:34:35Z</dcterms:modified>
</cp:coreProperties>
</file>