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13-Aug-17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1" Type="http://schemas.openxmlformats.org/officeDocument/2006/relationships/image" Target="../media/image52.png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6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79090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36689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79090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836689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4288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751887" y="71628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94288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51887" y="117012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79090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36689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379090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36689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94288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51887" y="162396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294288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751887" y="207780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209486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667085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09486" y="117012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486" y="1170127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667085" y="117012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209486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67085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209486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667085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0209485" y="26713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485" y="267139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0043293" y="1002173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02967" y="1397046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0023287" y="1510614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0043607" y="1591650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9750603" y="26244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603" y="262449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 r="-4000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556992" y="1173171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92" y="1173171"/>
                <a:ext cx="457599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922133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922133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922133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922133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204739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662338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04739" y="117012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662338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119937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577536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119937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577536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04739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662338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204739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62338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119937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577536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119937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577536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035135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492734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5035135" y="117012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35" y="1170127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5492734" y="117012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35135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492734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035135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92734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5035134" y="28542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34" y="285427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2961943" y="28683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43" y="286830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362622" y="113771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22" y="1137715"/>
                <a:ext cx="457599" cy="45383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2290183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7782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290183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7782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90183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7782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4348737" y="332848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46675" y="1170125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90822" y="117012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051069" y="286832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69" y="286832"/>
                <a:ext cx="935828" cy="45383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907017" y="-120750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832951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2951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32951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2951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180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32</cp:revision>
  <dcterms:created xsi:type="dcterms:W3CDTF">2017-07-30T07:55:30Z</dcterms:created>
  <dcterms:modified xsi:type="dcterms:W3CDTF">2017-08-14T19:23:49Z</dcterms:modified>
</cp:coreProperties>
</file>