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58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2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2018-10-23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4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2018-10-23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4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2018-10-23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4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2018-10-23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3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2018-10-23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63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2018-10-23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90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2018-10-23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82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2018-10-23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0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2018-10-23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4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2018-10-23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82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2018-10-23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6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2A043-560F-4D2E-8D1E-02B02E053659}" type="datetimeFigureOut">
              <a:rPr lang="en-US" smtClean="0"/>
              <a:t>2018-10-23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4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130.png"/><Relationship Id="rId3" Type="http://schemas.openxmlformats.org/officeDocument/2006/relationships/image" Target="../media/image30.png"/><Relationship Id="rId7" Type="http://schemas.openxmlformats.org/officeDocument/2006/relationships/image" Target="../media/image70.png"/><Relationship Id="rId12" Type="http://schemas.openxmlformats.org/officeDocument/2006/relationships/image" Target="../media/image12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110.png"/><Relationship Id="rId5" Type="http://schemas.openxmlformats.org/officeDocument/2006/relationships/image" Target="../media/image510.png"/><Relationship Id="rId10" Type="http://schemas.openxmlformats.org/officeDocument/2006/relationships/image" Target="../media/image100.png"/><Relationship Id="rId4" Type="http://schemas.openxmlformats.org/officeDocument/2006/relationships/image" Target="../media/image40.png"/><Relationship Id="rId9" Type="http://schemas.openxmlformats.org/officeDocument/2006/relationships/image" Target="../media/image90.png"/><Relationship Id="rId14" Type="http://schemas.openxmlformats.org/officeDocument/2006/relationships/image" Target="../media/image140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21" Type="http://schemas.openxmlformats.org/officeDocument/2006/relationships/image" Target="../media/image52.png"/><Relationship Id="rId17" Type="http://schemas.openxmlformats.org/officeDocument/2006/relationships/image" Target="../media/image48.pn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46.png"/><Relationship Id="rId19" Type="http://schemas.openxmlformats.org/officeDocument/2006/relationships/image" Target="../media/image50.png"/><Relationship Id="rId14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3.png"/><Relationship Id="rId15" Type="http://schemas.openxmlformats.org/officeDocument/2006/relationships/image" Target="../media/image57.png"/><Relationship Id="rId19" Type="http://schemas.openxmlformats.org/officeDocument/2006/relationships/image" Target="../media/image61.png"/><Relationship Id="rId14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/>
          <p:cNvSpPr/>
          <p:nvPr/>
        </p:nvSpPr>
        <p:spPr>
          <a:xfrm>
            <a:off x="3725966" y="1145136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(1,0)</a:t>
            </a:r>
            <a:endParaRPr lang="en-US" sz="1400" dirty="0"/>
          </a:p>
        </p:txBody>
      </p:sp>
      <p:sp>
        <p:nvSpPr>
          <p:cNvPr id="5" name="Hexagon 4"/>
          <p:cNvSpPr/>
          <p:nvPr/>
        </p:nvSpPr>
        <p:spPr>
          <a:xfrm>
            <a:off x="3725966" y="2220482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(2,0)</a:t>
            </a:r>
            <a:endParaRPr lang="en-US" sz="1400" dirty="0"/>
          </a:p>
        </p:txBody>
      </p:sp>
      <p:sp>
        <p:nvSpPr>
          <p:cNvPr id="6" name="Hexagon 5"/>
          <p:cNvSpPr/>
          <p:nvPr/>
        </p:nvSpPr>
        <p:spPr>
          <a:xfrm>
            <a:off x="3725966" y="3295828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(3,0)</a:t>
            </a:r>
            <a:endParaRPr lang="en-US" sz="1400" dirty="0"/>
          </a:p>
        </p:txBody>
      </p:sp>
      <p:sp>
        <p:nvSpPr>
          <p:cNvPr id="7" name="Hexagon 6"/>
          <p:cNvSpPr/>
          <p:nvPr/>
        </p:nvSpPr>
        <p:spPr>
          <a:xfrm>
            <a:off x="3719067" y="4852513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(m,0)</a:t>
            </a:r>
            <a:endParaRPr 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4090417" y="4273297"/>
            <a:ext cx="91440" cy="97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090417" y="4425697"/>
            <a:ext cx="91440" cy="97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090417" y="4578097"/>
            <a:ext cx="91440" cy="97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834128" y="1254095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6" name="Oval 25"/>
          <p:cNvSpPr/>
          <p:nvPr/>
        </p:nvSpPr>
        <p:spPr>
          <a:xfrm>
            <a:off x="6390894" y="1443227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482334" y="1443227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579870" y="1443227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818888" y="1254095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(1,1)</a:t>
            </a:r>
            <a:endParaRPr lang="en-US" sz="1200" dirty="0"/>
          </a:p>
        </p:txBody>
      </p:sp>
      <p:sp>
        <p:nvSpPr>
          <p:cNvPr id="36" name="Oval 35"/>
          <p:cNvSpPr/>
          <p:nvPr/>
        </p:nvSpPr>
        <p:spPr>
          <a:xfrm>
            <a:off x="5328666" y="125272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7" name="Rectangle 36"/>
          <p:cNvSpPr/>
          <p:nvPr/>
        </p:nvSpPr>
        <p:spPr>
          <a:xfrm>
            <a:off x="5313426" y="125272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(1,2)</a:t>
            </a:r>
            <a:endParaRPr lang="en-US" sz="1200" dirty="0"/>
          </a:p>
        </p:txBody>
      </p:sp>
      <p:sp>
        <p:nvSpPr>
          <p:cNvPr id="38" name="Oval 37"/>
          <p:cNvSpPr/>
          <p:nvPr/>
        </p:nvSpPr>
        <p:spPr>
          <a:xfrm>
            <a:off x="5817108" y="125272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9" name="Rectangle 38"/>
          <p:cNvSpPr/>
          <p:nvPr/>
        </p:nvSpPr>
        <p:spPr>
          <a:xfrm>
            <a:off x="5801868" y="125272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(1,3)</a:t>
            </a:r>
            <a:endParaRPr lang="en-US" sz="1200" dirty="0"/>
          </a:p>
        </p:txBody>
      </p:sp>
      <p:sp>
        <p:nvSpPr>
          <p:cNvPr id="40" name="Oval 39"/>
          <p:cNvSpPr/>
          <p:nvPr/>
        </p:nvSpPr>
        <p:spPr>
          <a:xfrm>
            <a:off x="6712458" y="125272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41" name="Rectangle 40"/>
          <p:cNvSpPr/>
          <p:nvPr/>
        </p:nvSpPr>
        <p:spPr>
          <a:xfrm>
            <a:off x="6697218" y="125272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(1,k)</a:t>
            </a:r>
            <a:endParaRPr lang="en-US" sz="1200" dirty="0"/>
          </a:p>
        </p:txBody>
      </p:sp>
      <p:cxnSp>
        <p:nvCxnSpPr>
          <p:cNvPr id="43" name="Curved Connector 42"/>
          <p:cNvCxnSpPr>
            <a:stCxn id="4" idx="5"/>
            <a:endCxn id="15" idx="0"/>
          </p:cNvCxnSpPr>
          <p:nvPr/>
        </p:nvCxnSpPr>
        <p:spPr>
          <a:xfrm rot="16200000" flipH="1">
            <a:off x="4671472" y="859792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4" idx="5"/>
            <a:endCxn id="36" idx="0"/>
          </p:cNvCxnSpPr>
          <p:nvPr/>
        </p:nvCxnSpPr>
        <p:spPr>
          <a:xfrm rot="16200000" flipH="1">
            <a:off x="4919425" y="611839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4" idx="5"/>
            <a:endCxn id="38" idx="0"/>
          </p:cNvCxnSpPr>
          <p:nvPr/>
        </p:nvCxnSpPr>
        <p:spPr>
          <a:xfrm rot="16200000" flipH="1">
            <a:off x="5163646" y="367618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4" idx="5"/>
            <a:endCxn id="40" idx="0"/>
          </p:cNvCxnSpPr>
          <p:nvPr/>
        </p:nvCxnSpPr>
        <p:spPr>
          <a:xfrm rot="16200000" flipH="1">
            <a:off x="5611321" y="-80057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4" idx="1"/>
            <a:endCxn id="15" idx="4"/>
          </p:cNvCxnSpPr>
          <p:nvPr/>
        </p:nvCxnSpPr>
        <p:spPr>
          <a:xfrm rot="5400000" flipH="1" flipV="1">
            <a:off x="4671472" y="1425951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4" idx="1"/>
            <a:endCxn id="36" idx="4"/>
          </p:cNvCxnSpPr>
          <p:nvPr/>
        </p:nvCxnSpPr>
        <p:spPr>
          <a:xfrm rot="5400000" flipH="1" flipV="1">
            <a:off x="4918057" y="1177998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4" idx="1"/>
            <a:endCxn id="38" idx="4"/>
          </p:cNvCxnSpPr>
          <p:nvPr/>
        </p:nvCxnSpPr>
        <p:spPr>
          <a:xfrm rot="5400000" flipH="1" flipV="1">
            <a:off x="5162278" y="933777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4" idx="1"/>
            <a:endCxn id="40" idx="4"/>
          </p:cNvCxnSpPr>
          <p:nvPr/>
        </p:nvCxnSpPr>
        <p:spPr>
          <a:xfrm rot="5400000" flipH="1" flipV="1">
            <a:off x="5609953" y="486102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stCxn id="4" idx="3"/>
            <a:endCxn id="5" idx="3"/>
          </p:cNvCxnSpPr>
          <p:nvPr/>
        </p:nvCxnSpPr>
        <p:spPr>
          <a:xfrm rot="10800000" flipV="1">
            <a:off x="3725966" y="1482695"/>
            <a:ext cx="12700" cy="1075346"/>
          </a:xfrm>
          <a:prstGeom prst="curvedConnector3">
            <a:avLst>
              <a:gd name="adj1" fmla="val 120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urved Connector 94"/>
          <p:cNvCxnSpPr>
            <a:stCxn id="4" idx="3"/>
            <a:endCxn id="6" idx="3"/>
          </p:cNvCxnSpPr>
          <p:nvPr/>
        </p:nvCxnSpPr>
        <p:spPr>
          <a:xfrm rot="10800000" flipV="1">
            <a:off x="3725966" y="1482695"/>
            <a:ext cx="12700" cy="2150692"/>
          </a:xfrm>
          <a:prstGeom prst="curvedConnector3">
            <a:avLst>
              <a:gd name="adj1" fmla="val 204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98"/>
          <p:cNvCxnSpPr/>
          <p:nvPr/>
        </p:nvCxnSpPr>
        <p:spPr>
          <a:xfrm rot="10800000" flipV="1">
            <a:off x="3715972" y="1486928"/>
            <a:ext cx="12700" cy="3699418"/>
          </a:xfrm>
          <a:prstGeom prst="curvedConnector3">
            <a:avLst>
              <a:gd name="adj1" fmla="val 291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/>
          <p:cNvCxnSpPr/>
          <p:nvPr/>
        </p:nvCxnSpPr>
        <p:spPr>
          <a:xfrm rot="10800000" flipV="1">
            <a:off x="3732315" y="2558041"/>
            <a:ext cx="12700" cy="1075346"/>
          </a:xfrm>
          <a:prstGeom prst="curvedConnector3">
            <a:avLst>
              <a:gd name="adj1" fmla="val 135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stCxn id="6" idx="3"/>
            <a:endCxn id="7" idx="3"/>
          </p:cNvCxnSpPr>
          <p:nvPr/>
        </p:nvCxnSpPr>
        <p:spPr>
          <a:xfrm rot="10800000" flipV="1">
            <a:off x="3719068" y="3633386"/>
            <a:ext cx="6899" cy="1556685"/>
          </a:xfrm>
          <a:prstGeom prst="curvedConnector3">
            <a:avLst>
              <a:gd name="adj1" fmla="val 341352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val 181"/>
          <p:cNvSpPr/>
          <p:nvPr/>
        </p:nvSpPr>
        <p:spPr>
          <a:xfrm>
            <a:off x="4834128" y="232326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83" name="Oval 182"/>
          <p:cNvSpPr/>
          <p:nvPr/>
        </p:nvSpPr>
        <p:spPr>
          <a:xfrm>
            <a:off x="6390894" y="2512399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6482334" y="2512399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6579870" y="2512399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4818888" y="232326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(2,1)</a:t>
            </a:r>
            <a:endParaRPr lang="en-US" sz="1200" dirty="0"/>
          </a:p>
        </p:txBody>
      </p:sp>
      <p:sp>
        <p:nvSpPr>
          <p:cNvPr id="187" name="Oval 186"/>
          <p:cNvSpPr/>
          <p:nvPr/>
        </p:nvSpPr>
        <p:spPr>
          <a:xfrm>
            <a:off x="5328666" y="2321899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88" name="Rectangle 187"/>
          <p:cNvSpPr/>
          <p:nvPr/>
        </p:nvSpPr>
        <p:spPr>
          <a:xfrm>
            <a:off x="5313426" y="2321899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(2,2)</a:t>
            </a:r>
            <a:endParaRPr lang="en-US" sz="1200" dirty="0"/>
          </a:p>
        </p:txBody>
      </p:sp>
      <p:sp>
        <p:nvSpPr>
          <p:cNvPr id="189" name="Oval 188"/>
          <p:cNvSpPr/>
          <p:nvPr/>
        </p:nvSpPr>
        <p:spPr>
          <a:xfrm>
            <a:off x="5817108" y="2321899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90" name="Rectangle 189"/>
          <p:cNvSpPr/>
          <p:nvPr/>
        </p:nvSpPr>
        <p:spPr>
          <a:xfrm>
            <a:off x="5801868" y="2321899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(2,3)</a:t>
            </a:r>
            <a:endParaRPr lang="en-US" sz="1200" dirty="0"/>
          </a:p>
        </p:txBody>
      </p:sp>
      <p:sp>
        <p:nvSpPr>
          <p:cNvPr id="191" name="Oval 190"/>
          <p:cNvSpPr/>
          <p:nvPr/>
        </p:nvSpPr>
        <p:spPr>
          <a:xfrm>
            <a:off x="6712458" y="2321899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92" name="Rectangle 191"/>
          <p:cNvSpPr/>
          <p:nvPr/>
        </p:nvSpPr>
        <p:spPr>
          <a:xfrm>
            <a:off x="6697218" y="2321899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(2,k)</a:t>
            </a:r>
            <a:endParaRPr lang="en-US" sz="1200" dirty="0"/>
          </a:p>
        </p:txBody>
      </p:sp>
      <p:cxnSp>
        <p:nvCxnSpPr>
          <p:cNvPr id="193" name="Curved Connector 192"/>
          <p:cNvCxnSpPr/>
          <p:nvPr/>
        </p:nvCxnSpPr>
        <p:spPr>
          <a:xfrm rot="16200000" flipH="1">
            <a:off x="4671472" y="1928964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urved Connector 193"/>
          <p:cNvCxnSpPr/>
          <p:nvPr/>
        </p:nvCxnSpPr>
        <p:spPr>
          <a:xfrm rot="16200000" flipH="1">
            <a:off x="4919425" y="1681011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urved Connector 194"/>
          <p:cNvCxnSpPr/>
          <p:nvPr/>
        </p:nvCxnSpPr>
        <p:spPr>
          <a:xfrm rot="16200000" flipH="1">
            <a:off x="5163646" y="1436790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urved Connector 195"/>
          <p:cNvCxnSpPr/>
          <p:nvPr/>
        </p:nvCxnSpPr>
        <p:spPr>
          <a:xfrm rot="16200000" flipH="1">
            <a:off x="5611321" y="989115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urved Connector 196"/>
          <p:cNvCxnSpPr>
            <a:endCxn id="182" idx="4"/>
          </p:cNvCxnSpPr>
          <p:nvPr/>
        </p:nvCxnSpPr>
        <p:spPr>
          <a:xfrm rot="5400000" flipH="1" flipV="1">
            <a:off x="4671472" y="2495123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urved Connector 197"/>
          <p:cNvCxnSpPr>
            <a:endCxn id="187" idx="4"/>
          </p:cNvCxnSpPr>
          <p:nvPr/>
        </p:nvCxnSpPr>
        <p:spPr>
          <a:xfrm rot="5400000" flipH="1" flipV="1">
            <a:off x="4918057" y="2247170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urved Connector 198"/>
          <p:cNvCxnSpPr>
            <a:endCxn id="189" idx="4"/>
          </p:cNvCxnSpPr>
          <p:nvPr/>
        </p:nvCxnSpPr>
        <p:spPr>
          <a:xfrm rot="5400000" flipH="1" flipV="1">
            <a:off x="5162278" y="2002949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urved Connector 199"/>
          <p:cNvCxnSpPr>
            <a:endCxn id="191" idx="4"/>
          </p:cNvCxnSpPr>
          <p:nvPr/>
        </p:nvCxnSpPr>
        <p:spPr>
          <a:xfrm rot="5400000" flipH="1" flipV="1">
            <a:off x="5609953" y="1555274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Oval 238"/>
          <p:cNvSpPr/>
          <p:nvPr/>
        </p:nvSpPr>
        <p:spPr>
          <a:xfrm>
            <a:off x="4834128" y="3404931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0" name="Oval 239"/>
          <p:cNvSpPr/>
          <p:nvPr/>
        </p:nvSpPr>
        <p:spPr>
          <a:xfrm>
            <a:off x="6390894" y="3594063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6482334" y="3594063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6579870" y="3594063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4818888" y="3404931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(3,1)</a:t>
            </a:r>
            <a:endParaRPr lang="en-US" sz="1200" dirty="0"/>
          </a:p>
        </p:txBody>
      </p:sp>
      <p:sp>
        <p:nvSpPr>
          <p:cNvPr id="244" name="Oval 243"/>
          <p:cNvSpPr/>
          <p:nvPr/>
        </p:nvSpPr>
        <p:spPr>
          <a:xfrm>
            <a:off x="5328666" y="3403563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5" name="Rectangle 244"/>
          <p:cNvSpPr/>
          <p:nvPr/>
        </p:nvSpPr>
        <p:spPr>
          <a:xfrm>
            <a:off x="5313426" y="3403563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(3,2)</a:t>
            </a:r>
            <a:endParaRPr lang="en-US" sz="1200" dirty="0"/>
          </a:p>
        </p:txBody>
      </p:sp>
      <p:sp>
        <p:nvSpPr>
          <p:cNvPr id="246" name="Oval 245"/>
          <p:cNvSpPr/>
          <p:nvPr/>
        </p:nvSpPr>
        <p:spPr>
          <a:xfrm>
            <a:off x="5817108" y="3403563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7" name="Rectangle 246"/>
          <p:cNvSpPr/>
          <p:nvPr/>
        </p:nvSpPr>
        <p:spPr>
          <a:xfrm>
            <a:off x="5801868" y="3403563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(3,3)</a:t>
            </a:r>
            <a:endParaRPr lang="en-US" sz="1200" dirty="0"/>
          </a:p>
        </p:txBody>
      </p:sp>
      <p:sp>
        <p:nvSpPr>
          <p:cNvPr id="248" name="Oval 247"/>
          <p:cNvSpPr/>
          <p:nvPr/>
        </p:nvSpPr>
        <p:spPr>
          <a:xfrm>
            <a:off x="6712458" y="3403563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9" name="Rectangle 248"/>
          <p:cNvSpPr/>
          <p:nvPr/>
        </p:nvSpPr>
        <p:spPr>
          <a:xfrm>
            <a:off x="6697218" y="3403563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(3,k)</a:t>
            </a:r>
            <a:endParaRPr lang="en-US" sz="1200" dirty="0"/>
          </a:p>
        </p:txBody>
      </p:sp>
      <p:cxnSp>
        <p:nvCxnSpPr>
          <p:cNvPr id="250" name="Curved Connector 249"/>
          <p:cNvCxnSpPr>
            <a:endCxn id="239" idx="0"/>
          </p:cNvCxnSpPr>
          <p:nvPr/>
        </p:nvCxnSpPr>
        <p:spPr>
          <a:xfrm rot="16200000" flipH="1">
            <a:off x="4671472" y="3010628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urved Connector 250"/>
          <p:cNvCxnSpPr>
            <a:endCxn id="244" idx="0"/>
          </p:cNvCxnSpPr>
          <p:nvPr/>
        </p:nvCxnSpPr>
        <p:spPr>
          <a:xfrm rot="16200000" flipH="1">
            <a:off x="4919425" y="2762675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urved Connector 251"/>
          <p:cNvCxnSpPr>
            <a:endCxn id="246" idx="0"/>
          </p:cNvCxnSpPr>
          <p:nvPr/>
        </p:nvCxnSpPr>
        <p:spPr>
          <a:xfrm rot="16200000" flipH="1">
            <a:off x="5163646" y="2518454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urved Connector 252"/>
          <p:cNvCxnSpPr>
            <a:endCxn id="248" idx="0"/>
          </p:cNvCxnSpPr>
          <p:nvPr/>
        </p:nvCxnSpPr>
        <p:spPr>
          <a:xfrm rot="16200000" flipH="1">
            <a:off x="5611321" y="2070779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urved Connector 253"/>
          <p:cNvCxnSpPr>
            <a:endCxn id="239" idx="4"/>
          </p:cNvCxnSpPr>
          <p:nvPr/>
        </p:nvCxnSpPr>
        <p:spPr>
          <a:xfrm rot="5400000" flipH="1" flipV="1">
            <a:off x="4671472" y="3576787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urved Connector 254"/>
          <p:cNvCxnSpPr>
            <a:endCxn id="244" idx="4"/>
          </p:cNvCxnSpPr>
          <p:nvPr/>
        </p:nvCxnSpPr>
        <p:spPr>
          <a:xfrm rot="5400000" flipH="1" flipV="1">
            <a:off x="4918057" y="3328834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urved Connector 255"/>
          <p:cNvCxnSpPr>
            <a:endCxn id="246" idx="4"/>
          </p:cNvCxnSpPr>
          <p:nvPr/>
        </p:nvCxnSpPr>
        <p:spPr>
          <a:xfrm rot="5400000" flipH="1" flipV="1">
            <a:off x="5162278" y="3084613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Curved Connector 256"/>
          <p:cNvCxnSpPr>
            <a:endCxn id="248" idx="4"/>
          </p:cNvCxnSpPr>
          <p:nvPr/>
        </p:nvCxnSpPr>
        <p:spPr>
          <a:xfrm rot="5400000" flipH="1" flipV="1">
            <a:off x="5609953" y="2636938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Oval 257"/>
          <p:cNvSpPr/>
          <p:nvPr/>
        </p:nvSpPr>
        <p:spPr>
          <a:xfrm>
            <a:off x="4834128" y="4961472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59" name="Oval 258"/>
          <p:cNvSpPr/>
          <p:nvPr/>
        </p:nvSpPr>
        <p:spPr>
          <a:xfrm>
            <a:off x="6390894" y="5150604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/>
          <p:cNvSpPr/>
          <p:nvPr/>
        </p:nvSpPr>
        <p:spPr>
          <a:xfrm>
            <a:off x="6482334" y="5150604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/>
          <p:cNvSpPr/>
          <p:nvPr/>
        </p:nvSpPr>
        <p:spPr>
          <a:xfrm>
            <a:off x="6579870" y="5150604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/>
          <p:cNvSpPr/>
          <p:nvPr/>
        </p:nvSpPr>
        <p:spPr>
          <a:xfrm>
            <a:off x="4751831" y="4961472"/>
            <a:ext cx="612647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(m,1)</a:t>
            </a:r>
            <a:endParaRPr lang="en-US" sz="1200" dirty="0"/>
          </a:p>
        </p:txBody>
      </p:sp>
      <p:sp>
        <p:nvSpPr>
          <p:cNvPr id="263" name="Oval 262"/>
          <p:cNvSpPr/>
          <p:nvPr/>
        </p:nvSpPr>
        <p:spPr>
          <a:xfrm>
            <a:off x="5328666" y="4960104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64" name="Rectangle 263"/>
          <p:cNvSpPr/>
          <p:nvPr/>
        </p:nvSpPr>
        <p:spPr>
          <a:xfrm>
            <a:off x="5282946" y="4960104"/>
            <a:ext cx="557022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(m,2)</a:t>
            </a:r>
            <a:endParaRPr lang="en-US" sz="1200" dirty="0"/>
          </a:p>
        </p:txBody>
      </p:sp>
      <p:sp>
        <p:nvSpPr>
          <p:cNvPr id="265" name="Oval 264"/>
          <p:cNvSpPr/>
          <p:nvPr/>
        </p:nvSpPr>
        <p:spPr>
          <a:xfrm>
            <a:off x="5817108" y="4960104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66" name="Rectangle 265"/>
          <p:cNvSpPr/>
          <p:nvPr/>
        </p:nvSpPr>
        <p:spPr>
          <a:xfrm>
            <a:off x="5789676" y="4960104"/>
            <a:ext cx="5295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(m,3)</a:t>
            </a:r>
            <a:endParaRPr lang="en-US" sz="1200" dirty="0"/>
          </a:p>
        </p:txBody>
      </p:sp>
      <p:sp>
        <p:nvSpPr>
          <p:cNvPr id="267" name="Oval 266"/>
          <p:cNvSpPr/>
          <p:nvPr/>
        </p:nvSpPr>
        <p:spPr>
          <a:xfrm>
            <a:off x="6712458" y="4960104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68" name="Rectangle 267"/>
          <p:cNvSpPr/>
          <p:nvPr/>
        </p:nvSpPr>
        <p:spPr>
          <a:xfrm>
            <a:off x="6654546" y="4960104"/>
            <a:ext cx="58140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m,k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269" name="Curved Connector 268"/>
          <p:cNvCxnSpPr>
            <a:endCxn id="258" idx="0"/>
          </p:cNvCxnSpPr>
          <p:nvPr/>
        </p:nvCxnSpPr>
        <p:spPr>
          <a:xfrm rot="16200000" flipH="1">
            <a:off x="4671472" y="4567169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urved Connector 269"/>
          <p:cNvCxnSpPr>
            <a:endCxn id="263" idx="0"/>
          </p:cNvCxnSpPr>
          <p:nvPr/>
        </p:nvCxnSpPr>
        <p:spPr>
          <a:xfrm rot="16200000" flipH="1">
            <a:off x="4919425" y="4319216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urved Connector 270"/>
          <p:cNvCxnSpPr>
            <a:endCxn id="265" idx="0"/>
          </p:cNvCxnSpPr>
          <p:nvPr/>
        </p:nvCxnSpPr>
        <p:spPr>
          <a:xfrm rot="16200000" flipH="1">
            <a:off x="5163646" y="4074995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urved Connector 271"/>
          <p:cNvCxnSpPr>
            <a:endCxn id="267" idx="0"/>
          </p:cNvCxnSpPr>
          <p:nvPr/>
        </p:nvCxnSpPr>
        <p:spPr>
          <a:xfrm rot="16200000" flipH="1">
            <a:off x="5611321" y="3627320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urved Connector 272"/>
          <p:cNvCxnSpPr>
            <a:endCxn id="258" idx="4"/>
          </p:cNvCxnSpPr>
          <p:nvPr/>
        </p:nvCxnSpPr>
        <p:spPr>
          <a:xfrm rot="5400000" flipH="1" flipV="1">
            <a:off x="4671472" y="5133328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urved Connector 273"/>
          <p:cNvCxnSpPr>
            <a:endCxn id="263" idx="4"/>
          </p:cNvCxnSpPr>
          <p:nvPr/>
        </p:nvCxnSpPr>
        <p:spPr>
          <a:xfrm rot="5400000" flipH="1" flipV="1">
            <a:off x="4918057" y="4885375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Curved Connector 274"/>
          <p:cNvCxnSpPr>
            <a:endCxn id="265" idx="4"/>
          </p:cNvCxnSpPr>
          <p:nvPr/>
        </p:nvCxnSpPr>
        <p:spPr>
          <a:xfrm rot="5400000" flipH="1" flipV="1">
            <a:off x="5162278" y="4641154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urved Connector 275"/>
          <p:cNvCxnSpPr>
            <a:endCxn id="267" idx="4"/>
          </p:cNvCxnSpPr>
          <p:nvPr/>
        </p:nvCxnSpPr>
        <p:spPr>
          <a:xfrm rot="5400000" flipH="1" flipV="1">
            <a:off x="5609953" y="4193479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3511785" y="300973"/>
            <a:ext cx="126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 States</a:t>
            </a:r>
            <a:endParaRPr lang="en-US" dirty="0"/>
          </a:p>
        </p:txBody>
      </p:sp>
      <p:sp>
        <p:nvSpPr>
          <p:cNvPr id="281" name="TextBox 280"/>
          <p:cNvSpPr txBox="1"/>
          <p:nvPr/>
        </p:nvSpPr>
        <p:spPr>
          <a:xfrm>
            <a:off x="5394606" y="317692"/>
            <a:ext cx="142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 States</a:t>
            </a:r>
            <a:endParaRPr lang="en-US" dirty="0"/>
          </a:p>
        </p:txBody>
      </p:sp>
      <p:sp>
        <p:nvSpPr>
          <p:cNvPr id="282" name="Left Brace 281"/>
          <p:cNvSpPr/>
          <p:nvPr/>
        </p:nvSpPr>
        <p:spPr>
          <a:xfrm rot="5400000">
            <a:off x="4028987" y="421095"/>
            <a:ext cx="131674" cy="920168"/>
          </a:xfrm>
          <a:prstGeom prst="leftBrace">
            <a:avLst>
              <a:gd name="adj1" fmla="val 44949"/>
              <a:gd name="adj2" fmla="val 490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Left Brace 282"/>
          <p:cNvSpPr/>
          <p:nvPr/>
        </p:nvSpPr>
        <p:spPr>
          <a:xfrm rot="5400000">
            <a:off x="5897693" y="-312708"/>
            <a:ext cx="116110" cy="2379051"/>
          </a:xfrm>
          <a:prstGeom prst="leftBrace">
            <a:avLst>
              <a:gd name="adj1" fmla="val 44949"/>
              <a:gd name="adj2" fmla="val 490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Curved Connector 103"/>
          <p:cNvCxnSpPr>
            <a:stCxn id="4" idx="3"/>
            <a:endCxn id="4" idx="4"/>
          </p:cNvCxnSpPr>
          <p:nvPr/>
        </p:nvCxnSpPr>
        <p:spPr>
          <a:xfrm rot="10800000" flipH="1">
            <a:off x="3725966" y="1145137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110"/>
          <p:cNvCxnSpPr/>
          <p:nvPr/>
        </p:nvCxnSpPr>
        <p:spPr>
          <a:xfrm rot="10800000" flipH="1">
            <a:off x="3725833" y="2217394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urved Connector 111"/>
          <p:cNvCxnSpPr/>
          <p:nvPr/>
        </p:nvCxnSpPr>
        <p:spPr>
          <a:xfrm rot="10800000" flipH="1">
            <a:off x="3722387" y="3290267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urved Connector 119"/>
          <p:cNvCxnSpPr/>
          <p:nvPr/>
        </p:nvCxnSpPr>
        <p:spPr>
          <a:xfrm rot="10800000" flipH="1">
            <a:off x="3719067" y="4855494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82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61716" y="257429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90416" y="256794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08448" y="256794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129528" y="2567940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06171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08279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1149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132576" y="145542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(j,0)</a:t>
            </a:r>
            <a:endParaRPr lang="en-US" sz="1400" dirty="0"/>
          </a:p>
        </p:txBody>
      </p:sp>
      <p:cxnSp>
        <p:nvCxnSpPr>
          <p:cNvPr id="21" name="Curved Connector 20"/>
          <p:cNvCxnSpPr>
            <a:stCxn id="5" idx="2"/>
            <a:endCxn id="11" idx="2"/>
          </p:cNvCxnSpPr>
          <p:nvPr/>
        </p:nvCxnSpPr>
        <p:spPr>
          <a:xfrm rot="5400000" flipH="1" flipV="1">
            <a:off x="4843907" y="1524889"/>
            <a:ext cx="6350" cy="3067812"/>
          </a:xfrm>
          <a:prstGeom prst="curvedConnector3">
            <a:avLst>
              <a:gd name="adj1" fmla="val -36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7" idx="2"/>
            <a:endCxn id="11" idx="2"/>
          </p:cNvCxnSpPr>
          <p:nvPr/>
        </p:nvCxnSpPr>
        <p:spPr>
          <a:xfrm rot="16200000" flipH="1">
            <a:off x="5361432" y="2036064"/>
            <a:ext cx="12700" cy="2039112"/>
          </a:xfrm>
          <a:prstGeom prst="curvedConnector3">
            <a:avLst>
              <a:gd name="adj1" fmla="val 1224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9" idx="2"/>
            <a:endCxn id="11" idx="2"/>
          </p:cNvCxnSpPr>
          <p:nvPr/>
        </p:nvCxnSpPr>
        <p:spPr>
          <a:xfrm rot="16200000" flipH="1">
            <a:off x="5870448" y="2545080"/>
            <a:ext cx="12700" cy="1021080"/>
          </a:xfrm>
          <a:prstGeom prst="curvedConnector3">
            <a:avLst>
              <a:gd name="adj1" fmla="val 78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150608" y="256794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17651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19" idx="2"/>
            <a:endCxn id="11" idx="0"/>
          </p:cNvCxnSpPr>
          <p:nvPr/>
        </p:nvCxnSpPr>
        <p:spPr>
          <a:xfrm flipH="1">
            <a:off x="6380988" y="1943100"/>
            <a:ext cx="3048" cy="62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046986" y="258140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13" idx="3"/>
            <a:endCxn id="15" idx="1"/>
          </p:cNvCxnSpPr>
          <p:nvPr/>
        </p:nvCxnSpPr>
        <p:spPr>
          <a:xfrm>
            <a:off x="3564636" y="1699260"/>
            <a:ext cx="51816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5" idx="3"/>
            <a:endCxn id="17" idx="1"/>
          </p:cNvCxnSpPr>
          <p:nvPr/>
        </p:nvCxnSpPr>
        <p:spPr>
          <a:xfrm>
            <a:off x="4585716" y="1699260"/>
            <a:ext cx="52578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7" idx="3"/>
            <a:endCxn id="19" idx="1"/>
          </p:cNvCxnSpPr>
          <p:nvPr/>
        </p:nvCxnSpPr>
        <p:spPr>
          <a:xfrm>
            <a:off x="5614416" y="1699260"/>
            <a:ext cx="51816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9" idx="3"/>
            <a:endCxn id="34" idx="1"/>
          </p:cNvCxnSpPr>
          <p:nvPr/>
        </p:nvCxnSpPr>
        <p:spPr>
          <a:xfrm>
            <a:off x="6635496" y="1699260"/>
            <a:ext cx="54102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43684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57" idx="3"/>
          </p:cNvCxnSpPr>
          <p:nvPr/>
        </p:nvCxnSpPr>
        <p:spPr>
          <a:xfrm>
            <a:off x="2546604" y="1699260"/>
            <a:ext cx="51816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943088" y="1517904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States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943088" y="2567940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7" idx="2"/>
            <a:endCxn id="9" idx="0"/>
          </p:cNvCxnSpPr>
          <p:nvPr/>
        </p:nvCxnSpPr>
        <p:spPr>
          <a:xfrm flipH="1">
            <a:off x="5359908" y="1943100"/>
            <a:ext cx="3048" cy="62484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2"/>
            <a:endCxn id="7" idx="0"/>
          </p:cNvCxnSpPr>
          <p:nvPr/>
        </p:nvCxnSpPr>
        <p:spPr>
          <a:xfrm>
            <a:off x="4334256" y="1943100"/>
            <a:ext cx="7620" cy="62484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2"/>
            <a:endCxn id="5" idx="0"/>
          </p:cNvCxnSpPr>
          <p:nvPr/>
        </p:nvCxnSpPr>
        <p:spPr>
          <a:xfrm>
            <a:off x="3313176" y="1943100"/>
            <a:ext cx="0" cy="63119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7" idx="2"/>
            <a:endCxn id="38" idx="0"/>
          </p:cNvCxnSpPr>
          <p:nvPr/>
        </p:nvCxnSpPr>
        <p:spPr>
          <a:xfrm>
            <a:off x="2295144" y="1943100"/>
            <a:ext cx="3302" cy="63830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2"/>
            <a:endCxn id="32" idx="0"/>
          </p:cNvCxnSpPr>
          <p:nvPr/>
        </p:nvCxnSpPr>
        <p:spPr>
          <a:xfrm flipH="1">
            <a:off x="7402068" y="1943100"/>
            <a:ext cx="25908" cy="62484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873496" y="904597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Base-State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41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689904" y="763929"/>
            <a:ext cx="8463794" cy="2298041"/>
            <a:chOff x="1689904" y="763929"/>
            <a:chExt cx="8463794" cy="22980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3061716" y="257429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1716" y="2574290"/>
                  <a:ext cx="502920" cy="48768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4090416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6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6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6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260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416" y="2567940"/>
                  <a:ext cx="502920" cy="48768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5108448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8448" y="2567940"/>
                  <a:ext cx="502920" cy="48768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6129528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T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endParaRPr lang="en-US" dirty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9528" y="2567940"/>
                  <a:ext cx="502920" cy="48768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475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306171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1716" y="1455420"/>
                  <a:ext cx="502920" cy="48768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408279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796" y="1455420"/>
                  <a:ext cx="502920" cy="48768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511149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1496" y="1455420"/>
                  <a:ext cx="502920" cy="48768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613257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2576" y="1455420"/>
                  <a:ext cx="502920" cy="48768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7150608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0608" y="2567940"/>
                  <a:ext cx="502920" cy="48768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717651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6516" y="1455420"/>
                  <a:ext cx="502920" cy="48768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/>
            <p:cNvCxnSpPr>
              <a:stCxn id="19" idx="2"/>
              <a:endCxn id="11" idx="0"/>
            </p:cNvCxnSpPr>
            <p:nvPr/>
          </p:nvCxnSpPr>
          <p:spPr>
            <a:xfrm flipH="1">
              <a:off x="6380988" y="1943100"/>
              <a:ext cx="3048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3" idx="3"/>
              <a:endCxn id="15" idx="1"/>
            </p:cNvCxnSpPr>
            <p:nvPr/>
          </p:nvCxnSpPr>
          <p:spPr>
            <a:xfrm>
              <a:off x="3564636" y="1699260"/>
              <a:ext cx="5181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5" idx="3"/>
              <a:endCxn id="17" idx="1"/>
            </p:cNvCxnSpPr>
            <p:nvPr/>
          </p:nvCxnSpPr>
          <p:spPr>
            <a:xfrm>
              <a:off x="4585716" y="1699260"/>
              <a:ext cx="5257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17" idx="3"/>
              <a:endCxn id="19" idx="1"/>
            </p:cNvCxnSpPr>
            <p:nvPr/>
          </p:nvCxnSpPr>
          <p:spPr>
            <a:xfrm>
              <a:off x="5614416" y="1699260"/>
              <a:ext cx="5181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9" idx="3"/>
              <a:endCxn id="34" idx="1"/>
            </p:cNvCxnSpPr>
            <p:nvPr/>
          </p:nvCxnSpPr>
          <p:spPr>
            <a:xfrm>
              <a:off x="6635496" y="1699260"/>
              <a:ext cx="5410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822704" y="1541947"/>
              <a:ext cx="1938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Hidden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822704" y="2669778"/>
              <a:ext cx="1938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Observed</a:t>
              </a:r>
              <a:endParaRPr lang="en-US" dirty="0"/>
            </a:p>
          </p:txBody>
        </p:sp>
        <p:cxnSp>
          <p:nvCxnSpPr>
            <p:cNvPr id="26" name="Straight Arrow Connector 25"/>
            <p:cNvCxnSpPr>
              <a:stCxn id="17" idx="2"/>
              <a:endCxn id="9" idx="0"/>
            </p:cNvCxnSpPr>
            <p:nvPr/>
          </p:nvCxnSpPr>
          <p:spPr>
            <a:xfrm flipH="1">
              <a:off x="5359908" y="1943100"/>
              <a:ext cx="3048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5" idx="2"/>
              <a:endCxn id="7" idx="0"/>
            </p:cNvCxnSpPr>
            <p:nvPr/>
          </p:nvCxnSpPr>
          <p:spPr>
            <a:xfrm>
              <a:off x="4334256" y="1943100"/>
              <a:ext cx="7620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3" idx="2"/>
              <a:endCxn id="5" idx="0"/>
            </p:cNvCxnSpPr>
            <p:nvPr/>
          </p:nvCxnSpPr>
          <p:spPr>
            <a:xfrm>
              <a:off x="3313176" y="1943100"/>
              <a:ext cx="0" cy="6311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4" idx="2"/>
              <a:endCxn id="32" idx="0"/>
            </p:cNvCxnSpPr>
            <p:nvPr/>
          </p:nvCxnSpPr>
          <p:spPr>
            <a:xfrm flipH="1">
              <a:off x="7402068" y="1943100"/>
              <a:ext cx="25908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/>
            <p:cNvSpPr/>
            <p:nvPr/>
          </p:nvSpPr>
          <p:spPr>
            <a:xfrm>
              <a:off x="1689904" y="763929"/>
              <a:ext cx="8067554" cy="1402833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540550" y="803023"/>
              <a:ext cx="2141635" cy="386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11" b="1" dirty="0" smtClean="0"/>
                <a:t>Markov chain</a:t>
              </a:r>
              <a:endParaRPr lang="en-US" sz="1911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6998335" y="778522"/>
                  <a:ext cx="244297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 smtClean="0"/>
                    <a:t> </a:t>
                  </a:r>
                  <a:br>
                    <a:rPr lang="en-US" dirty="0" smtClean="0"/>
                  </a:br>
                  <a:r>
                    <a:rPr lang="en-US" dirty="0" smtClean="0"/>
                    <a:t>Transition probability</a:t>
                  </a:r>
                  <a:endParaRPr lang="en-US" dirty="0"/>
                </a:p>
              </p:txBody>
            </p:sp>
          </mc:Choice>
          <mc:Fallback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8335" y="778522"/>
                  <a:ext cx="2442972" cy="64633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995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7710726" y="2262250"/>
                  <a:ext cx="244297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 smtClean="0"/>
                    <a:t> </a:t>
                  </a:r>
                  <a:br>
                    <a:rPr lang="en-US" dirty="0" smtClean="0"/>
                  </a:br>
                  <a:r>
                    <a:rPr lang="en-US" dirty="0" smtClean="0"/>
                    <a:t>Emission probability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0726" y="2262250"/>
                  <a:ext cx="2442972" cy="64633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244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/>
            <p:cNvCxnSpPr/>
            <p:nvPr/>
          </p:nvCxnSpPr>
          <p:spPr>
            <a:xfrm flipH="1">
              <a:off x="6829045" y="1318217"/>
              <a:ext cx="169290" cy="38104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7432548" y="2323384"/>
              <a:ext cx="278178" cy="12900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531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/>
          <p:cNvGrpSpPr/>
          <p:nvPr/>
        </p:nvGrpSpPr>
        <p:grpSpPr>
          <a:xfrm>
            <a:off x="2196721" y="1663838"/>
            <a:ext cx="7671179" cy="4838558"/>
            <a:chOff x="2196721" y="1663838"/>
            <a:chExt cx="7671179" cy="4838558"/>
          </a:xfrm>
        </p:grpSpPr>
        <p:sp>
          <p:nvSpPr>
            <p:cNvPr id="90" name="Arc 89"/>
            <p:cNvSpPr/>
            <p:nvPr/>
          </p:nvSpPr>
          <p:spPr>
            <a:xfrm rot="8139368">
              <a:off x="6227593" y="1966087"/>
              <a:ext cx="757859" cy="521330"/>
            </a:xfrm>
            <a:prstGeom prst="arc">
              <a:avLst>
                <a:gd name="adj1" fmla="val 1406331"/>
                <a:gd name="adj2" fmla="val 1933827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Arc 102"/>
            <p:cNvSpPr/>
            <p:nvPr/>
          </p:nvSpPr>
          <p:spPr>
            <a:xfrm rot="2728480">
              <a:off x="2232025" y="1948783"/>
              <a:ext cx="757859" cy="521330"/>
            </a:xfrm>
            <a:prstGeom prst="arc">
              <a:avLst>
                <a:gd name="adj1" fmla="val 1137820"/>
                <a:gd name="adj2" fmla="val 19500866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Arc 103"/>
            <p:cNvSpPr/>
            <p:nvPr/>
          </p:nvSpPr>
          <p:spPr>
            <a:xfrm rot="19046748">
              <a:off x="2196721" y="5798538"/>
              <a:ext cx="757859" cy="521330"/>
            </a:xfrm>
            <a:prstGeom prst="arc">
              <a:avLst>
                <a:gd name="adj1" fmla="val 1171332"/>
                <a:gd name="adj2" fmla="val 1933827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Arc 104"/>
            <p:cNvSpPr/>
            <p:nvPr/>
          </p:nvSpPr>
          <p:spPr>
            <a:xfrm rot="13768211">
              <a:off x="6166798" y="5862802"/>
              <a:ext cx="757859" cy="521330"/>
            </a:xfrm>
            <a:prstGeom prst="arc">
              <a:avLst>
                <a:gd name="adj1" fmla="val 1301248"/>
                <a:gd name="adj2" fmla="val 1933827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554207" y="3309951"/>
              <a:ext cx="2190057" cy="199953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3698144" y="5443364"/>
              <a:ext cx="1774167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698144" y="2902798"/>
              <a:ext cx="1774167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>
              <a:off x="6153449" y="3284811"/>
              <a:ext cx="11131" cy="165548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 flipV="1">
              <a:off x="3641076" y="3125546"/>
              <a:ext cx="2210615" cy="20663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>
              <a:off x="3518629" y="3059907"/>
              <a:ext cx="2144643" cy="198402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3330902" y="3145223"/>
              <a:ext cx="2192328" cy="205429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3723849" y="2692774"/>
              <a:ext cx="1778943" cy="11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1">
              <a:off x="5939000" y="3371546"/>
              <a:ext cx="19103" cy="165030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 flipV="1">
              <a:off x="3723849" y="5665818"/>
              <a:ext cx="1938119" cy="639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3276600" y="3133216"/>
              <a:ext cx="575" cy="179946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H="1" flipV="1">
              <a:off x="3056978" y="3371546"/>
              <a:ext cx="5748" cy="165031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Oval 1"/>
                <p:cNvSpPr/>
                <p:nvPr/>
              </p:nvSpPr>
              <p:spPr>
                <a:xfrm>
                  <a:off x="2626456" y="2256478"/>
                  <a:ext cx="1086928" cy="1112807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" name="Oval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6456" y="2256478"/>
                  <a:ext cx="1086928" cy="1112807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Oval 32"/>
                <p:cNvSpPr/>
                <p:nvPr/>
              </p:nvSpPr>
              <p:spPr>
                <a:xfrm>
                  <a:off x="5487551" y="2256479"/>
                  <a:ext cx="1086928" cy="1112807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7551" y="2256479"/>
                  <a:ext cx="1086928" cy="1112807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Oval 34"/>
                <p:cNvSpPr/>
                <p:nvPr/>
              </p:nvSpPr>
              <p:spPr>
                <a:xfrm>
                  <a:off x="5487551" y="4947921"/>
                  <a:ext cx="1086928" cy="1112807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5" name="Oval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7551" y="4947921"/>
                  <a:ext cx="1086928" cy="1112807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Oval 37"/>
                <p:cNvSpPr/>
                <p:nvPr/>
              </p:nvSpPr>
              <p:spPr>
                <a:xfrm>
                  <a:off x="2626456" y="4947920"/>
                  <a:ext cx="1086928" cy="1112807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8" name="Oval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6456" y="4947920"/>
                  <a:ext cx="1086928" cy="1112807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" name="TextBox 105"/>
            <p:cNvSpPr txBox="1"/>
            <p:nvPr/>
          </p:nvSpPr>
          <p:spPr>
            <a:xfrm>
              <a:off x="3847069" y="1663838"/>
              <a:ext cx="179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Markov Model</a:t>
              </a:r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6527521" y="3842788"/>
                  <a:ext cx="2715539" cy="6585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b="0" i="1" dirty="0" smtClean="0">
                    <a:latin typeface="Cambria Math" panose="02040503050406030204" pitchFamily="18" charset="0"/>
                  </a:endParaRP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7521" y="3842788"/>
                  <a:ext cx="2715539" cy="65851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Straight Arrow Connector 107"/>
            <p:cNvCxnSpPr/>
            <p:nvPr/>
          </p:nvCxnSpPr>
          <p:spPr>
            <a:xfrm>
              <a:off x="6196618" y="3990710"/>
              <a:ext cx="386067" cy="4223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7135111" y="2333130"/>
                  <a:ext cx="2732789" cy="6585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b="0" i="1" dirty="0" smtClean="0">
                    <a:latin typeface="Cambria Math" panose="02040503050406030204" pitchFamily="18" charset="0"/>
                  </a:endParaRP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5111" y="2333130"/>
                  <a:ext cx="2732789" cy="65851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" name="Straight Arrow Connector 110"/>
            <p:cNvCxnSpPr/>
            <p:nvPr/>
          </p:nvCxnSpPr>
          <p:spPr>
            <a:xfrm>
              <a:off x="6804208" y="2481052"/>
              <a:ext cx="386067" cy="4223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022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12094" y="2574290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7" name="Rectangle 6"/>
          <p:cNvSpPr/>
          <p:nvPr/>
        </p:nvSpPr>
        <p:spPr>
          <a:xfrm>
            <a:off x="4090416" y="2576486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4774709" y="2572854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59738" y="2572854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631436" y="1455420"/>
            <a:ext cx="502920" cy="4876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r>
              <a:rPr lang="en-US" dirty="0" err="1" smtClean="0"/>
              <a:t>j,l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482062" y="2556333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482062" y="1455420"/>
            <a:ext cx="502920" cy="4876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(j,0)</a:t>
            </a:r>
          </a:p>
        </p:txBody>
      </p:sp>
      <p:cxnSp>
        <p:nvCxnSpPr>
          <p:cNvPr id="36" name="Straight Arrow Connector 35"/>
          <p:cNvCxnSpPr>
            <a:stCxn id="17" idx="2"/>
            <a:endCxn id="11" idx="0"/>
          </p:cNvCxnSpPr>
          <p:nvPr/>
        </p:nvCxnSpPr>
        <p:spPr>
          <a:xfrm>
            <a:off x="4882896" y="1943100"/>
            <a:ext cx="828302" cy="62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046986" y="258140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54" name="Straight Arrow Connector 53"/>
          <p:cNvCxnSpPr>
            <a:stCxn id="17" idx="3"/>
            <a:endCxn id="34" idx="1"/>
          </p:cNvCxnSpPr>
          <p:nvPr/>
        </p:nvCxnSpPr>
        <p:spPr>
          <a:xfrm>
            <a:off x="5134356" y="1699260"/>
            <a:ext cx="2347706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43684" y="1455420"/>
            <a:ext cx="502920" cy="4876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(j,0)</a:t>
            </a:r>
            <a:endParaRPr lang="en-US" sz="1400" dirty="0"/>
          </a:p>
        </p:txBody>
      </p:sp>
      <p:cxnSp>
        <p:nvCxnSpPr>
          <p:cNvPr id="58" name="Straight Arrow Connector 57"/>
          <p:cNvCxnSpPr>
            <a:stCxn id="57" idx="3"/>
            <a:endCxn id="17" idx="1"/>
          </p:cNvCxnSpPr>
          <p:nvPr/>
        </p:nvCxnSpPr>
        <p:spPr>
          <a:xfrm>
            <a:off x="2546604" y="1699260"/>
            <a:ext cx="2084832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105459" y="1517904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States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8096915" y="2567940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7" idx="2"/>
            <a:endCxn id="9" idx="0"/>
          </p:cNvCxnSpPr>
          <p:nvPr/>
        </p:nvCxnSpPr>
        <p:spPr>
          <a:xfrm>
            <a:off x="4882896" y="1943100"/>
            <a:ext cx="143273" cy="62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2"/>
            <a:endCxn id="7" idx="0"/>
          </p:cNvCxnSpPr>
          <p:nvPr/>
        </p:nvCxnSpPr>
        <p:spPr>
          <a:xfrm flipH="1">
            <a:off x="4341876" y="1943100"/>
            <a:ext cx="541020" cy="63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2"/>
            <a:endCxn id="5" idx="0"/>
          </p:cNvCxnSpPr>
          <p:nvPr/>
        </p:nvCxnSpPr>
        <p:spPr>
          <a:xfrm flipH="1">
            <a:off x="3663554" y="1943100"/>
            <a:ext cx="1219342" cy="63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229" y="3331119"/>
            <a:ext cx="1571872" cy="157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2725422" y="2574290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133846" y="2561844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807954" y="2561843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17" idx="2"/>
            <a:endCxn id="33" idx="0"/>
          </p:cNvCxnSpPr>
          <p:nvPr/>
        </p:nvCxnSpPr>
        <p:spPr>
          <a:xfrm>
            <a:off x="4882896" y="1943100"/>
            <a:ext cx="1502410" cy="618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2"/>
            <a:endCxn id="35" idx="0"/>
          </p:cNvCxnSpPr>
          <p:nvPr/>
        </p:nvCxnSpPr>
        <p:spPr>
          <a:xfrm>
            <a:off x="4882896" y="1943100"/>
            <a:ext cx="2176518" cy="61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7" idx="2"/>
            <a:endCxn id="27" idx="0"/>
          </p:cNvCxnSpPr>
          <p:nvPr/>
        </p:nvCxnSpPr>
        <p:spPr>
          <a:xfrm flipH="1">
            <a:off x="2976882" y="1943100"/>
            <a:ext cx="1906014" cy="63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087671" y="967740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Sub-State (PWM)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57" idx="2"/>
            <a:endCxn id="38" idx="0"/>
          </p:cNvCxnSpPr>
          <p:nvPr/>
        </p:nvCxnSpPr>
        <p:spPr>
          <a:xfrm>
            <a:off x="2295144" y="1943100"/>
            <a:ext cx="3302" cy="6383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4" idx="2"/>
            <a:endCxn id="32" idx="0"/>
          </p:cNvCxnSpPr>
          <p:nvPr/>
        </p:nvCxnSpPr>
        <p:spPr>
          <a:xfrm>
            <a:off x="7733522" y="1943100"/>
            <a:ext cx="0" cy="61323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80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stCxn id="4" idx="0"/>
          </p:cNvCxnSpPr>
          <p:nvPr/>
        </p:nvCxnSpPr>
        <p:spPr>
          <a:xfrm flipV="1">
            <a:off x="1970214" y="2761242"/>
            <a:ext cx="1102408" cy="427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3068351" y="2466416"/>
                <a:ext cx="1478424" cy="51701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𝐵𝑖𝑛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351" y="2466416"/>
                <a:ext cx="1478424" cy="517017"/>
              </a:xfrm>
              <a:prstGeom prst="roundRect">
                <a:avLst/>
              </a:prstGeom>
              <a:blipFill rotWithShape="0">
                <a:blip r:embed="rId2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9" idx="3"/>
            <a:endCxn id="18" idx="1"/>
          </p:cNvCxnSpPr>
          <p:nvPr/>
        </p:nvCxnSpPr>
        <p:spPr>
          <a:xfrm flipV="1">
            <a:off x="4546775" y="1260940"/>
            <a:ext cx="852442" cy="146398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22" idx="1"/>
          </p:cNvCxnSpPr>
          <p:nvPr/>
        </p:nvCxnSpPr>
        <p:spPr>
          <a:xfrm>
            <a:off x="4546775" y="2724925"/>
            <a:ext cx="758494" cy="168060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/>
              <p:cNvSpPr/>
              <p:nvPr/>
            </p:nvSpPr>
            <p:spPr>
              <a:xfrm>
                <a:off x="5399217" y="1002431"/>
                <a:ext cx="1478424" cy="51701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,∗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8" name="Rounded 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217" y="1002431"/>
                <a:ext cx="1478424" cy="517017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18" idx="3"/>
          </p:cNvCxnSpPr>
          <p:nvPr/>
        </p:nvCxnSpPr>
        <p:spPr>
          <a:xfrm flipV="1">
            <a:off x="6877641" y="1258802"/>
            <a:ext cx="764855" cy="213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5305269" y="4147017"/>
                <a:ext cx="1478424" cy="51701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,∗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269" y="4147017"/>
                <a:ext cx="1478424" cy="517017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22" idx="3"/>
            <a:endCxn id="27" idx="3"/>
          </p:cNvCxnSpPr>
          <p:nvPr/>
        </p:nvCxnSpPr>
        <p:spPr>
          <a:xfrm flipV="1">
            <a:off x="6783693" y="4402243"/>
            <a:ext cx="841711" cy="328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3" idx="3"/>
          </p:cNvCxnSpPr>
          <p:nvPr/>
        </p:nvCxnSpPr>
        <p:spPr>
          <a:xfrm>
            <a:off x="8667991" y="1258802"/>
            <a:ext cx="1108815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18254" y="1761393"/>
            <a:ext cx="1478424" cy="3008114"/>
            <a:chOff x="1388690" y="1850171"/>
            <a:chExt cx="1478424" cy="3008114"/>
          </a:xfrm>
        </p:grpSpPr>
        <p:sp>
          <p:nvSpPr>
            <p:cNvPr id="4" name="Hexagon 3"/>
            <p:cNvSpPr/>
            <p:nvPr/>
          </p:nvSpPr>
          <p:spPr>
            <a:xfrm>
              <a:off x="1615155" y="2375730"/>
              <a:ext cx="1025495" cy="957129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(j,0)</a:t>
              </a:r>
              <a:endParaRPr lang="en-US" sz="2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ounded Rectangle 27"/>
                <p:cNvSpPr/>
                <p:nvPr/>
              </p:nvSpPr>
              <p:spPr>
                <a:xfrm>
                  <a:off x="1388690" y="1850171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8" name="Rounded 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8690" y="1850171"/>
                  <a:ext cx="1478424" cy="517017"/>
                </a:xfrm>
                <a:prstGeom prst="round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Down Arrow 51"/>
            <p:cNvSpPr/>
            <p:nvPr/>
          </p:nvSpPr>
          <p:spPr>
            <a:xfrm>
              <a:off x="1572427" y="3332859"/>
              <a:ext cx="1110953" cy="752031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1572427" y="4084890"/>
                  <a:ext cx="1149412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2427" y="4084890"/>
                  <a:ext cx="1149412" cy="77339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/>
          <p:cNvGrpSpPr/>
          <p:nvPr/>
        </p:nvGrpSpPr>
        <p:grpSpPr>
          <a:xfrm>
            <a:off x="7418166" y="3402388"/>
            <a:ext cx="1478424" cy="3003846"/>
            <a:chOff x="7742494" y="3003849"/>
            <a:chExt cx="1478424" cy="3003846"/>
          </a:xfrm>
        </p:grpSpPr>
        <p:sp>
          <p:nvSpPr>
            <p:cNvPr id="27" name="Hexagon 26"/>
            <p:cNvSpPr/>
            <p:nvPr/>
          </p:nvSpPr>
          <p:spPr>
            <a:xfrm>
              <a:off x="7949732" y="3525139"/>
              <a:ext cx="1025495" cy="957129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(j’,0)</a:t>
              </a:r>
              <a:endParaRPr lang="en-US" sz="2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ounded Rectangle 28"/>
                <p:cNvSpPr/>
                <p:nvPr/>
              </p:nvSpPr>
              <p:spPr>
                <a:xfrm>
                  <a:off x="7742494" y="3003849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9" name="Rounded 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2494" y="3003849"/>
                  <a:ext cx="1478424" cy="517017"/>
                </a:xfrm>
                <a:prstGeom prst="round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Down Arrow 53"/>
            <p:cNvSpPr/>
            <p:nvPr/>
          </p:nvSpPr>
          <p:spPr>
            <a:xfrm>
              <a:off x="7907004" y="4482269"/>
              <a:ext cx="1110953" cy="752031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7805518" y="5234300"/>
                  <a:ext cx="1313922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518" y="5234300"/>
                  <a:ext cx="1313922" cy="77339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/>
          <p:cNvGrpSpPr/>
          <p:nvPr/>
        </p:nvGrpSpPr>
        <p:grpSpPr>
          <a:xfrm>
            <a:off x="9336697" y="258952"/>
            <a:ext cx="1905711" cy="3032674"/>
            <a:chOff x="9618295" y="795839"/>
            <a:chExt cx="1905711" cy="3032674"/>
          </a:xfrm>
        </p:grpSpPr>
        <p:sp>
          <p:nvSpPr>
            <p:cNvPr id="33" name="Hexagon 32"/>
            <p:cNvSpPr/>
            <p:nvPr/>
          </p:nvSpPr>
          <p:spPr>
            <a:xfrm>
              <a:off x="10058404" y="1317124"/>
              <a:ext cx="1025495" cy="957129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(j,0)</a:t>
              </a:r>
              <a:endParaRPr lang="en-US" sz="2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ounded Rectangle 46"/>
                <p:cNvSpPr/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47" name="Rounded 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blipFill rotWithShape="0">
                  <a:blip r:embed="rId9"/>
                  <a:stretch>
                    <a:fillRect b="-705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Down Arrow 55"/>
            <p:cNvSpPr/>
            <p:nvPr/>
          </p:nvSpPr>
          <p:spPr>
            <a:xfrm>
              <a:off x="10015676" y="2274253"/>
              <a:ext cx="1110953" cy="752031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|+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7202387" y="258952"/>
            <a:ext cx="1905711" cy="3032674"/>
            <a:chOff x="9618295" y="795839"/>
            <a:chExt cx="1905711" cy="30326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ounded Rectangle 67"/>
                <p:cNvSpPr/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68" name="Rounded Rectangle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blipFill rotWithShape="0">
                  <a:blip r:embed="rId11"/>
                  <a:stretch>
                    <a:fillRect b="-705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Down Arrow 68"/>
            <p:cNvSpPr/>
            <p:nvPr/>
          </p:nvSpPr>
          <p:spPr>
            <a:xfrm>
              <a:off x="10015676" y="2154079"/>
              <a:ext cx="1110953" cy="872206"/>
            </a:xfrm>
            <a:prstGeom prst="downArrow">
              <a:avLst>
                <a:gd name="adj1" fmla="val 50000"/>
                <a:gd name="adj2" fmla="val 43141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4" name="Oval 73"/>
          <p:cNvSpPr/>
          <p:nvPr/>
        </p:nvSpPr>
        <p:spPr>
          <a:xfrm>
            <a:off x="7642496" y="775964"/>
            <a:ext cx="1023356" cy="965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(</a:t>
            </a:r>
            <a:r>
              <a:rPr lang="en-US" sz="2200" dirty="0" err="1" smtClean="0"/>
              <a:t>j,l</a:t>
            </a:r>
            <a:r>
              <a:rPr lang="en-US" sz="2200" dirty="0" smtClean="0"/>
              <a:t>)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288263" y="1518544"/>
                <a:ext cx="8292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263" y="1518544"/>
                <a:ext cx="829201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4288262" y="3777685"/>
                <a:ext cx="8292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262" y="3777685"/>
                <a:ext cx="829201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115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79090" y="71628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836689" y="71628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8379090" y="117012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8836689" y="117012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294288" y="71628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751887" y="71628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294288" y="117012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751887" y="1170127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379090" y="162396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836689" y="162396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379090" y="2077805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836689" y="2077805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9294288" y="162396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751887" y="1623966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9294288" y="2077805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751887" y="2077805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0209486" y="716288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0667085" y="716288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10209486" y="1170127"/>
                <a:ext cx="457599" cy="45383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9486" y="1170127"/>
                <a:ext cx="457599" cy="453839"/>
              </a:xfrm>
              <a:prstGeom prst="rect">
                <a:avLst/>
              </a:prstGeom>
              <a:blipFill rotWithShape="0">
                <a:blip r:embed="rId13"/>
                <a:stretch>
                  <a:fillRect l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/>
          <p:cNvSpPr/>
          <p:nvPr/>
        </p:nvSpPr>
        <p:spPr>
          <a:xfrm>
            <a:off x="10667085" y="1170127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0209486" y="1623966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0667085" y="1623966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10209486" y="2077805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0667085" y="2077805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10209485" y="267139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9485" y="267139"/>
                <a:ext cx="457599" cy="453839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10043293" y="1002173"/>
            <a:ext cx="227905" cy="2309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10002967" y="1397046"/>
            <a:ext cx="2595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10023287" y="1510614"/>
            <a:ext cx="247911" cy="2537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10043607" y="1591650"/>
            <a:ext cx="259532" cy="6320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/>
              <p:cNvSpPr/>
              <p:nvPr/>
            </p:nvSpPr>
            <p:spPr>
              <a:xfrm>
                <a:off x="9750603" y="262449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-1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0603" y="262449"/>
                <a:ext cx="457599" cy="453839"/>
              </a:xfrm>
              <a:prstGeom prst="rect">
                <a:avLst/>
              </a:prstGeom>
              <a:blipFill rotWithShape="0">
                <a:blip r:embed="rId15"/>
                <a:stretch>
                  <a:fillRect r="-4000" b="-4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/>
              <p:cNvSpPr/>
              <p:nvPr/>
            </p:nvSpPr>
            <p:spPr>
              <a:xfrm>
                <a:off x="7556992" y="1173171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992" y="1173171"/>
                <a:ext cx="457599" cy="453839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Rectangle 131"/>
          <p:cNvSpPr/>
          <p:nvPr/>
        </p:nvSpPr>
        <p:spPr>
          <a:xfrm>
            <a:off x="7922133" y="71628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7922133" y="117012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7922133" y="162396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7922133" y="2077805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3204739" y="71628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3662338" y="71628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3204739" y="1170127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42" name="Rectangle 141"/>
          <p:cNvSpPr/>
          <p:nvPr/>
        </p:nvSpPr>
        <p:spPr>
          <a:xfrm>
            <a:off x="3662338" y="1170127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4119937" y="71628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4577536" y="71628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4119937" y="1170127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4577536" y="1170127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3204739" y="162396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3662338" y="162396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3204739" y="2077805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3662338" y="2077805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4119937" y="162396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4577536" y="162396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4119937" y="2077805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4577536" y="2077805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5035135" y="716288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5492734" y="716288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Rectangle 156"/>
              <p:cNvSpPr/>
              <p:nvPr/>
            </p:nvSpPr>
            <p:spPr>
              <a:xfrm>
                <a:off x="5035135" y="1170127"/>
                <a:ext cx="457599" cy="45383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Rectangle 1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135" y="1170127"/>
                <a:ext cx="457599" cy="453839"/>
              </a:xfrm>
              <a:prstGeom prst="rect">
                <a:avLst/>
              </a:prstGeom>
              <a:blipFill rotWithShape="0">
                <a:blip r:embed="rId17"/>
                <a:stretch>
                  <a:fillRect l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Rectangle 157"/>
          <p:cNvSpPr/>
          <p:nvPr/>
        </p:nvSpPr>
        <p:spPr>
          <a:xfrm>
            <a:off x="5492734" y="1170127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5035135" y="1623966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5492734" y="1623966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5035135" y="2077805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5492734" y="2077805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Rectangle 162"/>
              <p:cNvSpPr/>
              <p:nvPr/>
            </p:nvSpPr>
            <p:spPr>
              <a:xfrm>
                <a:off x="5035134" y="285427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3" name="Rectangle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134" y="285427"/>
                <a:ext cx="457599" cy="453839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Rectangle 167"/>
              <p:cNvSpPr/>
              <p:nvPr/>
            </p:nvSpPr>
            <p:spPr>
              <a:xfrm>
                <a:off x="2961943" y="286830"/>
                <a:ext cx="935828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e-I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8" name="Rectangle 1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943" y="286830"/>
                <a:ext cx="935828" cy="453839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Rectangle 168"/>
              <p:cNvSpPr/>
              <p:nvPr/>
            </p:nvSpPr>
            <p:spPr>
              <a:xfrm>
                <a:off x="1362622" y="1137715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9" name="Rectangle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622" y="1137715"/>
                <a:ext cx="457599" cy="453839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Rectangle 169"/>
          <p:cNvSpPr/>
          <p:nvPr/>
        </p:nvSpPr>
        <p:spPr>
          <a:xfrm>
            <a:off x="2290183" y="71628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2747782" y="71628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2290183" y="162396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2747782" y="162396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2290183" y="2077805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2747782" y="2077805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Curved Connector 178"/>
          <p:cNvCxnSpPr/>
          <p:nvPr/>
        </p:nvCxnSpPr>
        <p:spPr>
          <a:xfrm rot="5400000" flipH="1" flipV="1">
            <a:off x="4348737" y="332848"/>
            <a:ext cx="12700" cy="1830396"/>
          </a:xfrm>
          <a:prstGeom prst="curvedConnector3">
            <a:avLst>
              <a:gd name="adj1" fmla="val 136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2746675" y="1170125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290822" y="1170125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2051069" y="286832"/>
                <a:ext cx="935828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069" y="286832"/>
                <a:ext cx="935828" cy="453839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Curved Connector 80"/>
          <p:cNvCxnSpPr/>
          <p:nvPr/>
        </p:nvCxnSpPr>
        <p:spPr>
          <a:xfrm rot="16200000" flipH="1">
            <a:off x="3907017" y="-120750"/>
            <a:ext cx="2" cy="2744313"/>
          </a:xfrm>
          <a:prstGeom prst="curvedConnector3">
            <a:avLst>
              <a:gd name="adj1" fmla="val -114300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832951" y="71628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832951" y="117012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832951" y="162396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1832951" y="2077805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78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150345" y="712389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607944" y="712389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8150345" y="1166228"/>
                <a:ext cx="457599" cy="45383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345" y="1166228"/>
                <a:ext cx="457599" cy="453839"/>
              </a:xfrm>
              <a:prstGeom prst="rect">
                <a:avLst/>
              </a:prstGeom>
              <a:blipFill rotWithShape="0">
                <a:blip r:embed="rId11"/>
                <a:stretch>
                  <a:fillRect l="-7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8607944" y="116622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065543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523142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065543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523142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150345" y="1620067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607944" y="1620067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150345" y="2073906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607944" y="2073906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9065543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523142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9065543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523142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9980741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0438340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9980741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10438340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980741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0438340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9980741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0438340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8136869" y="281529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869" y="281529"/>
                <a:ext cx="457599" cy="45383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>
            <a:off x="8492388" y="856298"/>
            <a:ext cx="199618" cy="3912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8516771" y="1356571"/>
            <a:ext cx="1813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 flipV="1">
            <a:off x="8530774" y="1504550"/>
            <a:ext cx="140998" cy="1870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 flipV="1">
            <a:off x="8504579" y="1570854"/>
            <a:ext cx="179385" cy="5892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/>
              <p:cNvSpPr/>
              <p:nvPr/>
            </p:nvSpPr>
            <p:spPr>
              <a:xfrm>
                <a:off x="8592542" y="281528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200" dirty="0" smtClean="0">
                    <a:solidFill>
                      <a:schemeClr val="tx1"/>
                    </a:solidFill>
                  </a:rPr>
                  <a:t>+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1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542" y="281528"/>
                <a:ext cx="457599" cy="453839"/>
              </a:xfrm>
              <a:prstGeom prst="rect">
                <a:avLst/>
              </a:prstGeom>
              <a:blipFill rotWithShape="0">
                <a:blip r:embed="rId13"/>
                <a:stretch>
                  <a:fillRect r="-5333" b="-4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/>
              <p:cNvSpPr/>
              <p:nvPr/>
            </p:nvSpPr>
            <p:spPr>
              <a:xfrm>
                <a:off x="7328247" y="1169272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247" y="1169272"/>
                <a:ext cx="457599" cy="453839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Rectangle 131"/>
          <p:cNvSpPr/>
          <p:nvPr/>
        </p:nvSpPr>
        <p:spPr>
          <a:xfrm>
            <a:off x="7693388" y="712389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7693388" y="1166228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7693388" y="1620067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7693388" y="2073906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844153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3301752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844153" y="1166228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42" name="Rectangle 141"/>
          <p:cNvSpPr/>
          <p:nvPr/>
        </p:nvSpPr>
        <p:spPr>
          <a:xfrm>
            <a:off x="3301752" y="1166228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3759351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4216950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3759351" y="116622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4216950" y="1166228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2844153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3301752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2844153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3301752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3759351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4216950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3759351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4216950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4674549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5132148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4674549" y="116622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Rectangle 157"/>
          <p:cNvSpPr/>
          <p:nvPr/>
        </p:nvSpPr>
        <p:spPr>
          <a:xfrm>
            <a:off x="5132148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4674549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5132148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4674549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5132148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Rectangle 162"/>
              <p:cNvSpPr/>
              <p:nvPr/>
            </p:nvSpPr>
            <p:spPr>
              <a:xfrm>
                <a:off x="1917725" y="282706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3" name="Rectangle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725" y="282706"/>
                <a:ext cx="457599" cy="453839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Rectangle 167"/>
              <p:cNvSpPr/>
              <p:nvPr/>
            </p:nvSpPr>
            <p:spPr>
              <a:xfrm>
                <a:off x="3527884" y="284900"/>
                <a:ext cx="935828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e-I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8" name="Rectangle 1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884" y="284900"/>
                <a:ext cx="935828" cy="453839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Rectangle 168"/>
              <p:cNvSpPr/>
              <p:nvPr/>
            </p:nvSpPr>
            <p:spPr>
              <a:xfrm>
                <a:off x="1002036" y="1133816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9" name="Rectangle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036" y="1133816"/>
                <a:ext cx="457599" cy="453839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Rectangle 169"/>
          <p:cNvSpPr/>
          <p:nvPr/>
        </p:nvSpPr>
        <p:spPr>
          <a:xfrm>
            <a:off x="1929597" y="71238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2387196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1929597" y="162006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2387196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1929597" y="207390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2387196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386089" y="1166226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1930236" y="1166226"/>
                <a:ext cx="457599" cy="45383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236" y="1166226"/>
                <a:ext cx="457599" cy="453839"/>
              </a:xfrm>
              <a:prstGeom prst="rect">
                <a:avLst/>
              </a:prstGeom>
              <a:blipFill rotWithShape="0">
                <a:blip r:embed="rId18"/>
                <a:stretch>
                  <a:fillRect l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4430248" y="282707"/>
                <a:ext cx="935828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248" y="282707"/>
                <a:ext cx="935828" cy="453839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Curved Connector 80"/>
          <p:cNvCxnSpPr/>
          <p:nvPr/>
        </p:nvCxnSpPr>
        <p:spPr>
          <a:xfrm rot="16200000" flipH="1">
            <a:off x="3546431" y="-124649"/>
            <a:ext cx="2" cy="2744313"/>
          </a:xfrm>
          <a:prstGeom prst="curvedConnector3">
            <a:avLst>
              <a:gd name="adj1" fmla="val -1143000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472365" y="71238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472365" y="116622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472365" y="162006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1472365" y="207390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Curved Connector 178"/>
          <p:cNvCxnSpPr/>
          <p:nvPr/>
        </p:nvCxnSpPr>
        <p:spPr>
          <a:xfrm rot="5400000" flipH="1" flipV="1">
            <a:off x="3073751" y="328949"/>
            <a:ext cx="12700" cy="1830396"/>
          </a:xfrm>
          <a:prstGeom prst="curvedConnector3">
            <a:avLst>
              <a:gd name="adj1" fmla="val 136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429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7049</TotalTime>
  <Words>195</Words>
  <Application>Microsoft Office PowerPoint</Application>
  <PresentationFormat>Widescreen</PresentationFormat>
  <Paragraphs>107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-</dc:creator>
  <cp:lastModifiedBy>David -</cp:lastModifiedBy>
  <cp:revision>48</cp:revision>
  <dcterms:created xsi:type="dcterms:W3CDTF">2017-07-30T07:55:30Z</dcterms:created>
  <dcterms:modified xsi:type="dcterms:W3CDTF">2018-10-24T08:46:47Z</dcterms:modified>
</cp:coreProperties>
</file>