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66" r:id="rId5"/>
    <p:sldId id="265" r:id="rId6"/>
    <p:sldId id="258" r:id="rId7"/>
    <p:sldId id="259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64" d="100"/>
          <a:sy n="164" d="100"/>
        </p:scale>
        <p:origin x="197" y="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A043-560F-4D2E-8D1E-02B02E053659}" type="datetimeFigureOut">
              <a:rPr lang="en-US" smtClean="0"/>
              <a:t>2019-01-07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DE40-BC9D-4BCF-868C-2997FEDB7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846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A043-560F-4D2E-8D1E-02B02E053659}" type="datetimeFigureOut">
              <a:rPr lang="en-US" smtClean="0"/>
              <a:t>2019-01-07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DE40-BC9D-4BCF-868C-2997FEDB7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144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A043-560F-4D2E-8D1E-02B02E053659}" type="datetimeFigureOut">
              <a:rPr lang="en-US" smtClean="0"/>
              <a:t>2019-01-07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DE40-BC9D-4BCF-868C-2997FEDB7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844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A043-560F-4D2E-8D1E-02B02E053659}" type="datetimeFigureOut">
              <a:rPr lang="en-US" smtClean="0"/>
              <a:t>2019-01-07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DE40-BC9D-4BCF-868C-2997FEDB7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632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A043-560F-4D2E-8D1E-02B02E053659}" type="datetimeFigureOut">
              <a:rPr lang="en-US" smtClean="0"/>
              <a:t>2019-01-07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DE40-BC9D-4BCF-868C-2997FEDB7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863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A043-560F-4D2E-8D1E-02B02E053659}" type="datetimeFigureOut">
              <a:rPr lang="en-US" smtClean="0"/>
              <a:t>2019-01-07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DE40-BC9D-4BCF-868C-2997FEDB7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190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A043-560F-4D2E-8D1E-02B02E053659}" type="datetimeFigureOut">
              <a:rPr lang="en-US" smtClean="0"/>
              <a:t>2019-01-07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DE40-BC9D-4BCF-868C-2997FEDB7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182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A043-560F-4D2E-8D1E-02B02E053659}" type="datetimeFigureOut">
              <a:rPr lang="en-US" smtClean="0"/>
              <a:t>2019-01-07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DE40-BC9D-4BCF-868C-2997FEDB7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107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A043-560F-4D2E-8D1E-02B02E053659}" type="datetimeFigureOut">
              <a:rPr lang="en-US" smtClean="0"/>
              <a:t>2019-01-07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DE40-BC9D-4BCF-868C-2997FEDB7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449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A043-560F-4D2E-8D1E-02B02E053659}" type="datetimeFigureOut">
              <a:rPr lang="en-US" smtClean="0"/>
              <a:t>2019-01-07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DE40-BC9D-4BCF-868C-2997FEDB7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282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A043-560F-4D2E-8D1E-02B02E053659}" type="datetimeFigureOut">
              <a:rPr lang="en-US" smtClean="0"/>
              <a:t>2019-01-07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DE40-BC9D-4BCF-868C-2997FEDB7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669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C2A043-560F-4D2E-8D1E-02B02E053659}" type="datetimeFigureOut">
              <a:rPr lang="en-US" smtClean="0"/>
              <a:t>2019-01-07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21DE40-BC9D-4BCF-868C-2997FEDB7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745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1.png"/><Relationship Id="rId7" Type="http://schemas.openxmlformats.org/officeDocument/2006/relationships/image" Target="../media/image18.png"/><Relationship Id="rId2" Type="http://schemas.openxmlformats.org/officeDocument/2006/relationships/image" Target="../media/image1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0.png"/><Relationship Id="rId4" Type="http://schemas.openxmlformats.org/officeDocument/2006/relationships/image" Target="../media/image15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13" Type="http://schemas.openxmlformats.org/officeDocument/2006/relationships/image" Target="../media/image130.png"/><Relationship Id="rId3" Type="http://schemas.openxmlformats.org/officeDocument/2006/relationships/image" Target="../media/image30.png"/><Relationship Id="rId7" Type="http://schemas.openxmlformats.org/officeDocument/2006/relationships/image" Target="../media/image70.png"/><Relationship Id="rId12" Type="http://schemas.openxmlformats.org/officeDocument/2006/relationships/image" Target="../media/image12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11" Type="http://schemas.openxmlformats.org/officeDocument/2006/relationships/image" Target="../media/image110.png"/><Relationship Id="rId5" Type="http://schemas.openxmlformats.org/officeDocument/2006/relationships/image" Target="../media/image510.png"/><Relationship Id="rId10" Type="http://schemas.openxmlformats.org/officeDocument/2006/relationships/image" Target="../media/image100.png"/><Relationship Id="rId4" Type="http://schemas.openxmlformats.org/officeDocument/2006/relationships/image" Target="../media/image40.png"/><Relationship Id="rId9" Type="http://schemas.openxmlformats.org/officeDocument/2006/relationships/image" Target="../media/image90.png"/><Relationship Id="rId14" Type="http://schemas.openxmlformats.org/officeDocument/2006/relationships/image" Target="../media/image140.png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4.png"/><Relationship Id="rId18" Type="http://schemas.openxmlformats.org/officeDocument/2006/relationships/image" Target="../media/image49.png"/><Relationship Id="rId21" Type="http://schemas.openxmlformats.org/officeDocument/2006/relationships/image" Target="../media/image52.png"/><Relationship Id="rId17" Type="http://schemas.openxmlformats.org/officeDocument/2006/relationships/image" Target="../media/image48.png"/><Relationship Id="rId16" Type="http://schemas.openxmlformats.org/officeDocument/2006/relationships/image" Target="../media/image47.png"/><Relationship Id="rId20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15" Type="http://schemas.openxmlformats.org/officeDocument/2006/relationships/image" Target="../media/image46.png"/><Relationship Id="rId19" Type="http://schemas.openxmlformats.org/officeDocument/2006/relationships/image" Target="../media/image50.png"/><Relationship Id="rId14" Type="http://schemas.openxmlformats.org/officeDocument/2006/relationships/image" Target="../media/image45.png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5.png"/><Relationship Id="rId18" Type="http://schemas.openxmlformats.org/officeDocument/2006/relationships/image" Target="../media/image60.png"/><Relationship Id="rId12" Type="http://schemas.openxmlformats.org/officeDocument/2006/relationships/image" Target="../media/image54.png"/><Relationship Id="rId17" Type="http://schemas.openxmlformats.org/officeDocument/2006/relationships/image" Target="../media/image59.png"/><Relationship Id="rId16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53.png"/><Relationship Id="rId15" Type="http://schemas.openxmlformats.org/officeDocument/2006/relationships/image" Target="../media/image57.png"/><Relationship Id="rId19" Type="http://schemas.openxmlformats.org/officeDocument/2006/relationships/image" Target="../media/image61.png"/><Relationship Id="rId14" Type="http://schemas.openxmlformats.org/officeDocument/2006/relationships/image" Target="../media/image5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exagon 3"/>
          <p:cNvSpPr/>
          <p:nvPr/>
        </p:nvSpPr>
        <p:spPr>
          <a:xfrm>
            <a:off x="3725966" y="1145136"/>
            <a:ext cx="828942" cy="675118"/>
          </a:xfrm>
          <a:prstGeom prst="hexagon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(1,0)</a:t>
            </a:r>
            <a:endParaRPr lang="en-US" sz="1400" dirty="0"/>
          </a:p>
        </p:txBody>
      </p:sp>
      <p:sp>
        <p:nvSpPr>
          <p:cNvPr id="5" name="Hexagon 4"/>
          <p:cNvSpPr/>
          <p:nvPr/>
        </p:nvSpPr>
        <p:spPr>
          <a:xfrm>
            <a:off x="3725966" y="2220482"/>
            <a:ext cx="828942" cy="675118"/>
          </a:xfrm>
          <a:prstGeom prst="hexagon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(2,0)</a:t>
            </a:r>
            <a:endParaRPr lang="en-US" sz="1400" dirty="0"/>
          </a:p>
        </p:txBody>
      </p:sp>
      <p:sp>
        <p:nvSpPr>
          <p:cNvPr id="6" name="Hexagon 5"/>
          <p:cNvSpPr/>
          <p:nvPr/>
        </p:nvSpPr>
        <p:spPr>
          <a:xfrm>
            <a:off x="3725966" y="3295828"/>
            <a:ext cx="828942" cy="675118"/>
          </a:xfrm>
          <a:prstGeom prst="hexagon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(3,0)</a:t>
            </a:r>
            <a:endParaRPr lang="en-US" sz="1400" dirty="0"/>
          </a:p>
        </p:txBody>
      </p:sp>
      <p:sp>
        <p:nvSpPr>
          <p:cNvPr id="7" name="Hexagon 6"/>
          <p:cNvSpPr/>
          <p:nvPr/>
        </p:nvSpPr>
        <p:spPr>
          <a:xfrm>
            <a:off x="3719067" y="4852513"/>
            <a:ext cx="828942" cy="675118"/>
          </a:xfrm>
          <a:prstGeom prst="hexagon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(m,0)</a:t>
            </a:r>
            <a:endParaRPr lang="en-US" sz="1400" dirty="0"/>
          </a:p>
        </p:txBody>
      </p:sp>
      <p:sp>
        <p:nvSpPr>
          <p:cNvPr id="8" name="Oval 7"/>
          <p:cNvSpPr/>
          <p:nvPr/>
        </p:nvSpPr>
        <p:spPr>
          <a:xfrm>
            <a:off x="4090417" y="4273297"/>
            <a:ext cx="91440" cy="9787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090417" y="4425697"/>
            <a:ext cx="91440" cy="9787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090417" y="4578097"/>
            <a:ext cx="91440" cy="9787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834128" y="1254095"/>
            <a:ext cx="463296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26" name="Oval 25"/>
          <p:cNvSpPr/>
          <p:nvPr/>
        </p:nvSpPr>
        <p:spPr>
          <a:xfrm>
            <a:off x="6390894" y="1443227"/>
            <a:ext cx="57912" cy="613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6482334" y="1443227"/>
            <a:ext cx="57912" cy="613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6579870" y="1443227"/>
            <a:ext cx="57912" cy="613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4818888" y="1254095"/>
            <a:ext cx="493776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(1,1)</a:t>
            </a:r>
            <a:endParaRPr lang="en-US" sz="1200" dirty="0"/>
          </a:p>
        </p:txBody>
      </p:sp>
      <p:sp>
        <p:nvSpPr>
          <p:cNvPr id="36" name="Oval 35"/>
          <p:cNvSpPr/>
          <p:nvPr/>
        </p:nvSpPr>
        <p:spPr>
          <a:xfrm>
            <a:off x="5328666" y="1252727"/>
            <a:ext cx="463296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37" name="Rectangle 36"/>
          <p:cNvSpPr/>
          <p:nvPr/>
        </p:nvSpPr>
        <p:spPr>
          <a:xfrm>
            <a:off x="5313426" y="1252727"/>
            <a:ext cx="493776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(1,2)</a:t>
            </a:r>
            <a:endParaRPr lang="en-US" sz="1200" dirty="0"/>
          </a:p>
        </p:txBody>
      </p:sp>
      <p:sp>
        <p:nvSpPr>
          <p:cNvPr id="38" name="Oval 37"/>
          <p:cNvSpPr/>
          <p:nvPr/>
        </p:nvSpPr>
        <p:spPr>
          <a:xfrm>
            <a:off x="5817108" y="1252727"/>
            <a:ext cx="463296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39" name="Rectangle 38"/>
          <p:cNvSpPr/>
          <p:nvPr/>
        </p:nvSpPr>
        <p:spPr>
          <a:xfrm>
            <a:off x="5801868" y="1252727"/>
            <a:ext cx="493776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(1,3)</a:t>
            </a:r>
            <a:endParaRPr lang="en-US" sz="1200" dirty="0"/>
          </a:p>
        </p:txBody>
      </p:sp>
      <p:sp>
        <p:nvSpPr>
          <p:cNvPr id="40" name="Oval 39"/>
          <p:cNvSpPr/>
          <p:nvPr/>
        </p:nvSpPr>
        <p:spPr>
          <a:xfrm>
            <a:off x="6712458" y="1252727"/>
            <a:ext cx="463296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41" name="Rectangle 40"/>
          <p:cNvSpPr/>
          <p:nvPr/>
        </p:nvSpPr>
        <p:spPr>
          <a:xfrm>
            <a:off x="6697218" y="1252727"/>
            <a:ext cx="493776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(1,k)</a:t>
            </a:r>
            <a:endParaRPr lang="en-US" sz="1200" dirty="0"/>
          </a:p>
        </p:txBody>
      </p:sp>
      <p:cxnSp>
        <p:nvCxnSpPr>
          <p:cNvPr id="43" name="Curved Connector 42"/>
          <p:cNvCxnSpPr>
            <a:stCxn id="4" idx="5"/>
            <a:endCxn id="15" idx="0"/>
          </p:cNvCxnSpPr>
          <p:nvPr/>
        </p:nvCxnSpPr>
        <p:spPr>
          <a:xfrm rot="16200000" flipH="1">
            <a:off x="4671472" y="859792"/>
            <a:ext cx="108959" cy="679647"/>
          </a:xfrm>
          <a:prstGeom prst="curvedConnector3">
            <a:avLst>
              <a:gd name="adj1" fmla="val -37298"/>
            </a:avLst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urved Connector 44"/>
          <p:cNvCxnSpPr>
            <a:stCxn id="4" idx="5"/>
            <a:endCxn id="36" idx="0"/>
          </p:cNvCxnSpPr>
          <p:nvPr/>
        </p:nvCxnSpPr>
        <p:spPr>
          <a:xfrm rot="16200000" flipH="1">
            <a:off x="4919425" y="611839"/>
            <a:ext cx="107591" cy="1174185"/>
          </a:xfrm>
          <a:prstGeom prst="curvedConnector3">
            <a:avLst>
              <a:gd name="adj1" fmla="val -76726"/>
            </a:avLst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urved Connector 48"/>
          <p:cNvCxnSpPr>
            <a:stCxn id="4" idx="5"/>
            <a:endCxn id="38" idx="0"/>
          </p:cNvCxnSpPr>
          <p:nvPr/>
        </p:nvCxnSpPr>
        <p:spPr>
          <a:xfrm rot="16200000" flipH="1">
            <a:off x="5163646" y="367618"/>
            <a:ext cx="107591" cy="1662627"/>
          </a:xfrm>
          <a:prstGeom prst="curvedConnector3">
            <a:avLst>
              <a:gd name="adj1" fmla="val -112138"/>
            </a:avLst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urved Connector 51"/>
          <p:cNvCxnSpPr>
            <a:stCxn id="4" idx="5"/>
            <a:endCxn id="40" idx="0"/>
          </p:cNvCxnSpPr>
          <p:nvPr/>
        </p:nvCxnSpPr>
        <p:spPr>
          <a:xfrm rot="16200000" flipH="1">
            <a:off x="5611321" y="-80057"/>
            <a:ext cx="107591" cy="2557977"/>
          </a:xfrm>
          <a:prstGeom prst="curvedConnector3">
            <a:avLst>
              <a:gd name="adj1" fmla="val -155812"/>
            </a:avLst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urved Connector 57"/>
          <p:cNvCxnSpPr>
            <a:stCxn id="4" idx="1"/>
            <a:endCxn id="15" idx="4"/>
          </p:cNvCxnSpPr>
          <p:nvPr/>
        </p:nvCxnSpPr>
        <p:spPr>
          <a:xfrm rot="5400000" flipH="1" flipV="1">
            <a:off x="4671472" y="1425951"/>
            <a:ext cx="108959" cy="679647"/>
          </a:xfrm>
          <a:prstGeom prst="curvedConnector3">
            <a:avLst>
              <a:gd name="adj1" fmla="val -4662"/>
            </a:avLst>
          </a:prstGeom>
          <a:ln>
            <a:solidFill>
              <a:schemeClr val="accent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urved Connector 58"/>
          <p:cNvCxnSpPr>
            <a:stCxn id="4" idx="1"/>
            <a:endCxn id="36" idx="4"/>
          </p:cNvCxnSpPr>
          <p:nvPr/>
        </p:nvCxnSpPr>
        <p:spPr>
          <a:xfrm rot="5400000" flipH="1" flipV="1">
            <a:off x="4918057" y="1177998"/>
            <a:ext cx="110327" cy="1174185"/>
          </a:xfrm>
          <a:prstGeom prst="curvedConnector3">
            <a:avLst>
              <a:gd name="adj1" fmla="val -31080"/>
            </a:avLst>
          </a:prstGeom>
          <a:ln>
            <a:solidFill>
              <a:schemeClr val="accent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urved Connector 59"/>
          <p:cNvCxnSpPr>
            <a:stCxn id="4" idx="1"/>
            <a:endCxn id="38" idx="4"/>
          </p:cNvCxnSpPr>
          <p:nvPr/>
        </p:nvCxnSpPr>
        <p:spPr>
          <a:xfrm rot="5400000" flipH="1" flipV="1">
            <a:off x="5162278" y="933777"/>
            <a:ext cx="110327" cy="1662627"/>
          </a:xfrm>
          <a:prstGeom prst="curvedConnector3">
            <a:avLst>
              <a:gd name="adj1" fmla="val -66765"/>
            </a:avLst>
          </a:prstGeom>
          <a:ln>
            <a:solidFill>
              <a:schemeClr val="accent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urved Connector 60"/>
          <p:cNvCxnSpPr>
            <a:stCxn id="4" idx="1"/>
            <a:endCxn id="40" idx="4"/>
          </p:cNvCxnSpPr>
          <p:nvPr/>
        </p:nvCxnSpPr>
        <p:spPr>
          <a:xfrm rot="5400000" flipH="1" flipV="1">
            <a:off x="5609953" y="486102"/>
            <a:ext cx="110327" cy="2557977"/>
          </a:xfrm>
          <a:prstGeom prst="curvedConnector3">
            <a:avLst>
              <a:gd name="adj1" fmla="val -105903"/>
            </a:avLst>
          </a:prstGeom>
          <a:ln>
            <a:solidFill>
              <a:schemeClr val="accent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urved Connector 89"/>
          <p:cNvCxnSpPr>
            <a:stCxn id="4" idx="3"/>
            <a:endCxn id="5" idx="3"/>
          </p:cNvCxnSpPr>
          <p:nvPr/>
        </p:nvCxnSpPr>
        <p:spPr>
          <a:xfrm rot="10800000" flipV="1">
            <a:off x="3725966" y="1482695"/>
            <a:ext cx="12700" cy="1075346"/>
          </a:xfrm>
          <a:prstGeom prst="curvedConnector3">
            <a:avLst>
              <a:gd name="adj1" fmla="val 1200000"/>
            </a:avLst>
          </a:prstGeom>
          <a:ln>
            <a:solidFill>
              <a:schemeClr val="accent6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urved Connector 94"/>
          <p:cNvCxnSpPr>
            <a:stCxn id="4" idx="3"/>
            <a:endCxn id="6" idx="3"/>
          </p:cNvCxnSpPr>
          <p:nvPr/>
        </p:nvCxnSpPr>
        <p:spPr>
          <a:xfrm rot="10800000" flipV="1">
            <a:off x="3725966" y="1482695"/>
            <a:ext cx="12700" cy="2150692"/>
          </a:xfrm>
          <a:prstGeom prst="curvedConnector3">
            <a:avLst>
              <a:gd name="adj1" fmla="val 2040000"/>
            </a:avLst>
          </a:prstGeom>
          <a:ln>
            <a:solidFill>
              <a:schemeClr val="accent6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urved Connector 98"/>
          <p:cNvCxnSpPr/>
          <p:nvPr/>
        </p:nvCxnSpPr>
        <p:spPr>
          <a:xfrm rot="10800000" flipV="1">
            <a:off x="3715972" y="1486928"/>
            <a:ext cx="12700" cy="3699418"/>
          </a:xfrm>
          <a:prstGeom prst="curvedConnector3">
            <a:avLst>
              <a:gd name="adj1" fmla="val 2910000"/>
            </a:avLst>
          </a:prstGeom>
          <a:ln>
            <a:solidFill>
              <a:schemeClr val="accent6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urved Connector 104"/>
          <p:cNvCxnSpPr/>
          <p:nvPr/>
        </p:nvCxnSpPr>
        <p:spPr>
          <a:xfrm rot="10800000" flipV="1">
            <a:off x="3732315" y="2558041"/>
            <a:ext cx="12700" cy="1075346"/>
          </a:xfrm>
          <a:prstGeom prst="curvedConnector3">
            <a:avLst>
              <a:gd name="adj1" fmla="val 1350000"/>
            </a:avLst>
          </a:prstGeom>
          <a:ln>
            <a:solidFill>
              <a:schemeClr val="accent6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urved Connector 105"/>
          <p:cNvCxnSpPr>
            <a:stCxn id="6" idx="3"/>
            <a:endCxn id="7" idx="3"/>
          </p:cNvCxnSpPr>
          <p:nvPr/>
        </p:nvCxnSpPr>
        <p:spPr>
          <a:xfrm rot="10800000" flipV="1">
            <a:off x="3719068" y="3633386"/>
            <a:ext cx="6899" cy="1556685"/>
          </a:xfrm>
          <a:prstGeom prst="curvedConnector3">
            <a:avLst>
              <a:gd name="adj1" fmla="val 3413524"/>
            </a:avLst>
          </a:prstGeom>
          <a:ln>
            <a:solidFill>
              <a:schemeClr val="accent6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Oval 181"/>
          <p:cNvSpPr/>
          <p:nvPr/>
        </p:nvSpPr>
        <p:spPr>
          <a:xfrm>
            <a:off x="4834128" y="2323267"/>
            <a:ext cx="463296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183" name="Oval 182"/>
          <p:cNvSpPr/>
          <p:nvPr/>
        </p:nvSpPr>
        <p:spPr>
          <a:xfrm>
            <a:off x="6390894" y="2512399"/>
            <a:ext cx="57912" cy="613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Oval 183"/>
          <p:cNvSpPr/>
          <p:nvPr/>
        </p:nvSpPr>
        <p:spPr>
          <a:xfrm>
            <a:off x="6482334" y="2512399"/>
            <a:ext cx="57912" cy="613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Oval 184"/>
          <p:cNvSpPr/>
          <p:nvPr/>
        </p:nvSpPr>
        <p:spPr>
          <a:xfrm>
            <a:off x="6579870" y="2512399"/>
            <a:ext cx="57912" cy="613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Rectangle 185"/>
          <p:cNvSpPr/>
          <p:nvPr/>
        </p:nvSpPr>
        <p:spPr>
          <a:xfrm>
            <a:off x="4818888" y="2323267"/>
            <a:ext cx="493776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(2,1)</a:t>
            </a:r>
            <a:endParaRPr lang="en-US" sz="1200" dirty="0"/>
          </a:p>
        </p:txBody>
      </p:sp>
      <p:sp>
        <p:nvSpPr>
          <p:cNvPr id="187" name="Oval 186"/>
          <p:cNvSpPr/>
          <p:nvPr/>
        </p:nvSpPr>
        <p:spPr>
          <a:xfrm>
            <a:off x="5328666" y="2321899"/>
            <a:ext cx="463296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188" name="Rectangle 187"/>
          <p:cNvSpPr/>
          <p:nvPr/>
        </p:nvSpPr>
        <p:spPr>
          <a:xfrm>
            <a:off x="5313426" y="2321899"/>
            <a:ext cx="493776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(2,2)</a:t>
            </a:r>
            <a:endParaRPr lang="en-US" sz="1200" dirty="0"/>
          </a:p>
        </p:txBody>
      </p:sp>
      <p:sp>
        <p:nvSpPr>
          <p:cNvPr id="189" name="Oval 188"/>
          <p:cNvSpPr/>
          <p:nvPr/>
        </p:nvSpPr>
        <p:spPr>
          <a:xfrm>
            <a:off x="5817108" y="2321899"/>
            <a:ext cx="463296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190" name="Rectangle 189"/>
          <p:cNvSpPr/>
          <p:nvPr/>
        </p:nvSpPr>
        <p:spPr>
          <a:xfrm>
            <a:off x="5801868" y="2321899"/>
            <a:ext cx="493776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(2,3)</a:t>
            </a:r>
            <a:endParaRPr lang="en-US" sz="1200" dirty="0"/>
          </a:p>
        </p:txBody>
      </p:sp>
      <p:sp>
        <p:nvSpPr>
          <p:cNvPr id="191" name="Oval 190"/>
          <p:cNvSpPr/>
          <p:nvPr/>
        </p:nvSpPr>
        <p:spPr>
          <a:xfrm>
            <a:off x="6712458" y="2321899"/>
            <a:ext cx="463296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192" name="Rectangle 191"/>
          <p:cNvSpPr/>
          <p:nvPr/>
        </p:nvSpPr>
        <p:spPr>
          <a:xfrm>
            <a:off x="6697218" y="2321899"/>
            <a:ext cx="493776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(2,k)</a:t>
            </a:r>
            <a:endParaRPr lang="en-US" sz="1200" dirty="0"/>
          </a:p>
        </p:txBody>
      </p:sp>
      <p:cxnSp>
        <p:nvCxnSpPr>
          <p:cNvPr id="193" name="Curved Connector 192"/>
          <p:cNvCxnSpPr/>
          <p:nvPr/>
        </p:nvCxnSpPr>
        <p:spPr>
          <a:xfrm rot="16200000" flipH="1">
            <a:off x="4671472" y="1928964"/>
            <a:ext cx="108959" cy="679647"/>
          </a:xfrm>
          <a:prstGeom prst="curvedConnector3">
            <a:avLst>
              <a:gd name="adj1" fmla="val -37298"/>
            </a:avLst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Curved Connector 193"/>
          <p:cNvCxnSpPr/>
          <p:nvPr/>
        </p:nvCxnSpPr>
        <p:spPr>
          <a:xfrm rot="16200000" flipH="1">
            <a:off x="4919425" y="1681011"/>
            <a:ext cx="107591" cy="1174185"/>
          </a:xfrm>
          <a:prstGeom prst="curvedConnector3">
            <a:avLst>
              <a:gd name="adj1" fmla="val -76726"/>
            </a:avLst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Curved Connector 194"/>
          <p:cNvCxnSpPr/>
          <p:nvPr/>
        </p:nvCxnSpPr>
        <p:spPr>
          <a:xfrm rot="16200000" flipH="1">
            <a:off x="5163646" y="1436790"/>
            <a:ext cx="107591" cy="1662627"/>
          </a:xfrm>
          <a:prstGeom prst="curvedConnector3">
            <a:avLst>
              <a:gd name="adj1" fmla="val -112138"/>
            </a:avLst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Curved Connector 195"/>
          <p:cNvCxnSpPr/>
          <p:nvPr/>
        </p:nvCxnSpPr>
        <p:spPr>
          <a:xfrm rot="16200000" flipH="1">
            <a:off x="5611321" y="989115"/>
            <a:ext cx="107591" cy="2557977"/>
          </a:xfrm>
          <a:prstGeom prst="curvedConnector3">
            <a:avLst>
              <a:gd name="adj1" fmla="val -155812"/>
            </a:avLst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Curved Connector 196"/>
          <p:cNvCxnSpPr>
            <a:endCxn id="182" idx="4"/>
          </p:cNvCxnSpPr>
          <p:nvPr/>
        </p:nvCxnSpPr>
        <p:spPr>
          <a:xfrm rot="5400000" flipH="1" flipV="1">
            <a:off x="4671472" y="2495123"/>
            <a:ext cx="108959" cy="679647"/>
          </a:xfrm>
          <a:prstGeom prst="curvedConnector3">
            <a:avLst>
              <a:gd name="adj1" fmla="val -4662"/>
            </a:avLst>
          </a:prstGeom>
          <a:ln>
            <a:solidFill>
              <a:schemeClr val="accent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Curved Connector 197"/>
          <p:cNvCxnSpPr>
            <a:endCxn id="187" idx="4"/>
          </p:cNvCxnSpPr>
          <p:nvPr/>
        </p:nvCxnSpPr>
        <p:spPr>
          <a:xfrm rot="5400000" flipH="1" flipV="1">
            <a:off x="4918057" y="2247170"/>
            <a:ext cx="110327" cy="1174185"/>
          </a:xfrm>
          <a:prstGeom prst="curvedConnector3">
            <a:avLst>
              <a:gd name="adj1" fmla="val -31080"/>
            </a:avLst>
          </a:prstGeom>
          <a:ln>
            <a:solidFill>
              <a:schemeClr val="accent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Curved Connector 198"/>
          <p:cNvCxnSpPr>
            <a:endCxn id="189" idx="4"/>
          </p:cNvCxnSpPr>
          <p:nvPr/>
        </p:nvCxnSpPr>
        <p:spPr>
          <a:xfrm rot="5400000" flipH="1" flipV="1">
            <a:off x="5162278" y="2002949"/>
            <a:ext cx="110327" cy="1662627"/>
          </a:xfrm>
          <a:prstGeom prst="curvedConnector3">
            <a:avLst>
              <a:gd name="adj1" fmla="val -66765"/>
            </a:avLst>
          </a:prstGeom>
          <a:ln>
            <a:solidFill>
              <a:schemeClr val="accent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Curved Connector 199"/>
          <p:cNvCxnSpPr>
            <a:endCxn id="191" idx="4"/>
          </p:cNvCxnSpPr>
          <p:nvPr/>
        </p:nvCxnSpPr>
        <p:spPr>
          <a:xfrm rot="5400000" flipH="1" flipV="1">
            <a:off x="5609953" y="1555274"/>
            <a:ext cx="110327" cy="2557977"/>
          </a:xfrm>
          <a:prstGeom prst="curvedConnector3">
            <a:avLst>
              <a:gd name="adj1" fmla="val -105903"/>
            </a:avLst>
          </a:prstGeom>
          <a:ln>
            <a:solidFill>
              <a:schemeClr val="accent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Oval 238"/>
          <p:cNvSpPr/>
          <p:nvPr/>
        </p:nvSpPr>
        <p:spPr>
          <a:xfrm>
            <a:off x="4834128" y="3404931"/>
            <a:ext cx="463296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240" name="Oval 239"/>
          <p:cNvSpPr/>
          <p:nvPr/>
        </p:nvSpPr>
        <p:spPr>
          <a:xfrm>
            <a:off x="6390894" y="3594063"/>
            <a:ext cx="57912" cy="613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Oval 240"/>
          <p:cNvSpPr/>
          <p:nvPr/>
        </p:nvSpPr>
        <p:spPr>
          <a:xfrm>
            <a:off x="6482334" y="3594063"/>
            <a:ext cx="57912" cy="613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Oval 241"/>
          <p:cNvSpPr/>
          <p:nvPr/>
        </p:nvSpPr>
        <p:spPr>
          <a:xfrm>
            <a:off x="6579870" y="3594063"/>
            <a:ext cx="57912" cy="613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3" name="Rectangle 242"/>
          <p:cNvSpPr/>
          <p:nvPr/>
        </p:nvSpPr>
        <p:spPr>
          <a:xfrm>
            <a:off x="4818888" y="3404931"/>
            <a:ext cx="493776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(3,1)</a:t>
            </a:r>
            <a:endParaRPr lang="en-US" sz="1200" dirty="0"/>
          </a:p>
        </p:txBody>
      </p:sp>
      <p:sp>
        <p:nvSpPr>
          <p:cNvPr id="244" name="Oval 243"/>
          <p:cNvSpPr/>
          <p:nvPr/>
        </p:nvSpPr>
        <p:spPr>
          <a:xfrm>
            <a:off x="5328666" y="3403563"/>
            <a:ext cx="463296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245" name="Rectangle 244"/>
          <p:cNvSpPr/>
          <p:nvPr/>
        </p:nvSpPr>
        <p:spPr>
          <a:xfrm>
            <a:off x="5313426" y="3403563"/>
            <a:ext cx="493776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(3,2)</a:t>
            </a:r>
            <a:endParaRPr lang="en-US" sz="1200" dirty="0"/>
          </a:p>
        </p:txBody>
      </p:sp>
      <p:sp>
        <p:nvSpPr>
          <p:cNvPr id="246" name="Oval 245"/>
          <p:cNvSpPr/>
          <p:nvPr/>
        </p:nvSpPr>
        <p:spPr>
          <a:xfrm>
            <a:off x="5817108" y="3403563"/>
            <a:ext cx="463296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247" name="Rectangle 246"/>
          <p:cNvSpPr/>
          <p:nvPr/>
        </p:nvSpPr>
        <p:spPr>
          <a:xfrm>
            <a:off x="5801868" y="3403563"/>
            <a:ext cx="493776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(3,3)</a:t>
            </a:r>
            <a:endParaRPr lang="en-US" sz="1200" dirty="0"/>
          </a:p>
        </p:txBody>
      </p:sp>
      <p:sp>
        <p:nvSpPr>
          <p:cNvPr id="248" name="Oval 247"/>
          <p:cNvSpPr/>
          <p:nvPr/>
        </p:nvSpPr>
        <p:spPr>
          <a:xfrm>
            <a:off x="6712458" y="3403563"/>
            <a:ext cx="463296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249" name="Rectangle 248"/>
          <p:cNvSpPr/>
          <p:nvPr/>
        </p:nvSpPr>
        <p:spPr>
          <a:xfrm>
            <a:off x="6697218" y="3403563"/>
            <a:ext cx="493776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(3,k)</a:t>
            </a:r>
            <a:endParaRPr lang="en-US" sz="1200" dirty="0"/>
          </a:p>
        </p:txBody>
      </p:sp>
      <p:cxnSp>
        <p:nvCxnSpPr>
          <p:cNvPr id="250" name="Curved Connector 249"/>
          <p:cNvCxnSpPr>
            <a:endCxn id="239" idx="0"/>
          </p:cNvCxnSpPr>
          <p:nvPr/>
        </p:nvCxnSpPr>
        <p:spPr>
          <a:xfrm rot="16200000" flipH="1">
            <a:off x="4671472" y="3010628"/>
            <a:ext cx="108959" cy="679647"/>
          </a:xfrm>
          <a:prstGeom prst="curvedConnector3">
            <a:avLst>
              <a:gd name="adj1" fmla="val -37298"/>
            </a:avLst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Curved Connector 250"/>
          <p:cNvCxnSpPr>
            <a:endCxn id="244" idx="0"/>
          </p:cNvCxnSpPr>
          <p:nvPr/>
        </p:nvCxnSpPr>
        <p:spPr>
          <a:xfrm rot="16200000" flipH="1">
            <a:off x="4919425" y="2762675"/>
            <a:ext cx="107591" cy="1174185"/>
          </a:xfrm>
          <a:prstGeom prst="curvedConnector3">
            <a:avLst>
              <a:gd name="adj1" fmla="val -76726"/>
            </a:avLst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Curved Connector 251"/>
          <p:cNvCxnSpPr>
            <a:endCxn id="246" idx="0"/>
          </p:cNvCxnSpPr>
          <p:nvPr/>
        </p:nvCxnSpPr>
        <p:spPr>
          <a:xfrm rot="16200000" flipH="1">
            <a:off x="5163646" y="2518454"/>
            <a:ext cx="107591" cy="1662627"/>
          </a:xfrm>
          <a:prstGeom prst="curvedConnector3">
            <a:avLst>
              <a:gd name="adj1" fmla="val -112138"/>
            </a:avLst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Curved Connector 252"/>
          <p:cNvCxnSpPr>
            <a:endCxn id="248" idx="0"/>
          </p:cNvCxnSpPr>
          <p:nvPr/>
        </p:nvCxnSpPr>
        <p:spPr>
          <a:xfrm rot="16200000" flipH="1">
            <a:off x="5611321" y="2070779"/>
            <a:ext cx="107591" cy="2557977"/>
          </a:xfrm>
          <a:prstGeom prst="curvedConnector3">
            <a:avLst>
              <a:gd name="adj1" fmla="val -155812"/>
            </a:avLst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Curved Connector 253"/>
          <p:cNvCxnSpPr>
            <a:endCxn id="239" idx="4"/>
          </p:cNvCxnSpPr>
          <p:nvPr/>
        </p:nvCxnSpPr>
        <p:spPr>
          <a:xfrm rot="5400000" flipH="1" flipV="1">
            <a:off x="4671472" y="3576787"/>
            <a:ext cx="108959" cy="679647"/>
          </a:xfrm>
          <a:prstGeom prst="curvedConnector3">
            <a:avLst>
              <a:gd name="adj1" fmla="val -4662"/>
            </a:avLst>
          </a:prstGeom>
          <a:ln>
            <a:solidFill>
              <a:schemeClr val="accent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Curved Connector 254"/>
          <p:cNvCxnSpPr>
            <a:endCxn id="244" idx="4"/>
          </p:cNvCxnSpPr>
          <p:nvPr/>
        </p:nvCxnSpPr>
        <p:spPr>
          <a:xfrm rot="5400000" flipH="1" flipV="1">
            <a:off x="4918057" y="3328834"/>
            <a:ext cx="110327" cy="1174185"/>
          </a:xfrm>
          <a:prstGeom prst="curvedConnector3">
            <a:avLst>
              <a:gd name="adj1" fmla="val -31080"/>
            </a:avLst>
          </a:prstGeom>
          <a:ln>
            <a:solidFill>
              <a:schemeClr val="accent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Curved Connector 255"/>
          <p:cNvCxnSpPr>
            <a:endCxn id="246" idx="4"/>
          </p:cNvCxnSpPr>
          <p:nvPr/>
        </p:nvCxnSpPr>
        <p:spPr>
          <a:xfrm rot="5400000" flipH="1" flipV="1">
            <a:off x="5162278" y="3084613"/>
            <a:ext cx="110327" cy="1662627"/>
          </a:xfrm>
          <a:prstGeom prst="curvedConnector3">
            <a:avLst>
              <a:gd name="adj1" fmla="val -66765"/>
            </a:avLst>
          </a:prstGeom>
          <a:ln>
            <a:solidFill>
              <a:schemeClr val="accent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Curved Connector 256"/>
          <p:cNvCxnSpPr>
            <a:endCxn id="248" idx="4"/>
          </p:cNvCxnSpPr>
          <p:nvPr/>
        </p:nvCxnSpPr>
        <p:spPr>
          <a:xfrm rot="5400000" flipH="1" flipV="1">
            <a:off x="5609953" y="2636938"/>
            <a:ext cx="110327" cy="2557977"/>
          </a:xfrm>
          <a:prstGeom prst="curvedConnector3">
            <a:avLst>
              <a:gd name="adj1" fmla="val -105903"/>
            </a:avLst>
          </a:prstGeom>
          <a:ln>
            <a:solidFill>
              <a:schemeClr val="accent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Oval 257"/>
          <p:cNvSpPr/>
          <p:nvPr/>
        </p:nvSpPr>
        <p:spPr>
          <a:xfrm>
            <a:off x="4834128" y="4961472"/>
            <a:ext cx="463296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259" name="Oval 258"/>
          <p:cNvSpPr/>
          <p:nvPr/>
        </p:nvSpPr>
        <p:spPr>
          <a:xfrm>
            <a:off x="6390894" y="5150604"/>
            <a:ext cx="57912" cy="613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0" name="Oval 259"/>
          <p:cNvSpPr/>
          <p:nvPr/>
        </p:nvSpPr>
        <p:spPr>
          <a:xfrm>
            <a:off x="6482334" y="5150604"/>
            <a:ext cx="57912" cy="613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1" name="Oval 260"/>
          <p:cNvSpPr/>
          <p:nvPr/>
        </p:nvSpPr>
        <p:spPr>
          <a:xfrm>
            <a:off x="6579870" y="5150604"/>
            <a:ext cx="57912" cy="613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2" name="Rectangle 261"/>
          <p:cNvSpPr/>
          <p:nvPr/>
        </p:nvSpPr>
        <p:spPr>
          <a:xfrm>
            <a:off x="4751831" y="4961472"/>
            <a:ext cx="612647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(m,1)</a:t>
            </a:r>
            <a:endParaRPr lang="en-US" sz="1200" dirty="0"/>
          </a:p>
        </p:txBody>
      </p:sp>
      <p:sp>
        <p:nvSpPr>
          <p:cNvPr id="263" name="Oval 262"/>
          <p:cNvSpPr/>
          <p:nvPr/>
        </p:nvSpPr>
        <p:spPr>
          <a:xfrm>
            <a:off x="5328666" y="4960104"/>
            <a:ext cx="463296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264" name="Rectangle 263"/>
          <p:cNvSpPr/>
          <p:nvPr/>
        </p:nvSpPr>
        <p:spPr>
          <a:xfrm>
            <a:off x="5282946" y="4960104"/>
            <a:ext cx="557022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(m,2)</a:t>
            </a:r>
            <a:endParaRPr lang="en-US" sz="1200" dirty="0"/>
          </a:p>
        </p:txBody>
      </p:sp>
      <p:sp>
        <p:nvSpPr>
          <p:cNvPr id="265" name="Oval 264"/>
          <p:cNvSpPr/>
          <p:nvPr/>
        </p:nvSpPr>
        <p:spPr>
          <a:xfrm>
            <a:off x="5817108" y="4960104"/>
            <a:ext cx="463296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266" name="Rectangle 265"/>
          <p:cNvSpPr/>
          <p:nvPr/>
        </p:nvSpPr>
        <p:spPr>
          <a:xfrm>
            <a:off x="5789676" y="4960104"/>
            <a:ext cx="52959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(m,3)</a:t>
            </a:r>
            <a:endParaRPr lang="en-US" sz="1200" dirty="0"/>
          </a:p>
        </p:txBody>
      </p:sp>
      <p:sp>
        <p:nvSpPr>
          <p:cNvPr id="267" name="Oval 266"/>
          <p:cNvSpPr/>
          <p:nvPr/>
        </p:nvSpPr>
        <p:spPr>
          <a:xfrm>
            <a:off x="6712458" y="4960104"/>
            <a:ext cx="463296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268" name="Rectangle 267"/>
          <p:cNvSpPr/>
          <p:nvPr/>
        </p:nvSpPr>
        <p:spPr>
          <a:xfrm>
            <a:off x="6654546" y="4960104"/>
            <a:ext cx="581406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(</a:t>
            </a:r>
            <a:r>
              <a:rPr lang="en-US" sz="1200" dirty="0" err="1" smtClean="0"/>
              <a:t>m,k</a:t>
            </a:r>
            <a:r>
              <a:rPr lang="en-US" sz="1200" dirty="0" smtClean="0"/>
              <a:t>)</a:t>
            </a:r>
            <a:endParaRPr lang="en-US" sz="1200" dirty="0"/>
          </a:p>
        </p:txBody>
      </p:sp>
      <p:cxnSp>
        <p:nvCxnSpPr>
          <p:cNvPr id="269" name="Curved Connector 268"/>
          <p:cNvCxnSpPr>
            <a:endCxn id="258" idx="0"/>
          </p:cNvCxnSpPr>
          <p:nvPr/>
        </p:nvCxnSpPr>
        <p:spPr>
          <a:xfrm rot="16200000" flipH="1">
            <a:off x="4671472" y="4567169"/>
            <a:ext cx="108959" cy="679647"/>
          </a:xfrm>
          <a:prstGeom prst="curvedConnector3">
            <a:avLst>
              <a:gd name="adj1" fmla="val -37298"/>
            </a:avLst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Curved Connector 269"/>
          <p:cNvCxnSpPr>
            <a:endCxn id="263" idx="0"/>
          </p:cNvCxnSpPr>
          <p:nvPr/>
        </p:nvCxnSpPr>
        <p:spPr>
          <a:xfrm rot="16200000" flipH="1">
            <a:off x="4919425" y="4319216"/>
            <a:ext cx="107591" cy="1174185"/>
          </a:xfrm>
          <a:prstGeom prst="curvedConnector3">
            <a:avLst>
              <a:gd name="adj1" fmla="val -76726"/>
            </a:avLst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Curved Connector 270"/>
          <p:cNvCxnSpPr>
            <a:endCxn id="265" idx="0"/>
          </p:cNvCxnSpPr>
          <p:nvPr/>
        </p:nvCxnSpPr>
        <p:spPr>
          <a:xfrm rot="16200000" flipH="1">
            <a:off x="5163646" y="4074995"/>
            <a:ext cx="107591" cy="1662627"/>
          </a:xfrm>
          <a:prstGeom prst="curvedConnector3">
            <a:avLst>
              <a:gd name="adj1" fmla="val -112138"/>
            </a:avLst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Curved Connector 271"/>
          <p:cNvCxnSpPr>
            <a:endCxn id="267" idx="0"/>
          </p:cNvCxnSpPr>
          <p:nvPr/>
        </p:nvCxnSpPr>
        <p:spPr>
          <a:xfrm rot="16200000" flipH="1">
            <a:off x="5611321" y="3627320"/>
            <a:ext cx="107591" cy="2557977"/>
          </a:xfrm>
          <a:prstGeom prst="curvedConnector3">
            <a:avLst>
              <a:gd name="adj1" fmla="val -155812"/>
            </a:avLst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Curved Connector 272"/>
          <p:cNvCxnSpPr>
            <a:endCxn id="258" idx="4"/>
          </p:cNvCxnSpPr>
          <p:nvPr/>
        </p:nvCxnSpPr>
        <p:spPr>
          <a:xfrm rot="5400000" flipH="1" flipV="1">
            <a:off x="4671472" y="5133328"/>
            <a:ext cx="108959" cy="679647"/>
          </a:xfrm>
          <a:prstGeom prst="curvedConnector3">
            <a:avLst>
              <a:gd name="adj1" fmla="val -4662"/>
            </a:avLst>
          </a:prstGeom>
          <a:ln>
            <a:solidFill>
              <a:schemeClr val="accent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Curved Connector 273"/>
          <p:cNvCxnSpPr>
            <a:endCxn id="263" idx="4"/>
          </p:cNvCxnSpPr>
          <p:nvPr/>
        </p:nvCxnSpPr>
        <p:spPr>
          <a:xfrm rot="5400000" flipH="1" flipV="1">
            <a:off x="4918057" y="4885375"/>
            <a:ext cx="110327" cy="1174185"/>
          </a:xfrm>
          <a:prstGeom prst="curvedConnector3">
            <a:avLst>
              <a:gd name="adj1" fmla="val -31080"/>
            </a:avLst>
          </a:prstGeom>
          <a:ln>
            <a:solidFill>
              <a:schemeClr val="accent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Curved Connector 274"/>
          <p:cNvCxnSpPr>
            <a:endCxn id="265" idx="4"/>
          </p:cNvCxnSpPr>
          <p:nvPr/>
        </p:nvCxnSpPr>
        <p:spPr>
          <a:xfrm rot="5400000" flipH="1" flipV="1">
            <a:off x="5162278" y="4641154"/>
            <a:ext cx="110327" cy="1662627"/>
          </a:xfrm>
          <a:prstGeom prst="curvedConnector3">
            <a:avLst>
              <a:gd name="adj1" fmla="val -66765"/>
            </a:avLst>
          </a:prstGeom>
          <a:ln>
            <a:solidFill>
              <a:schemeClr val="accent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Curved Connector 275"/>
          <p:cNvCxnSpPr>
            <a:endCxn id="267" idx="4"/>
          </p:cNvCxnSpPr>
          <p:nvPr/>
        </p:nvCxnSpPr>
        <p:spPr>
          <a:xfrm rot="5400000" flipH="1" flipV="1">
            <a:off x="5609953" y="4193479"/>
            <a:ext cx="110327" cy="2557977"/>
          </a:xfrm>
          <a:prstGeom prst="curvedConnector3">
            <a:avLst>
              <a:gd name="adj1" fmla="val -105903"/>
            </a:avLst>
          </a:prstGeom>
          <a:ln>
            <a:solidFill>
              <a:schemeClr val="accent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" name="TextBox 279"/>
          <p:cNvSpPr txBox="1"/>
          <p:nvPr/>
        </p:nvSpPr>
        <p:spPr>
          <a:xfrm>
            <a:off x="3511785" y="300973"/>
            <a:ext cx="1261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Base-States</a:t>
            </a:r>
            <a:endParaRPr lang="en-US" dirty="0"/>
          </a:p>
        </p:txBody>
      </p:sp>
      <p:sp>
        <p:nvSpPr>
          <p:cNvPr id="281" name="TextBox 280"/>
          <p:cNvSpPr txBox="1"/>
          <p:nvPr/>
        </p:nvSpPr>
        <p:spPr>
          <a:xfrm>
            <a:off x="5394606" y="317692"/>
            <a:ext cx="1425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Sub-States</a:t>
            </a:r>
            <a:endParaRPr lang="en-US" dirty="0"/>
          </a:p>
        </p:txBody>
      </p:sp>
      <p:sp>
        <p:nvSpPr>
          <p:cNvPr id="282" name="Left Brace 281"/>
          <p:cNvSpPr/>
          <p:nvPr/>
        </p:nvSpPr>
        <p:spPr>
          <a:xfrm rot="5400000">
            <a:off x="4028987" y="421095"/>
            <a:ext cx="131674" cy="920168"/>
          </a:xfrm>
          <a:prstGeom prst="leftBrace">
            <a:avLst>
              <a:gd name="adj1" fmla="val 44949"/>
              <a:gd name="adj2" fmla="val 49094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3" name="Left Brace 282"/>
          <p:cNvSpPr/>
          <p:nvPr/>
        </p:nvSpPr>
        <p:spPr>
          <a:xfrm rot="5400000">
            <a:off x="5897693" y="-312708"/>
            <a:ext cx="116110" cy="2379051"/>
          </a:xfrm>
          <a:prstGeom prst="leftBrace">
            <a:avLst>
              <a:gd name="adj1" fmla="val 44949"/>
              <a:gd name="adj2" fmla="val 49094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4" name="Curved Connector 103"/>
          <p:cNvCxnSpPr>
            <a:stCxn id="4" idx="3"/>
            <a:endCxn id="4" idx="4"/>
          </p:cNvCxnSpPr>
          <p:nvPr/>
        </p:nvCxnSpPr>
        <p:spPr>
          <a:xfrm rot="10800000" flipH="1">
            <a:off x="3725966" y="1145137"/>
            <a:ext cx="168780" cy="337559"/>
          </a:xfrm>
          <a:prstGeom prst="curvedConnector4">
            <a:avLst>
              <a:gd name="adj1" fmla="val -51168"/>
              <a:gd name="adj2" fmla="val 113544"/>
            </a:avLst>
          </a:prstGeom>
          <a:ln>
            <a:solidFill>
              <a:schemeClr val="accent6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urved Connector 110"/>
          <p:cNvCxnSpPr/>
          <p:nvPr/>
        </p:nvCxnSpPr>
        <p:spPr>
          <a:xfrm rot="10800000" flipH="1">
            <a:off x="3725833" y="2217394"/>
            <a:ext cx="168780" cy="337559"/>
          </a:xfrm>
          <a:prstGeom prst="curvedConnector4">
            <a:avLst>
              <a:gd name="adj1" fmla="val -51168"/>
              <a:gd name="adj2" fmla="val 113544"/>
            </a:avLst>
          </a:prstGeom>
          <a:ln>
            <a:solidFill>
              <a:schemeClr val="accent6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urved Connector 111"/>
          <p:cNvCxnSpPr/>
          <p:nvPr/>
        </p:nvCxnSpPr>
        <p:spPr>
          <a:xfrm rot="10800000" flipH="1">
            <a:off x="3722387" y="3290267"/>
            <a:ext cx="168780" cy="337559"/>
          </a:xfrm>
          <a:prstGeom prst="curvedConnector4">
            <a:avLst>
              <a:gd name="adj1" fmla="val -51168"/>
              <a:gd name="adj2" fmla="val 113544"/>
            </a:avLst>
          </a:prstGeom>
          <a:ln>
            <a:solidFill>
              <a:schemeClr val="accent6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urved Connector 119"/>
          <p:cNvCxnSpPr/>
          <p:nvPr/>
        </p:nvCxnSpPr>
        <p:spPr>
          <a:xfrm rot="10800000" flipH="1">
            <a:off x="3719067" y="4855494"/>
            <a:ext cx="168780" cy="337559"/>
          </a:xfrm>
          <a:prstGeom prst="curvedConnector4">
            <a:avLst>
              <a:gd name="adj1" fmla="val -51168"/>
              <a:gd name="adj2" fmla="val 113544"/>
            </a:avLst>
          </a:prstGeom>
          <a:ln>
            <a:solidFill>
              <a:schemeClr val="accent6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8823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61716" y="2574290"/>
            <a:ext cx="502920" cy="48768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090416" y="2567940"/>
            <a:ext cx="502920" cy="48768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108448" y="2567940"/>
            <a:ext cx="502920" cy="48768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129528" y="2567940"/>
            <a:ext cx="502920" cy="48768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061716" y="1455420"/>
            <a:ext cx="502920" cy="4876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082796" y="1455420"/>
            <a:ext cx="502920" cy="4876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111496" y="1455420"/>
            <a:ext cx="502920" cy="4876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6132576" y="1455420"/>
            <a:ext cx="502920" cy="48768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(j,0)</a:t>
            </a:r>
            <a:endParaRPr lang="en-US" sz="1400" dirty="0"/>
          </a:p>
        </p:txBody>
      </p:sp>
      <p:cxnSp>
        <p:nvCxnSpPr>
          <p:cNvPr id="21" name="Curved Connector 20"/>
          <p:cNvCxnSpPr>
            <a:stCxn id="5" idx="2"/>
            <a:endCxn id="11" idx="2"/>
          </p:cNvCxnSpPr>
          <p:nvPr/>
        </p:nvCxnSpPr>
        <p:spPr>
          <a:xfrm rot="5400000" flipH="1" flipV="1">
            <a:off x="4843907" y="1524889"/>
            <a:ext cx="6350" cy="3067812"/>
          </a:xfrm>
          <a:prstGeom prst="curvedConnector3">
            <a:avLst>
              <a:gd name="adj1" fmla="val -36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/>
          <p:cNvCxnSpPr>
            <a:stCxn id="7" idx="2"/>
            <a:endCxn id="11" idx="2"/>
          </p:cNvCxnSpPr>
          <p:nvPr/>
        </p:nvCxnSpPr>
        <p:spPr>
          <a:xfrm rot="16200000" flipH="1">
            <a:off x="5361432" y="2036064"/>
            <a:ext cx="12700" cy="2039112"/>
          </a:xfrm>
          <a:prstGeom prst="curvedConnector3">
            <a:avLst>
              <a:gd name="adj1" fmla="val 1224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/>
          <p:cNvCxnSpPr>
            <a:stCxn id="9" idx="2"/>
            <a:endCxn id="11" idx="2"/>
          </p:cNvCxnSpPr>
          <p:nvPr/>
        </p:nvCxnSpPr>
        <p:spPr>
          <a:xfrm rot="16200000" flipH="1">
            <a:off x="5870448" y="2545080"/>
            <a:ext cx="12700" cy="1021080"/>
          </a:xfrm>
          <a:prstGeom prst="curvedConnector3">
            <a:avLst>
              <a:gd name="adj1" fmla="val 78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7150608" y="2567940"/>
            <a:ext cx="502920" cy="4876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7176516" y="1455420"/>
            <a:ext cx="502920" cy="4876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/>
          <p:cNvCxnSpPr>
            <a:stCxn id="19" idx="2"/>
            <a:endCxn id="11" idx="0"/>
          </p:cNvCxnSpPr>
          <p:nvPr/>
        </p:nvCxnSpPr>
        <p:spPr>
          <a:xfrm flipH="1">
            <a:off x="6380988" y="1943100"/>
            <a:ext cx="3048" cy="624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2046986" y="2581400"/>
            <a:ext cx="502920" cy="4876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cxnSp>
        <p:nvCxnSpPr>
          <p:cNvPr id="47" name="Straight Arrow Connector 46"/>
          <p:cNvCxnSpPr>
            <a:stCxn id="13" idx="3"/>
            <a:endCxn id="15" idx="1"/>
          </p:cNvCxnSpPr>
          <p:nvPr/>
        </p:nvCxnSpPr>
        <p:spPr>
          <a:xfrm>
            <a:off x="3564636" y="1699260"/>
            <a:ext cx="518160" cy="0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5" idx="3"/>
            <a:endCxn id="17" idx="1"/>
          </p:cNvCxnSpPr>
          <p:nvPr/>
        </p:nvCxnSpPr>
        <p:spPr>
          <a:xfrm>
            <a:off x="4585716" y="1699260"/>
            <a:ext cx="525780" cy="0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17" idx="3"/>
            <a:endCxn id="19" idx="1"/>
          </p:cNvCxnSpPr>
          <p:nvPr/>
        </p:nvCxnSpPr>
        <p:spPr>
          <a:xfrm>
            <a:off x="5614416" y="1699260"/>
            <a:ext cx="518160" cy="0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19" idx="3"/>
            <a:endCxn id="34" idx="1"/>
          </p:cNvCxnSpPr>
          <p:nvPr/>
        </p:nvCxnSpPr>
        <p:spPr>
          <a:xfrm>
            <a:off x="6635496" y="1699260"/>
            <a:ext cx="541020" cy="0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2043684" y="1455420"/>
            <a:ext cx="502920" cy="4876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Arrow Connector 57"/>
          <p:cNvCxnSpPr>
            <a:stCxn id="57" idx="3"/>
          </p:cNvCxnSpPr>
          <p:nvPr/>
        </p:nvCxnSpPr>
        <p:spPr>
          <a:xfrm>
            <a:off x="2546604" y="1699260"/>
            <a:ext cx="518160" cy="0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7943088" y="1517904"/>
            <a:ext cx="1938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Hidden States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7943088" y="2567940"/>
            <a:ext cx="1938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Observations</a:t>
            </a:r>
            <a:endParaRPr lang="en-US" dirty="0"/>
          </a:p>
        </p:txBody>
      </p:sp>
      <p:cxnSp>
        <p:nvCxnSpPr>
          <p:cNvPr id="26" name="Straight Arrow Connector 25"/>
          <p:cNvCxnSpPr>
            <a:stCxn id="17" idx="2"/>
            <a:endCxn id="9" idx="0"/>
          </p:cNvCxnSpPr>
          <p:nvPr/>
        </p:nvCxnSpPr>
        <p:spPr>
          <a:xfrm flipH="1">
            <a:off x="5359908" y="1943100"/>
            <a:ext cx="3048" cy="624840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5" idx="2"/>
            <a:endCxn id="7" idx="0"/>
          </p:cNvCxnSpPr>
          <p:nvPr/>
        </p:nvCxnSpPr>
        <p:spPr>
          <a:xfrm>
            <a:off x="4334256" y="1943100"/>
            <a:ext cx="7620" cy="624840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3" idx="2"/>
            <a:endCxn id="5" idx="0"/>
          </p:cNvCxnSpPr>
          <p:nvPr/>
        </p:nvCxnSpPr>
        <p:spPr>
          <a:xfrm>
            <a:off x="3313176" y="1943100"/>
            <a:ext cx="0" cy="631190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57" idx="2"/>
            <a:endCxn id="38" idx="0"/>
          </p:cNvCxnSpPr>
          <p:nvPr/>
        </p:nvCxnSpPr>
        <p:spPr>
          <a:xfrm>
            <a:off x="2295144" y="1943100"/>
            <a:ext cx="3302" cy="638300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4" idx="2"/>
            <a:endCxn id="32" idx="0"/>
          </p:cNvCxnSpPr>
          <p:nvPr/>
        </p:nvCxnSpPr>
        <p:spPr>
          <a:xfrm flipH="1">
            <a:off x="7402068" y="1943100"/>
            <a:ext cx="25908" cy="624840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873496" y="904597"/>
            <a:ext cx="1938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Base-State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415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/>
          <p:cNvGrpSpPr/>
          <p:nvPr/>
        </p:nvGrpSpPr>
        <p:grpSpPr>
          <a:xfrm>
            <a:off x="1689904" y="763929"/>
            <a:ext cx="8463794" cy="2298041"/>
            <a:chOff x="1689904" y="763929"/>
            <a:chExt cx="8463794" cy="229804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ctangle 4"/>
                <p:cNvSpPr/>
                <p:nvPr/>
              </p:nvSpPr>
              <p:spPr>
                <a:xfrm>
                  <a:off x="3061716" y="2574290"/>
                  <a:ext cx="502920" cy="48768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" name="Rectangle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61716" y="2574290"/>
                  <a:ext cx="502920" cy="487680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/>
                <p:cNvSpPr/>
                <p:nvPr/>
              </p:nvSpPr>
              <p:spPr>
                <a:xfrm>
                  <a:off x="4090416" y="2567940"/>
                  <a:ext cx="502920" cy="48768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Rectangle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90416" y="2567940"/>
                  <a:ext cx="502920" cy="48768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/>
                <p:cNvSpPr/>
                <p:nvPr/>
              </p:nvSpPr>
              <p:spPr>
                <a:xfrm>
                  <a:off x="5108448" y="2567940"/>
                  <a:ext cx="502920" cy="48768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Rectangle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08448" y="2567940"/>
                  <a:ext cx="502920" cy="48768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/>
                <p:cNvSpPr/>
                <p:nvPr/>
              </p:nvSpPr>
              <p:spPr>
                <a:xfrm>
                  <a:off x="6129528" y="2567940"/>
                  <a:ext cx="502920" cy="48768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T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a14:m>
                  <a:endParaRPr lang="en-US" dirty="0"/>
                </a:p>
                <a:p>
                  <a:pPr algn="ctr"/>
                  <a:endParaRPr lang="en-US" dirty="0"/>
                </a:p>
              </p:txBody>
            </p:sp>
          </mc:Choice>
          <mc:Fallback xmlns="">
            <p:sp>
              <p:nvSpPr>
                <p:cNvPr id="11" name="Rectangle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29528" y="2567940"/>
                  <a:ext cx="502920" cy="48768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t="-475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/>
                <p:cNvSpPr/>
                <p:nvPr/>
              </p:nvSpPr>
              <p:spPr>
                <a:xfrm>
                  <a:off x="3061716" y="1455420"/>
                  <a:ext cx="502920" cy="48768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7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7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7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Rectangl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61716" y="1455420"/>
                  <a:ext cx="502920" cy="487680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/>
                <p:cNvSpPr/>
                <p:nvPr/>
              </p:nvSpPr>
              <p:spPr>
                <a:xfrm>
                  <a:off x="4082796" y="1455420"/>
                  <a:ext cx="502920" cy="48768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7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7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7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Rectangle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82796" y="1455420"/>
                  <a:ext cx="502920" cy="487680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/>
                <p:cNvSpPr/>
                <p:nvPr/>
              </p:nvSpPr>
              <p:spPr>
                <a:xfrm>
                  <a:off x="5111496" y="1455420"/>
                  <a:ext cx="502920" cy="48768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7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7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7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Rectangle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11496" y="1455420"/>
                  <a:ext cx="502920" cy="487680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tangle 18"/>
                <p:cNvSpPr/>
                <p:nvPr/>
              </p:nvSpPr>
              <p:spPr>
                <a:xfrm>
                  <a:off x="6132576" y="1455420"/>
                  <a:ext cx="502920" cy="48768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7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7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7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Rectangle 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32576" y="1455420"/>
                  <a:ext cx="502920" cy="487680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angle 31"/>
                <p:cNvSpPr/>
                <p:nvPr/>
              </p:nvSpPr>
              <p:spPr>
                <a:xfrm>
                  <a:off x="7150608" y="2567940"/>
                  <a:ext cx="502920" cy="48768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" name="Rectangle 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50608" y="2567940"/>
                  <a:ext cx="502920" cy="487680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Rectangle 33"/>
                <p:cNvSpPr/>
                <p:nvPr/>
              </p:nvSpPr>
              <p:spPr>
                <a:xfrm>
                  <a:off x="7176516" y="1455420"/>
                  <a:ext cx="502920" cy="48768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7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7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7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4" name="Rectangle 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76516" y="1455420"/>
                  <a:ext cx="502920" cy="487680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6" name="Straight Arrow Connector 35"/>
            <p:cNvCxnSpPr>
              <a:stCxn id="19" idx="2"/>
              <a:endCxn id="11" idx="0"/>
            </p:cNvCxnSpPr>
            <p:nvPr/>
          </p:nvCxnSpPr>
          <p:spPr>
            <a:xfrm flipH="1">
              <a:off x="6380988" y="1943100"/>
              <a:ext cx="3048" cy="62484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stCxn id="13" idx="3"/>
              <a:endCxn id="15" idx="1"/>
            </p:cNvCxnSpPr>
            <p:nvPr/>
          </p:nvCxnSpPr>
          <p:spPr>
            <a:xfrm>
              <a:off x="3564636" y="1699260"/>
              <a:ext cx="51816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stCxn id="15" idx="3"/>
              <a:endCxn id="17" idx="1"/>
            </p:cNvCxnSpPr>
            <p:nvPr/>
          </p:nvCxnSpPr>
          <p:spPr>
            <a:xfrm>
              <a:off x="4585716" y="1699260"/>
              <a:ext cx="52578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>
              <a:stCxn id="17" idx="3"/>
              <a:endCxn id="19" idx="1"/>
            </p:cNvCxnSpPr>
            <p:nvPr/>
          </p:nvCxnSpPr>
          <p:spPr>
            <a:xfrm>
              <a:off x="5614416" y="1699260"/>
              <a:ext cx="51816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>
              <a:stCxn id="19" idx="3"/>
              <a:endCxn id="34" idx="1"/>
            </p:cNvCxnSpPr>
            <p:nvPr/>
          </p:nvCxnSpPr>
          <p:spPr>
            <a:xfrm>
              <a:off x="6635496" y="1699260"/>
              <a:ext cx="54102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1822704" y="1541947"/>
              <a:ext cx="19385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Hidden</a:t>
              </a:r>
              <a:endParaRPr lang="en-US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1822704" y="2669778"/>
              <a:ext cx="19385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Observed</a:t>
              </a:r>
              <a:endParaRPr lang="en-US" dirty="0"/>
            </a:p>
          </p:txBody>
        </p:sp>
        <p:cxnSp>
          <p:nvCxnSpPr>
            <p:cNvPr id="26" name="Straight Arrow Connector 25"/>
            <p:cNvCxnSpPr>
              <a:stCxn id="17" idx="2"/>
              <a:endCxn id="9" idx="0"/>
            </p:cNvCxnSpPr>
            <p:nvPr/>
          </p:nvCxnSpPr>
          <p:spPr>
            <a:xfrm flipH="1">
              <a:off x="5359908" y="1943100"/>
              <a:ext cx="3048" cy="62484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15" idx="2"/>
              <a:endCxn id="7" idx="0"/>
            </p:cNvCxnSpPr>
            <p:nvPr/>
          </p:nvCxnSpPr>
          <p:spPr>
            <a:xfrm>
              <a:off x="4334256" y="1943100"/>
              <a:ext cx="7620" cy="62484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13" idx="2"/>
              <a:endCxn id="5" idx="0"/>
            </p:cNvCxnSpPr>
            <p:nvPr/>
          </p:nvCxnSpPr>
          <p:spPr>
            <a:xfrm>
              <a:off x="3313176" y="1943100"/>
              <a:ext cx="0" cy="63119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34" idx="2"/>
              <a:endCxn id="32" idx="0"/>
            </p:cNvCxnSpPr>
            <p:nvPr/>
          </p:nvCxnSpPr>
          <p:spPr>
            <a:xfrm flipH="1">
              <a:off x="7402068" y="1943100"/>
              <a:ext cx="25908" cy="62484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Rectangle 2"/>
            <p:cNvSpPr/>
            <p:nvPr/>
          </p:nvSpPr>
          <p:spPr>
            <a:xfrm>
              <a:off x="1689904" y="763929"/>
              <a:ext cx="8067554" cy="1402833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4540550" y="803023"/>
              <a:ext cx="2141635" cy="386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11" b="1" dirty="0" smtClean="0"/>
                <a:t>Markov chain</a:t>
              </a:r>
              <a:endParaRPr lang="en-US" sz="1911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/>
                <p:cNvSpPr txBox="1"/>
                <p:nvPr/>
              </p:nvSpPr>
              <p:spPr>
                <a:xfrm>
                  <a:off x="6998335" y="778522"/>
                  <a:ext cx="2442972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dirty="0" smtClean="0"/>
                    <a:t> </a:t>
                  </a:r>
                  <a:br>
                    <a:rPr lang="en-US" dirty="0" smtClean="0"/>
                  </a:br>
                  <a:r>
                    <a:rPr lang="en-US" dirty="0" smtClean="0"/>
                    <a:t>Transition probability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98335" y="778522"/>
                  <a:ext cx="2442972" cy="646331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1995" b="-141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/>
                <p:cNvSpPr txBox="1"/>
                <p:nvPr/>
              </p:nvSpPr>
              <p:spPr>
                <a:xfrm>
                  <a:off x="7710726" y="2262250"/>
                  <a:ext cx="2442972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dirty="0" smtClean="0"/>
                    <a:t> </a:t>
                  </a:r>
                  <a:br>
                    <a:rPr lang="en-US" dirty="0" smtClean="0"/>
                  </a:br>
                  <a:r>
                    <a:rPr lang="en-US" dirty="0" smtClean="0"/>
                    <a:t>Emission probability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10726" y="2262250"/>
                  <a:ext cx="2442972" cy="646331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l="-2244" b="-141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Straight Connector 9"/>
            <p:cNvCxnSpPr/>
            <p:nvPr/>
          </p:nvCxnSpPr>
          <p:spPr>
            <a:xfrm flipH="1">
              <a:off x="6829045" y="1318217"/>
              <a:ext cx="169290" cy="38104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7432548" y="2323384"/>
              <a:ext cx="278178" cy="129008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45315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026644" y="1672484"/>
            <a:ext cx="9740131" cy="3202683"/>
            <a:chOff x="2561530" y="1131309"/>
            <a:chExt cx="9740131" cy="3202683"/>
          </a:xfrm>
        </p:grpSpPr>
        <p:sp>
          <p:nvSpPr>
            <p:cNvPr id="30" name="Rectangle 29"/>
            <p:cNvSpPr/>
            <p:nvPr/>
          </p:nvSpPr>
          <p:spPr>
            <a:xfrm>
              <a:off x="6603111" y="2064797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7060710" y="2064797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6603111" y="2518636"/>
              <a:ext cx="457599" cy="45383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7060710" y="2518636"/>
              <a:ext cx="457599" cy="45383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7518309" y="2064797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7975908" y="2064797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7518309" y="2518636"/>
              <a:ext cx="457599" cy="45383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7975908" y="2518636"/>
              <a:ext cx="457599" cy="45383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6603111" y="2972475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7060710" y="2972475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6603111" y="3426314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7060710" y="3426314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7518309" y="2972475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7975908" y="2972475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7518309" y="3426314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7975908" y="3426314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8433507" y="2064797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8891106" y="2064797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8891106" y="2518636"/>
              <a:ext cx="457599" cy="45383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8433507" y="2972475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8891106" y="2972475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8433507" y="3426314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8891106" y="3426314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5688555" y="2064797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6146154" y="2064797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5688555" y="2972475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6146154" y="2972475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5688555" y="3426314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6146154" y="3426314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6145047" y="2518634"/>
              <a:ext cx="457599" cy="45383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5689194" y="2518634"/>
              <a:ext cx="457599" cy="45383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5231323" y="2064797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/>
            <p:cNvSpPr/>
            <p:nvPr/>
          </p:nvSpPr>
          <p:spPr>
            <a:xfrm>
              <a:off x="5231323" y="2518636"/>
              <a:ext cx="457599" cy="45383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5231323" y="2972475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5231323" y="3426314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/>
            <p:cNvSpPr/>
            <p:nvPr/>
          </p:nvSpPr>
          <p:spPr>
            <a:xfrm>
              <a:off x="6603111" y="3880153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/>
            <p:cNvSpPr/>
            <p:nvPr/>
          </p:nvSpPr>
          <p:spPr>
            <a:xfrm>
              <a:off x="7060710" y="3880153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/>
            <p:cNvSpPr/>
            <p:nvPr/>
          </p:nvSpPr>
          <p:spPr>
            <a:xfrm>
              <a:off x="7518309" y="3880153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/>
            <p:cNvSpPr/>
            <p:nvPr/>
          </p:nvSpPr>
          <p:spPr>
            <a:xfrm>
              <a:off x="7975908" y="3880153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8433507" y="3880153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8891106" y="3880153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5688555" y="3880153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6146154" y="3880153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5231323" y="3880153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4275547" y="2064797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4733146" y="2064797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4275547" y="2518636"/>
              <a:ext cx="457599" cy="45383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/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4733146" y="2518636"/>
              <a:ext cx="457599" cy="45383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4275547" y="2972475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4733146" y="2972475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4275547" y="3426314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4733146" y="3426314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3360991" y="2064797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3818590" y="2064797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3360991" y="2972475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3818590" y="2972475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3360991" y="3426314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3818590" y="3426314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3817483" y="2518634"/>
              <a:ext cx="457599" cy="45383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3361630" y="2518634"/>
              <a:ext cx="457599" cy="45383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2903759" y="2064797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2903759" y="2518636"/>
              <a:ext cx="457599" cy="45383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2903759" y="2972475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2903759" y="3426314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4275547" y="3880153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4733146" y="3880153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3360991" y="3880153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3818590" y="3880153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2903759" y="3880153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8433506" y="2518634"/>
              <a:ext cx="457599" cy="45383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0" name="Rectangle 129"/>
                <p:cNvSpPr/>
                <p:nvPr/>
              </p:nvSpPr>
              <p:spPr>
                <a:xfrm>
                  <a:off x="2852946" y="1131309"/>
                  <a:ext cx="2528812" cy="87283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oMath>
                    </m:oMathPara>
                  </a14:m>
                  <a:endParaRPr lang="en-US" dirty="0" smtClean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Base-state to </a:t>
                  </a:r>
                  <a:r>
                    <a:rPr lang="en-US" dirty="0">
                      <a:solidFill>
                        <a:schemeClr val="tx1"/>
                      </a:solidFill>
                    </a:rPr>
                    <a:t>b</a:t>
                  </a:r>
                  <a:r>
                    <a:rPr lang="en-US" dirty="0" smtClean="0">
                      <a:solidFill>
                        <a:schemeClr val="tx1"/>
                      </a:solidFill>
                    </a:rPr>
                    <a:t>ase-state transition matrix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30" name="Rectangle 12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52946" y="1131309"/>
                  <a:ext cx="2528812" cy="872837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r="-1446" b="-13194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2" name="Rectangle 131"/>
                <p:cNvSpPr/>
                <p:nvPr/>
              </p:nvSpPr>
              <p:spPr>
                <a:xfrm>
                  <a:off x="6113867" y="1191534"/>
                  <a:ext cx="2518280" cy="92363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en-US" dirty="0" smtClean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Base-state </a:t>
                  </a:r>
                  <a:r>
                    <a:rPr lang="en-US">
                      <a:solidFill>
                        <a:schemeClr val="tx1"/>
                      </a:solidFill>
                    </a:rPr>
                    <a:t>to </a:t>
                  </a:r>
                  <a:r>
                    <a:rPr lang="en-US" smtClean="0">
                      <a:solidFill>
                        <a:schemeClr val="tx1"/>
                      </a:solidFill>
                    </a:rPr>
                    <a:t>sub-state </a:t>
                  </a:r>
                  <a:r>
                    <a:rPr lang="en-US" dirty="0">
                      <a:solidFill>
                        <a:schemeClr val="tx1"/>
                      </a:solidFill>
                    </a:rPr>
                    <a:t>transition matrix</a:t>
                  </a:r>
                </a:p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32" name="Rectangle 1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13867" y="1191534"/>
                  <a:ext cx="2518280" cy="923637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t="-7895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3" name="Rectangle 132"/>
                <p:cNvSpPr/>
                <p:nvPr/>
              </p:nvSpPr>
              <p:spPr>
                <a:xfrm>
                  <a:off x="9673915" y="2392469"/>
                  <a:ext cx="2627746" cy="1260764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supHide m:val="on"/>
                            <m:ctrlPr>
                              <a:rPr lang="en-US" sz="1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∈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d>
                          </m:sub>
                          <m:sup/>
                          <m:e>
                            <m:sSub>
                              <m:sSubPr>
                                <m:ctrlP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∈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</m:sub>
                          <m:sup/>
                          <m:e>
                            <m:sSub>
                              <m:sSubPr>
                                <m:ctrlP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  <m:sub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600" dirty="0" smtClean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sz="1600" dirty="0" smtClean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en-US" sz="1600" dirty="0" smtClean="0">
                      <a:solidFill>
                        <a:schemeClr val="tx1"/>
                      </a:solidFill>
                    </a:rPr>
                    <a:t>Transition probability from (j,0) to other states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33" name="Rectangle 1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73915" y="2392469"/>
                  <a:ext cx="2627746" cy="1260764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352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4" name="Rectangle 133"/>
            <p:cNvSpPr/>
            <p:nvPr/>
          </p:nvSpPr>
          <p:spPr>
            <a:xfrm>
              <a:off x="9348705" y="2064797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9348705" y="2518636"/>
              <a:ext cx="457599" cy="45383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Rectangle 135"/>
            <p:cNvSpPr/>
            <p:nvPr/>
          </p:nvSpPr>
          <p:spPr>
            <a:xfrm>
              <a:off x="9348705" y="2972475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ectangle 136"/>
            <p:cNvSpPr/>
            <p:nvPr/>
          </p:nvSpPr>
          <p:spPr>
            <a:xfrm>
              <a:off x="9348705" y="3426314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ectangle 137"/>
            <p:cNvSpPr/>
            <p:nvPr/>
          </p:nvSpPr>
          <p:spPr>
            <a:xfrm>
              <a:off x="9348705" y="3880153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9" name="Rectangle 138"/>
                <p:cNvSpPr/>
                <p:nvPr/>
              </p:nvSpPr>
              <p:spPr>
                <a:xfrm>
                  <a:off x="2561530" y="2518634"/>
                  <a:ext cx="301651" cy="394336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39" name="Rectangle 13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61530" y="2518634"/>
                  <a:ext cx="301651" cy="394336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8000" b="-9231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152675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Group 111"/>
          <p:cNvGrpSpPr/>
          <p:nvPr/>
        </p:nvGrpSpPr>
        <p:grpSpPr>
          <a:xfrm>
            <a:off x="2196721" y="1663838"/>
            <a:ext cx="7671179" cy="4838558"/>
            <a:chOff x="2196721" y="1663838"/>
            <a:chExt cx="7671179" cy="4838558"/>
          </a:xfrm>
        </p:grpSpPr>
        <p:sp>
          <p:nvSpPr>
            <p:cNvPr id="90" name="Arc 89"/>
            <p:cNvSpPr/>
            <p:nvPr/>
          </p:nvSpPr>
          <p:spPr>
            <a:xfrm rot="8139368">
              <a:off x="6227593" y="1966087"/>
              <a:ext cx="757859" cy="521330"/>
            </a:xfrm>
            <a:prstGeom prst="arc">
              <a:avLst>
                <a:gd name="adj1" fmla="val 1406331"/>
                <a:gd name="adj2" fmla="val 19338278"/>
              </a:avLst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Arc 102"/>
            <p:cNvSpPr/>
            <p:nvPr/>
          </p:nvSpPr>
          <p:spPr>
            <a:xfrm rot="2728480">
              <a:off x="2232025" y="1948783"/>
              <a:ext cx="757859" cy="521330"/>
            </a:xfrm>
            <a:prstGeom prst="arc">
              <a:avLst>
                <a:gd name="adj1" fmla="val 1137820"/>
                <a:gd name="adj2" fmla="val 19500866"/>
              </a:avLst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Arc 103"/>
            <p:cNvSpPr/>
            <p:nvPr/>
          </p:nvSpPr>
          <p:spPr>
            <a:xfrm rot="19046748">
              <a:off x="2196721" y="5798538"/>
              <a:ext cx="757859" cy="521330"/>
            </a:xfrm>
            <a:prstGeom prst="arc">
              <a:avLst>
                <a:gd name="adj1" fmla="val 1171332"/>
                <a:gd name="adj2" fmla="val 19338278"/>
              </a:avLst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Arc 104"/>
            <p:cNvSpPr/>
            <p:nvPr/>
          </p:nvSpPr>
          <p:spPr>
            <a:xfrm rot="13768211">
              <a:off x="6166798" y="5862802"/>
              <a:ext cx="757859" cy="521330"/>
            </a:xfrm>
            <a:prstGeom prst="arc">
              <a:avLst>
                <a:gd name="adj1" fmla="val 1301248"/>
                <a:gd name="adj2" fmla="val 19338278"/>
              </a:avLst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V="1">
              <a:off x="3554207" y="3309951"/>
              <a:ext cx="2190057" cy="199953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>
              <a:off x="3698144" y="5443364"/>
              <a:ext cx="1774167" cy="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>
              <a:off x="3698144" y="2902798"/>
              <a:ext cx="1774167" cy="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 flipH="1">
              <a:off x="6153449" y="3284811"/>
              <a:ext cx="11131" cy="165548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 flipH="1" flipV="1">
              <a:off x="3641076" y="3125546"/>
              <a:ext cx="2210615" cy="206634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 flipH="1">
              <a:off x="3518629" y="3059907"/>
              <a:ext cx="2144643" cy="198402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>
              <a:off x="3330902" y="3145223"/>
              <a:ext cx="2192328" cy="205429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 flipH="1">
              <a:off x="3723849" y="2692774"/>
              <a:ext cx="1778943" cy="115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/>
            <p:nvPr/>
          </p:nvCxnSpPr>
          <p:spPr>
            <a:xfrm flipV="1">
              <a:off x="5939000" y="3371546"/>
              <a:ext cx="19103" cy="165030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/>
            <p:nvPr/>
          </p:nvCxnSpPr>
          <p:spPr>
            <a:xfrm flipH="1" flipV="1">
              <a:off x="3723849" y="5665818"/>
              <a:ext cx="1938119" cy="639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>
              <a:off x="3276600" y="3133216"/>
              <a:ext cx="575" cy="179946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 flipH="1" flipV="1">
              <a:off x="3056978" y="3371546"/>
              <a:ext cx="5748" cy="165031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Oval 1"/>
                <p:cNvSpPr/>
                <p:nvPr/>
              </p:nvSpPr>
              <p:spPr>
                <a:xfrm>
                  <a:off x="2626456" y="2256478"/>
                  <a:ext cx="1086928" cy="1112807"/>
                </a:xfrm>
                <a:prstGeom prst="ellipse">
                  <a:avLst/>
                </a:prstGeom>
                <a:solidFill>
                  <a:schemeClr val="tx2">
                    <a:lumMod val="75000"/>
                  </a:schemeClr>
                </a:solidFill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" name="Oval 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26456" y="2256478"/>
                  <a:ext cx="1086928" cy="1112807"/>
                </a:xfrm>
                <a:prstGeom prst="ellipse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Oval 32"/>
                <p:cNvSpPr/>
                <p:nvPr/>
              </p:nvSpPr>
              <p:spPr>
                <a:xfrm>
                  <a:off x="5487551" y="2256479"/>
                  <a:ext cx="1086928" cy="1112807"/>
                </a:xfrm>
                <a:prstGeom prst="ellipse">
                  <a:avLst/>
                </a:prstGeom>
                <a:solidFill>
                  <a:schemeClr val="tx2">
                    <a:lumMod val="75000"/>
                  </a:schemeClr>
                </a:solidFill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3" name="Oval 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87551" y="2256479"/>
                  <a:ext cx="1086928" cy="1112807"/>
                </a:xfrm>
                <a:prstGeom prst="ellipse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Oval 34"/>
                <p:cNvSpPr/>
                <p:nvPr/>
              </p:nvSpPr>
              <p:spPr>
                <a:xfrm>
                  <a:off x="5487551" y="4947921"/>
                  <a:ext cx="1086928" cy="1112807"/>
                </a:xfrm>
                <a:prstGeom prst="ellipse">
                  <a:avLst/>
                </a:prstGeom>
                <a:solidFill>
                  <a:schemeClr val="tx2">
                    <a:lumMod val="75000"/>
                  </a:schemeClr>
                </a:solidFill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5" name="Oval 3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87551" y="4947921"/>
                  <a:ext cx="1086928" cy="1112807"/>
                </a:xfrm>
                <a:prstGeom prst="ellipse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Oval 37"/>
                <p:cNvSpPr/>
                <p:nvPr/>
              </p:nvSpPr>
              <p:spPr>
                <a:xfrm>
                  <a:off x="2626456" y="4947920"/>
                  <a:ext cx="1086928" cy="1112807"/>
                </a:xfrm>
                <a:prstGeom prst="ellipse">
                  <a:avLst/>
                </a:prstGeom>
                <a:solidFill>
                  <a:schemeClr val="tx2">
                    <a:lumMod val="75000"/>
                  </a:schemeClr>
                </a:solidFill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8" name="Oval 3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26456" y="4947920"/>
                  <a:ext cx="1086928" cy="1112807"/>
                </a:xfrm>
                <a:prstGeom prst="ellipse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6" name="TextBox 105"/>
            <p:cNvSpPr txBox="1"/>
            <p:nvPr/>
          </p:nvSpPr>
          <p:spPr>
            <a:xfrm>
              <a:off x="3847069" y="1663838"/>
              <a:ext cx="1798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Markov Model</a:t>
              </a:r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TextBox 106"/>
                <p:cNvSpPr txBox="1"/>
                <p:nvPr/>
              </p:nvSpPr>
              <p:spPr>
                <a:xfrm>
                  <a:off x="6527521" y="3842788"/>
                  <a:ext cx="2715539" cy="65851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:</m:t>
                        </m:r>
                      </m:oMath>
                    </m:oMathPara>
                  </a14:m>
                  <a:endParaRPr lang="en-US" b="0" i="1" dirty="0" smtClean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he-IL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he-IL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he-IL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7" name="TextBox 10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27521" y="3842788"/>
                  <a:ext cx="2715539" cy="658514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37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8" name="Straight Arrow Connector 107"/>
            <p:cNvCxnSpPr/>
            <p:nvPr/>
          </p:nvCxnSpPr>
          <p:spPr>
            <a:xfrm>
              <a:off x="6196618" y="3990710"/>
              <a:ext cx="386067" cy="42238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TextBox 109"/>
                <p:cNvSpPr txBox="1"/>
                <p:nvPr/>
              </p:nvSpPr>
              <p:spPr>
                <a:xfrm>
                  <a:off x="7135111" y="2333130"/>
                  <a:ext cx="2732789" cy="65851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:</m:t>
                        </m:r>
                      </m:oMath>
                    </m:oMathPara>
                  </a14:m>
                  <a:endParaRPr lang="en-US" b="0" i="1" dirty="0" smtClean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he-IL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he-IL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0" name="TextBox 10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35111" y="2333130"/>
                  <a:ext cx="2732789" cy="658514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2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1" name="Straight Arrow Connector 110"/>
            <p:cNvCxnSpPr/>
            <p:nvPr/>
          </p:nvCxnSpPr>
          <p:spPr>
            <a:xfrm>
              <a:off x="6804208" y="2481052"/>
              <a:ext cx="386067" cy="42238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80229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412094" y="2574290"/>
            <a:ext cx="502920" cy="48768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7" name="Rectangle 6"/>
          <p:cNvSpPr/>
          <p:nvPr/>
        </p:nvSpPr>
        <p:spPr>
          <a:xfrm>
            <a:off x="4090416" y="2576486"/>
            <a:ext cx="502920" cy="48768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9" name="Rectangle 8"/>
          <p:cNvSpPr/>
          <p:nvPr/>
        </p:nvSpPr>
        <p:spPr>
          <a:xfrm>
            <a:off x="4774709" y="2572854"/>
            <a:ext cx="502920" cy="48768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459738" y="2572854"/>
            <a:ext cx="502920" cy="48768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631436" y="1455420"/>
            <a:ext cx="502920" cy="48768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</a:t>
            </a:r>
            <a:r>
              <a:rPr lang="en-US" dirty="0" err="1" smtClean="0"/>
              <a:t>j,l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7482062" y="2556333"/>
            <a:ext cx="502920" cy="4876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4" name="Rectangle 33"/>
          <p:cNvSpPr/>
          <p:nvPr/>
        </p:nvSpPr>
        <p:spPr>
          <a:xfrm>
            <a:off x="7482062" y="1455420"/>
            <a:ext cx="502920" cy="48768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(j,0)</a:t>
            </a:r>
          </a:p>
        </p:txBody>
      </p:sp>
      <p:cxnSp>
        <p:nvCxnSpPr>
          <p:cNvPr id="36" name="Straight Arrow Connector 35"/>
          <p:cNvCxnSpPr>
            <a:stCxn id="17" idx="2"/>
            <a:endCxn id="11" idx="0"/>
          </p:cNvCxnSpPr>
          <p:nvPr/>
        </p:nvCxnSpPr>
        <p:spPr>
          <a:xfrm>
            <a:off x="4882896" y="1943100"/>
            <a:ext cx="828302" cy="629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2046986" y="2581400"/>
            <a:ext cx="502920" cy="4876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cxnSp>
        <p:nvCxnSpPr>
          <p:cNvPr id="54" name="Straight Arrow Connector 53"/>
          <p:cNvCxnSpPr>
            <a:stCxn id="17" idx="3"/>
            <a:endCxn id="34" idx="1"/>
          </p:cNvCxnSpPr>
          <p:nvPr/>
        </p:nvCxnSpPr>
        <p:spPr>
          <a:xfrm>
            <a:off x="5134356" y="1699260"/>
            <a:ext cx="2347706" cy="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2043684" y="1455420"/>
            <a:ext cx="502920" cy="48768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(j,0)</a:t>
            </a:r>
            <a:endParaRPr lang="en-US" sz="1400" dirty="0"/>
          </a:p>
        </p:txBody>
      </p:sp>
      <p:cxnSp>
        <p:nvCxnSpPr>
          <p:cNvPr id="58" name="Straight Arrow Connector 57"/>
          <p:cNvCxnSpPr>
            <a:stCxn id="57" idx="3"/>
            <a:endCxn id="17" idx="1"/>
          </p:cNvCxnSpPr>
          <p:nvPr/>
        </p:nvCxnSpPr>
        <p:spPr>
          <a:xfrm>
            <a:off x="2546604" y="1699260"/>
            <a:ext cx="2084832" cy="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8105459" y="1517904"/>
            <a:ext cx="1938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Hidden States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8096915" y="2567940"/>
            <a:ext cx="1938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Observations</a:t>
            </a:r>
            <a:endParaRPr lang="en-US" dirty="0"/>
          </a:p>
        </p:txBody>
      </p:sp>
      <p:cxnSp>
        <p:nvCxnSpPr>
          <p:cNvPr id="26" name="Straight Arrow Connector 25"/>
          <p:cNvCxnSpPr>
            <a:stCxn id="17" idx="2"/>
            <a:endCxn id="9" idx="0"/>
          </p:cNvCxnSpPr>
          <p:nvPr/>
        </p:nvCxnSpPr>
        <p:spPr>
          <a:xfrm>
            <a:off x="4882896" y="1943100"/>
            <a:ext cx="143273" cy="629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7" idx="2"/>
            <a:endCxn id="7" idx="0"/>
          </p:cNvCxnSpPr>
          <p:nvPr/>
        </p:nvCxnSpPr>
        <p:spPr>
          <a:xfrm flipH="1">
            <a:off x="4341876" y="1943100"/>
            <a:ext cx="541020" cy="633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7" idx="2"/>
            <a:endCxn id="5" idx="0"/>
          </p:cNvCxnSpPr>
          <p:nvPr/>
        </p:nvCxnSpPr>
        <p:spPr>
          <a:xfrm flipH="1">
            <a:off x="3663554" y="1943100"/>
            <a:ext cx="1219342" cy="6311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2229" y="3331119"/>
            <a:ext cx="1571872" cy="1571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Rectangle 26"/>
          <p:cNvSpPr/>
          <p:nvPr/>
        </p:nvSpPr>
        <p:spPr>
          <a:xfrm>
            <a:off x="2725422" y="2574290"/>
            <a:ext cx="502920" cy="48768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6133846" y="2561844"/>
            <a:ext cx="502920" cy="48768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6807954" y="2561843"/>
            <a:ext cx="502920" cy="48768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</a:t>
            </a:r>
            <a:endParaRPr lang="en-US" dirty="0"/>
          </a:p>
        </p:txBody>
      </p:sp>
      <p:cxnSp>
        <p:nvCxnSpPr>
          <p:cNvPr id="37" name="Straight Arrow Connector 36"/>
          <p:cNvCxnSpPr>
            <a:stCxn id="17" idx="2"/>
            <a:endCxn id="33" idx="0"/>
          </p:cNvCxnSpPr>
          <p:nvPr/>
        </p:nvCxnSpPr>
        <p:spPr>
          <a:xfrm>
            <a:off x="4882896" y="1943100"/>
            <a:ext cx="1502410" cy="618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7" idx="2"/>
            <a:endCxn id="35" idx="0"/>
          </p:cNvCxnSpPr>
          <p:nvPr/>
        </p:nvCxnSpPr>
        <p:spPr>
          <a:xfrm>
            <a:off x="4882896" y="1943100"/>
            <a:ext cx="2176518" cy="618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7" idx="2"/>
            <a:endCxn id="27" idx="0"/>
          </p:cNvCxnSpPr>
          <p:nvPr/>
        </p:nvCxnSpPr>
        <p:spPr>
          <a:xfrm flipH="1">
            <a:off x="2976882" y="1943100"/>
            <a:ext cx="1906014" cy="6311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4087671" y="967740"/>
            <a:ext cx="1938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Sub-State (PWM)</a:t>
            </a:r>
            <a:endParaRPr lang="en-US" dirty="0"/>
          </a:p>
        </p:txBody>
      </p:sp>
      <p:cxnSp>
        <p:nvCxnSpPr>
          <p:cNvPr id="47" name="Straight Arrow Connector 46"/>
          <p:cNvCxnSpPr>
            <a:stCxn id="57" idx="2"/>
            <a:endCxn id="38" idx="0"/>
          </p:cNvCxnSpPr>
          <p:nvPr/>
        </p:nvCxnSpPr>
        <p:spPr>
          <a:xfrm>
            <a:off x="2295144" y="1943100"/>
            <a:ext cx="3302" cy="63830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4" idx="2"/>
            <a:endCxn id="32" idx="0"/>
          </p:cNvCxnSpPr>
          <p:nvPr/>
        </p:nvCxnSpPr>
        <p:spPr>
          <a:xfrm>
            <a:off x="7733522" y="1943100"/>
            <a:ext cx="0" cy="613233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5800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/>
          <p:cNvCxnSpPr>
            <a:stCxn id="4" idx="0"/>
          </p:cNvCxnSpPr>
          <p:nvPr/>
        </p:nvCxnSpPr>
        <p:spPr>
          <a:xfrm flipV="1">
            <a:off x="1970214" y="2761242"/>
            <a:ext cx="1102408" cy="4275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ounded Rectangle 8"/>
              <p:cNvSpPr/>
              <p:nvPr/>
            </p:nvSpPr>
            <p:spPr>
              <a:xfrm>
                <a:off x="3068351" y="2466416"/>
                <a:ext cx="1478424" cy="517017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i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i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𝐵𝑖𝑛</m:t>
                      </m:r>
                      <m:r>
                        <a:rPr lang="en-US" i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i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9" name="Rounded 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8351" y="2466416"/>
                <a:ext cx="1478424" cy="517017"/>
              </a:xfrm>
              <a:prstGeom prst="roundRect">
                <a:avLst/>
              </a:prstGeom>
              <a:blipFill rotWithShape="0">
                <a:blip r:embed="rId2"/>
                <a:stretch>
                  <a:fillRect l="-20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/>
          <p:cNvCxnSpPr>
            <a:stCxn id="9" idx="3"/>
            <a:endCxn id="18" idx="1"/>
          </p:cNvCxnSpPr>
          <p:nvPr/>
        </p:nvCxnSpPr>
        <p:spPr>
          <a:xfrm flipV="1">
            <a:off x="4546775" y="1260940"/>
            <a:ext cx="852442" cy="1463985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9" idx="3"/>
            <a:endCxn id="22" idx="1"/>
          </p:cNvCxnSpPr>
          <p:nvPr/>
        </p:nvCxnSpPr>
        <p:spPr>
          <a:xfrm>
            <a:off x="4546775" y="2724925"/>
            <a:ext cx="758494" cy="1680601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ounded Rectangle 17"/>
              <p:cNvSpPr/>
              <p:nvPr/>
            </p:nvSpPr>
            <p:spPr>
              <a:xfrm>
                <a:off x="5399217" y="1002431"/>
                <a:ext cx="1478424" cy="517017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i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en-US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,∗</m:t>
                          </m:r>
                        </m:sub>
                      </m:sSub>
                    </m:oMath>
                  </m:oMathPara>
                </a14:m>
                <a:endPara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8" name="Rounded 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9217" y="1002431"/>
                <a:ext cx="1478424" cy="517017"/>
              </a:xfrm>
              <a:prstGeom prst="round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/>
          <p:cNvCxnSpPr>
            <a:stCxn id="18" idx="3"/>
          </p:cNvCxnSpPr>
          <p:nvPr/>
        </p:nvCxnSpPr>
        <p:spPr>
          <a:xfrm flipV="1">
            <a:off x="6877641" y="1258802"/>
            <a:ext cx="764855" cy="2138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5305269" y="4147017"/>
                <a:ext cx="1478424" cy="517017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en-US" b="0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en-US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,∗</m:t>
                          </m:r>
                        </m:sub>
                      </m:sSub>
                    </m:oMath>
                  </m:oMathPara>
                </a14:m>
                <a:endPara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5269" y="4147017"/>
                <a:ext cx="1478424" cy="517017"/>
              </a:xfrm>
              <a:prstGeom prst="round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/>
          <p:cNvCxnSpPr>
            <a:stCxn id="22" idx="3"/>
            <a:endCxn id="27" idx="3"/>
          </p:cNvCxnSpPr>
          <p:nvPr/>
        </p:nvCxnSpPr>
        <p:spPr>
          <a:xfrm flipV="1">
            <a:off x="6783693" y="4402243"/>
            <a:ext cx="841711" cy="3283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endCxn id="33" idx="3"/>
          </p:cNvCxnSpPr>
          <p:nvPr/>
        </p:nvCxnSpPr>
        <p:spPr>
          <a:xfrm>
            <a:off x="8667991" y="1258802"/>
            <a:ext cx="1108815" cy="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Group 59"/>
          <p:cNvGrpSpPr/>
          <p:nvPr/>
        </p:nvGrpSpPr>
        <p:grpSpPr>
          <a:xfrm>
            <a:off x="718254" y="1761393"/>
            <a:ext cx="1478424" cy="3008114"/>
            <a:chOff x="1388690" y="1850171"/>
            <a:chExt cx="1478424" cy="3008114"/>
          </a:xfrm>
        </p:grpSpPr>
        <p:sp>
          <p:nvSpPr>
            <p:cNvPr id="4" name="Hexagon 3"/>
            <p:cNvSpPr/>
            <p:nvPr/>
          </p:nvSpPr>
          <p:spPr>
            <a:xfrm>
              <a:off x="1615155" y="2375730"/>
              <a:ext cx="1025495" cy="957129"/>
            </a:xfrm>
            <a:prstGeom prst="hexagon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 smtClean="0"/>
                <a:t>(j,0)</a:t>
              </a:r>
              <a:endParaRPr lang="en-US" sz="22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ounded Rectangle 27"/>
                <p:cNvSpPr/>
                <p:nvPr/>
              </p:nvSpPr>
              <p:spPr>
                <a:xfrm>
                  <a:off x="1388690" y="1850171"/>
                  <a:ext cx="1478424" cy="517017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</m:oMath>
                    </m:oMathPara>
                  </a14:m>
                  <a:endPara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mc:Choice>
          <mc:Fallback xmlns="">
            <p:sp>
              <p:nvSpPr>
                <p:cNvPr id="28" name="Rounded Rectangle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88690" y="1850171"/>
                  <a:ext cx="1478424" cy="517017"/>
                </a:xfrm>
                <a:prstGeom prst="round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2" name="Down Arrow 51"/>
            <p:cNvSpPr/>
            <p:nvPr/>
          </p:nvSpPr>
          <p:spPr>
            <a:xfrm>
              <a:off x="1572427" y="3332859"/>
              <a:ext cx="1110953" cy="752031"/>
            </a:xfrm>
            <a:prstGeom prst="downArrow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Rectangle 52"/>
                <p:cNvSpPr/>
                <p:nvPr/>
              </p:nvSpPr>
              <p:spPr>
                <a:xfrm>
                  <a:off x="1572427" y="4084890"/>
                  <a:ext cx="1149412" cy="773395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←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,…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3" name="Rectangle 5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72427" y="4084890"/>
                  <a:ext cx="1149412" cy="773395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9" name="Group 58"/>
          <p:cNvGrpSpPr/>
          <p:nvPr/>
        </p:nvGrpSpPr>
        <p:grpSpPr>
          <a:xfrm>
            <a:off x="7418166" y="3402388"/>
            <a:ext cx="1478424" cy="3003846"/>
            <a:chOff x="7742494" y="3003849"/>
            <a:chExt cx="1478424" cy="3003846"/>
          </a:xfrm>
        </p:grpSpPr>
        <p:sp>
          <p:nvSpPr>
            <p:cNvPr id="27" name="Hexagon 26"/>
            <p:cNvSpPr/>
            <p:nvPr/>
          </p:nvSpPr>
          <p:spPr>
            <a:xfrm>
              <a:off x="7949732" y="3525139"/>
              <a:ext cx="1025495" cy="957129"/>
            </a:xfrm>
            <a:prstGeom prst="hexagon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 smtClean="0"/>
                <a:t>(j’,0)</a:t>
              </a:r>
              <a:endParaRPr lang="en-US" sz="22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Rounded Rectangle 28"/>
                <p:cNvSpPr/>
                <p:nvPr/>
              </p:nvSpPr>
              <p:spPr>
                <a:xfrm>
                  <a:off x="7742494" y="3003849"/>
                  <a:ext cx="1478424" cy="517017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</m:oMath>
                    </m:oMathPara>
                  </a14:m>
                  <a:endPara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mc:Choice>
          <mc:Fallback xmlns="">
            <p:sp>
              <p:nvSpPr>
                <p:cNvPr id="29" name="Rounded Rectangle 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42494" y="3003849"/>
                  <a:ext cx="1478424" cy="517017"/>
                </a:xfrm>
                <a:prstGeom prst="round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4" name="Down Arrow 53"/>
            <p:cNvSpPr/>
            <p:nvPr/>
          </p:nvSpPr>
          <p:spPr>
            <a:xfrm>
              <a:off x="7907004" y="4482269"/>
              <a:ext cx="1110953" cy="752031"/>
            </a:xfrm>
            <a:prstGeom prst="downArrow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Rectangle 54"/>
                <p:cNvSpPr/>
                <p:nvPr/>
              </p:nvSpPr>
              <p:spPr>
                <a:xfrm>
                  <a:off x="7805518" y="5234300"/>
                  <a:ext cx="1313922" cy="773395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←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,…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5" name="Rectangle 5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05518" y="5234300"/>
                  <a:ext cx="1313922" cy="773395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8" name="Group 57"/>
          <p:cNvGrpSpPr/>
          <p:nvPr/>
        </p:nvGrpSpPr>
        <p:grpSpPr>
          <a:xfrm>
            <a:off x="9336697" y="258952"/>
            <a:ext cx="1905711" cy="3032674"/>
            <a:chOff x="9618295" y="795839"/>
            <a:chExt cx="1905711" cy="3032674"/>
          </a:xfrm>
        </p:grpSpPr>
        <p:sp>
          <p:nvSpPr>
            <p:cNvPr id="33" name="Hexagon 32"/>
            <p:cNvSpPr/>
            <p:nvPr/>
          </p:nvSpPr>
          <p:spPr>
            <a:xfrm>
              <a:off x="10058404" y="1317124"/>
              <a:ext cx="1025495" cy="957129"/>
            </a:xfrm>
            <a:prstGeom prst="hexagon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 smtClean="0"/>
                <a:t>(j,0)</a:t>
              </a:r>
              <a:endParaRPr lang="en-US" sz="22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Rounded Rectangle 46"/>
                <p:cNvSpPr/>
                <p:nvPr/>
              </p:nvSpPr>
              <p:spPr>
                <a:xfrm>
                  <a:off x="9834074" y="795839"/>
                  <a:ext cx="1478424" cy="517017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n w="0"/>
                                    <a:solidFill>
                                      <a:schemeClr val="tx1"/>
                                    </a:solidFill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n w="0"/>
                                        <a:solidFill>
                                          <a:schemeClr val="tx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n w="0"/>
                                        <a:solidFill>
                                          <a:schemeClr val="tx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n w="0"/>
                                        <a:solidFill>
                                          <a:schemeClr val="tx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</m:oMath>
                    </m:oMathPara>
                  </a14:m>
                  <a:endPara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mc:Choice>
          <mc:Fallback xmlns="">
            <p:sp>
              <p:nvSpPr>
                <p:cNvPr id="47" name="Rounded Rectangle 4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34074" y="795839"/>
                  <a:ext cx="1478424" cy="517017"/>
                </a:xfrm>
                <a:prstGeom prst="roundRect">
                  <a:avLst/>
                </a:prstGeom>
                <a:blipFill rotWithShape="0">
                  <a:blip r:embed="rId9"/>
                  <a:stretch>
                    <a:fillRect b="-7059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6" name="Down Arrow 55"/>
            <p:cNvSpPr/>
            <p:nvPr/>
          </p:nvSpPr>
          <p:spPr>
            <a:xfrm>
              <a:off x="10015676" y="2274253"/>
              <a:ext cx="1110953" cy="752031"/>
            </a:xfrm>
            <a:prstGeom prst="downArrow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Rectangle 56"/>
                <p:cNvSpPr/>
                <p:nvPr/>
              </p:nvSpPr>
              <p:spPr>
                <a:xfrm>
                  <a:off x="9618295" y="3055118"/>
                  <a:ext cx="1905711" cy="773395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+|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_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|+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←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,…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7" name="Rectangle 5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18295" y="3055118"/>
                  <a:ext cx="1905711" cy="773395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6" name="Group 65"/>
          <p:cNvGrpSpPr/>
          <p:nvPr/>
        </p:nvGrpSpPr>
        <p:grpSpPr>
          <a:xfrm>
            <a:off x="7202387" y="258952"/>
            <a:ext cx="1905711" cy="3032674"/>
            <a:chOff x="9618295" y="795839"/>
            <a:chExt cx="1905711" cy="303267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Rounded Rectangle 67"/>
                <p:cNvSpPr/>
                <p:nvPr/>
              </p:nvSpPr>
              <p:spPr>
                <a:xfrm>
                  <a:off x="9834074" y="795839"/>
                  <a:ext cx="1478424" cy="517017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:</m:t>
                            </m:r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n w="0"/>
                                    <a:solidFill>
                                      <a:schemeClr val="tx1"/>
                                    </a:solidFill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n w="0"/>
                                        <a:solidFill>
                                          <a:schemeClr val="tx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n w="0"/>
                                        <a:solidFill>
                                          <a:schemeClr val="tx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n w="0"/>
                                        <a:solidFill>
                                          <a:schemeClr val="tx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sub>
                          <m:sup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</m:oMath>
                    </m:oMathPara>
                  </a14:m>
                  <a:endPara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mc:Choice>
          <mc:Fallback xmlns="">
            <p:sp>
              <p:nvSpPr>
                <p:cNvPr id="68" name="Rounded Rectangle 6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34074" y="795839"/>
                  <a:ext cx="1478424" cy="517017"/>
                </a:xfrm>
                <a:prstGeom prst="roundRect">
                  <a:avLst/>
                </a:prstGeom>
                <a:blipFill rotWithShape="0">
                  <a:blip r:embed="rId11"/>
                  <a:stretch>
                    <a:fillRect b="-7059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9" name="Down Arrow 68"/>
            <p:cNvSpPr/>
            <p:nvPr/>
          </p:nvSpPr>
          <p:spPr>
            <a:xfrm>
              <a:off x="10015676" y="2154079"/>
              <a:ext cx="1110953" cy="872206"/>
            </a:xfrm>
            <a:prstGeom prst="downArrow">
              <a:avLst>
                <a:gd name="adj1" fmla="val 50000"/>
                <a:gd name="adj2" fmla="val 43141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Rectangle 69"/>
                <p:cNvSpPr/>
                <p:nvPr/>
              </p:nvSpPr>
              <p:spPr>
                <a:xfrm>
                  <a:off x="9618295" y="3055118"/>
                  <a:ext cx="1905711" cy="773395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: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+|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|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←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0" name="Rectangle 6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18295" y="3055118"/>
                  <a:ext cx="1905711" cy="773395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4" name="Oval 73"/>
          <p:cNvSpPr/>
          <p:nvPr/>
        </p:nvSpPr>
        <p:spPr>
          <a:xfrm>
            <a:off x="7642496" y="775964"/>
            <a:ext cx="1023356" cy="9656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/>
              <a:t>(</a:t>
            </a:r>
            <a:r>
              <a:rPr lang="en-US" sz="2200" dirty="0" err="1" smtClean="0"/>
              <a:t>j,l</a:t>
            </a:r>
            <a:r>
              <a:rPr lang="en-US" sz="2200" dirty="0" smtClean="0"/>
              <a:t>)</a:t>
            </a:r>
            <a:endParaRPr lang="en-US" sz="2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4288263" y="1518544"/>
                <a:ext cx="82920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he-IL" b="0" i="1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he-IL" b="0" i="1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8263" y="1518544"/>
                <a:ext cx="829201" cy="369332"/>
              </a:xfrm>
              <a:prstGeom prst="rect">
                <a:avLst/>
              </a:prstGeom>
              <a:blipFill rotWithShape="0">
                <a:blip r:embed="rId13"/>
                <a:stretch>
                  <a:fillRect b="-180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/>
              <p:cNvSpPr/>
              <p:nvPr/>
            </p:nvSpPr>
            <p:spPr>
              <a:xfrm>
                <a:off x="4288262" y="3777685"/>
                <a:ext cx="82920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he-IL" b="0" i="1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he-IL" b="0" i="1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8262" y="3777685"/>
                <a:ext cx="829201" cy="369332"/>
              </a:xfrm>
              <a:prstGeom prst="rect">
                <a:avLst/>
              </a:prstGeom>
              <a:blipFill rotWithShape="0">
                <a:blip r:embed="rId14"/>
                <a:stretch>
                  <a:fillRect b="-1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1151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379090" y="716288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8836689" y="716288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8379090" y="1170127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8836689" y="1170127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9294288" y="716288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9751887" y="716288"/>
            <a:ext cx="457599" cy="45383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9294288" y="1170127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9751887" y="1170127"/>
            <a:ext cx="457599" cy="45383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8379090" y="1623966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8836689" y="1623966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8379090" y="2077805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8836689" y="2077805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9294288" y="1623966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9751887" y="1623966"/>
            <a:ext cx="457599" cy="45383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9294288" y="2077805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9751887" y="2077805"/>
            <a:ext cx="457599" cy="45383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10209486" y="716288"/>
            <a:ext cx="457599" cy="4538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10667085" y="716288"/>
            <a:ext cx="457599" cy="4538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angle 62"/>
              <p:cNvSpPr/>
              <p:nvPr/>
            </p:nvSpPr>
            <p:spPr>
              <a:xfrm>
                <a:off x="10209486" y="1170127"/>
                <a:ext cx="457599" cy="453839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Rectangle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09486" y="1170127"/>
                <a:ext cx="457599" cy="453839"/>
              </a:xfrm>
              <a:prstGeom prst="rect">
                <a:avLst/>
              </a:prstGeom>
              <a:blipFill rotWithShape="0">
                <a:blip r:embed="rId13"/>
                <a:stretch>
                  <a:fillRect l="-25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Rectangle 63"/>
          <p:cNvSpPr/>
          <p:nvPr/>
        </p:nvSpPr>
        <p:spPr>
          <a:xfrm>
            <a:off x="10667085" y="1170127"/>
            <a:ext cx="457599" cy="4538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10209486" y="1623966"/>
            <a:ext cx="457599" cy="4538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10667085" y="1623966"/>
            <a:ext cx="457599" cy="4538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10209486" y="2077805"/>
            <a:ext cx="457599" cy="4538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10667085" y="2077805"/>
            <a:ext cx="457599" cy="4538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Rectangle 81"/>
              <p:cNvSpPr/>
              <p:nvPr/>
            </p:nvSpPr>
            <p:spPr>
              <a:xfrm>
                <a:off x="10209485" y="267139"/>
                <a:ext cx="457599" cy="45383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2" name="Rectangle 8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09485" y="267139"/>
                <a:ext cx="457599" cy="453839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/>
          <p:cNvCxnSpPr/>
          <p:nvPr/>
        </p:nvCxnSpPr>
        <p:spPr>
          <a:xfrm>
            <a:off x="10043293" y="1002173"/>
            <a:ext cx="227905" cy="23094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10002967" y="1397046"/>
            <a:ext cx="25953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 flipV="1">
            <a:off x="10023287" y="1510614"/>
            <a:ext cx="247911" cy="25375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 flipV="1">
            <a:off x="10043607" y="1591650"/>
            <a:ext cx="259532" cy="63206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Rectangle 88"/>
              <p:cNvSpPr/>
              <p:nvPr/>
            </p:nvSpPr>
            <p:spPr>
              <a:xfrm>
                <a:off x="9750603" y="262449"/>
                <a:ext cx="457599" cy="45383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1600" dirty="0" smtClean="0">
                    <a:solidFill>
                      <a:schemeClr val="tx1"/>
                    </a:solidFill>
                  </a:rPr>
                  <a:t>-1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9" name="Rectangle 8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0603" y="262449"/>
                <a:ext cx="457599" cy="453839"/>
              </a:xfrm>
              <a:prstGeom prst="rect">
                <a:avLst/>
              </a:prstGeom>
              <a:blipFill rotWithShape="0">
                <a:blip r:embed="rId15"/>
                <a:stretch>
                  <a:fillRect r="-4000" b="-4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Rectangle 89"/>
              <p:cNvSpPr/>
              <p:nvPr/>
            </p:nvSpPr>
            <p:spPr>
              <a:xfrm>
                <a:off x="7556992" y="1173171"/>
                <a:ext cx="457599" cy="45383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0" name="Rectangle 8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6992" y="1173171"/>
                <a:ext cx="457599" cy="453839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2" name="Rectangle 131"/>
          <p:cNvSpPr/>
          <p:nvPr/>
        </p:nvSpPr>
        <p:spPr>
          <a:xfrm>
            <a:off x="7922133" y="716288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/>
          <p:cNvSpPr/>
          <p:nvPr/>
        </p:nvSpPr>
        <p:spPr>
          <a:xfrm>
            <a:off x="7922133" y="1170127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ectangle 135"/>
          <p:cNvSpPr/>
          <p:nvPr/>
        </p:nvSpPr>
        <p:spPr>
          <a:xfrm>
            <a:off x="7922133" y="1623966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ectangle 137"/>
          <p:cNvSpPr/>
          <p:nvPr/>
        </p:nvSpPr>
        <p:spPr>
          <a:xfrm>
            <a:off x="7922133" y="2077805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/>
          <p:cNvSpPr/>
          <p:nvPr/>
        </p:nvSpPr>
        <p:spPr>
          <a:xfrm>
            <a:off x="3204739" y="716288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 139"/>
          <p:cNvSpPr/>
          <p:nvPr/>
        </p:nvSpPr>
        <p:spPr>
          <a:xfrm>
            <a:off x="3662338" y="716288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/>
          <p:cNvSpPr/>
          <p:nvPr/>
        </p:nvSpPr>
        <p:spPr>
          <a:xfrm>
            <a:off x="3204739" y="1170127"/>
            <a:ext cx="457599" cy="45383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142" name="Rectangle 141"/>
          <p:cNvSpPr/>
          <p:nvPr/>
        </p:nvSpPr>
        <p:spPr>
          <a:xfrm>
            <a:off x="3662338" y="1170127"/>
            <a:ext cx="457599" cy="45383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42"/>
          <p:cNvSpPr/>
          <p:nvPr/>
        </p:nvSpPr>
        <p:spPr>
          <a:xfrm>
            <a:off x="4119937" y="716288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ectangle 143"/>
          <p:cNvSpPr/>
          <p:nvPr/>
        </p:nvSpPr>
        <p:spPr>
          <a:xfrm>
            <a:off x="4577536" y="716288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ectangle 144"/>
          <p:cNvSpPr/>
          <p:nvPr/>
        </p:nvSpPr>
        <p:spPr>
          <a:xfrm>
            <a:off x="4119937" y="1170127"/>
            <a:ext cx="457599" cy="45383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 145"/>
          <p:cNvSpPr/>
          <p:nvPr/>
        </p:nvSpPr>
        <p:spPr>
          <a:xfrm>
            <a:off x="4577536" y="1170127"/>
            <a:ext cx="457599" cy="45383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ectangle 146"/>
          <p:cNvSpPr/>
          <p:nvPr/>
        </p:nvSpPr>
        <p:spPr>
          <a:xfrm>
            <a:off x="3204739" y="1623966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ectangle 147"/>
          <p:cNvSpPr/>
          <p:nvPr/>
        </p:nvSpPr>
        <p:spPr>
          <a:xfrm>
            <a:off x="3662338" y="1623966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/>
          <p:cNvSpPr/>
          <p:nvPr/>
        </p:nvSpPr>
        <p:spPr>
          <a:xfrm>
            <a:off x="3204739" y="2077805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/>
          <p:cNvSpPr/>
          <p:nvPr/>
        </p:nvSpPr>
        <p:spPr>
          <a:xfrm>
            <a:off x="3662338" y="2077805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/>
          <p:cNvSpPr/>
          <p:nvPr/>
        </p:nvSpPr>
        <p:spPr>
          <a:xfrm>
            <a:off x="4119937" y="1623966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ectangle 151"/>
          <p:cNvSpPr/>
          <p:nvPr/>
        </p:nvSpPr>
        <p:spPr>
          <a:xfrm>
            <a:off x="4577536" y="1623966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Rectangle 152"/>
          <p:cNvSpPr/>
          <p:nvPr/>
        </p:nvSpPr>
        <p:spPr>
          <a:xfrm>
            <a:off x="4119937" y="2077805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ectangle 153"/>
          <p:cNvSpPr/>
          <p:nvPr/>
        </p:nvSpPr>
        <p:spPr>
          <a:xfrm>
            <a:off x="4577536" y="2077805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Rectangle 154"/>
          <p:cNvSpPr/>
          <p:nvPr/>
        </p:nvSpPr>
        <p:spPr>
          <a:xfrm>
            <a:off x="5035135" y="716288"/>
            <a:ext cx="457599" cy="4538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ectangle 155"/>
          <p:cNvSpPr/>
          <p:nvPr/>
        </p:nvSpPr>
        <p:spPr>
          <a:xfrm>
            <a:off x="5492734" y="716288"/>
            <a:ext cx="457599" cy="4538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Rectangle 156"/>
              <p:cNvSpPr/>
              <p:nvPr/>
            </p:nvSpPr>
            <p:spPr>
              <a:xfrm>
                <a:off x="5035135" y="1170127"/>
                <a:ext cx="457599" cy="453839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7" name="Rectangle 1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5135" y="1170127"/>
                <a:ext cx="457599" cy="453839"/>
              </a:xfrm>
              <a:prstGeom prst="rect">
                <a:avLst/>
              </a:prstGeom>
              <a:blipFill rotWithShape="0">
                <a:blip r:embed="rId17"/>
                <a:stretch>
                  <a:fillRect l="-12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8" name="Rectangle 157"/>
          <p:cNvSpPr/>
          <p:nvPr/>
        </p:nvSpPr>
        <p:spPr>
          <a:xfrm>
            <a:off x="5492734" y="1170127"/>
            <a:ext cx="457599" cy="4538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Rectangle 158"/>
          <p:cNvSpPr/>
          <p:nvPr/>
        </p:nvSpPr>
        <p:spPr>
          <a:xfrm>
            <a:off x="5035135" y="1623966"/>
            <a:ext cx="457599" cy="4538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Rectangle 159"/>
          <p:cNvSpPr/>
          <p:nvPr/>
        </p:nvSpPr>
        <p:spPr>
          <a:xfrm>
            <a:off x="5492734" y="1623966"/>
            <a:ext cx="457599" cy="4538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Rectangle 160"/>
          <p:cNvSpPr/>
          <p:nvPr/>
        </p:nvSpPr>
        <p:spPr>
          <a:xfrm>
            <a:off x="5035135" y="2077805"/>
            <a:ext cx="457599" cy="4538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Rectangle 161"/>
          <p:cNvSpPr/>
          <p:nvPr/>
        </p:nvSpPr>
        <p:spPr>
          <a:xfrm>
            <a:off x="5492734" y="2077805"/>
            <a:ext cx="457599" cy="4538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Rectangle 162"/>
              <p:cNvSpPr/>
              <p:nvPr/>
            </p:nvSpPr>
            <p:spPr>
              <a:xfrm>
                <a:off x="5035134" y="285427"/>
                <a:ext cx="457599" cy="45383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3" name="Rectangle 1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5134" y="285427"/>
                <a:ext cx="457599" cy="453839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8" name="Rectangle 167"/>
              <p:cNvSpPr/>
              <p:nvPr/>
            </p:nvSpPr>
            <p:spPr>
              <a:xfrm>
                <a:off x="2961943" y="286830"/>
                <a:ext cx="935828" cy="45383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m:rPr>
                          <m:lit/>
                        </m:rP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he-IL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m:rPr>
                          <m:lit/>
                        </m:rP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8" name="Rectangle 16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1943" y="286830"/>
                <a:ext cx="935828" cy="453839"/>
              </a:xfrm>
              <a:prstGeom prst="rect">
                <a:avLst/>
              </a:prstGeom>
              <a:blipFill rotWithShape="0">
                <a:blip r:embed="rId1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9" name="Rectangle 168"/>
              <p:cNvSpPr/>
              <p:nvPr/>
            </p:nvSpPr>
            <p:spPr>
              <a:xfrm>
                <a:off x="1362622" y="1137715"/>
                <a:ext cx="457599" cy="45383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9" name="Rectangle 1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2622" y="1137715"/>
                <a:ext cx="457599" cy="453839"/>
              </a:xfrm>
              <a:prstGeom prst="rect">
                <a:avLst/>
              </a:prstGeom>
              <a:blipFill rotWithShape="0">
                <a:blip r:embed="rId2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0" name="Rectangle 169"/>
          <p:cNvSpPr/>
          <p:nvPr/>
        </p:nvSpPr>
        <p:spPr>
          <a:xfrm>
            <a:off x="2290183" y="716288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Rectangle 170"/>
          <p:cNvSpPr/>
          <p:nvPr/>
        </p:nvSpPr>
        <p:spPr>
          <a:xfrm>
            <a:off x="2747782" y="716288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Rectangle 173"/>
          <p:cNvSpPr/>
          <p:nvPr/>
        </p:nvSpPr>
        <p:spPr>
          <a:xfrm>
            <a:off x="2290183" y="1623966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Rectangle 174"/>
          <p:cNvSpPr/>
          <p:nvPr/>
        </p:nvSpPr>
        <p:spPr>
          <a:xfrm>
            <a:off x="2747782" y="1623966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Rectangle 175"/>
          <p:cNvSpPr/>
          <p:nvPr/>
        </p:nvSpPr>
        <p:spPr>
          <a:xfrm>
            <a:off x="2290183" y="2077805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Rectangle 176"/>
          <p:cNvSpPr/>
          <p:nvPr/>
        </p:nvSpPr>
        <p:spPr>
          <a:xfrm>
            <a:off x="2747782" y="2077805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9" name="Curved Connector 178"/>
          <p:cNvCxnSpPr/>
          <p:nvPr/>
        </p:nvCxnSpPr>
        <p:spPr>
          <a:xfrm rot="5400000" flipH="1" flipV="1">
            <a:off x="4348737" y="332848"/>
            <a:ext cx="12700" cy="1830396"/>
          </a:xfrm>
          <a:prstGeom prst="curvedConnector3">
            <a:avLst>
              <a:gd name="adj1" fmla="val 136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/>
          <p:cNvSpPr/>
          <p:nvPr/>
        </p:nvSpPr>
        <p:spPr>
          <a:xfrm>
            <a:off x="2746675" y="1170125"/>
            <a:ext cx="457599" cy="45383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2290822" y="1170125"/>
            <a:ext cx="457599" cy="45383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Rectangle 79"/>
              <p:cNvSpPr/>
              <p:nvPr/>
            </p:nvSpPr>
            <p:spPr>
              <a:xfrm>
                <a:off x="2051069" y="286832"/>
                <a:ext cx="935828" cy="45383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m:rPr>
                          <m:lit/>
                        </m:rP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m:rPr>
                          <m:lit/>
                        </m:rP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0" name="Rectangle 7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1069" y="286832"/>
                <a:ext cx="935828" cy="453839"/>
              </a:xfrm>
              <a:prstGeom prst="rect">
                <a:avLst/>
              </a:prstGeom>
              <a:blipFill rotWithShape="0">
                <a:blip r:embed="rId2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1" name="Curved Connector 80"/>
          <p:cNvCxnSpPr/>
          <p:nvPr/>
        </p:nvCxnSpPr>
        <p:spPr>
          <a:xfrm rot="16200000" flipH="1">
            <a:off x="3907017" y="-120750"/>
            <a:ext cx="2" cy="2744313"/>
          </a:xfrm>
          <a:prstGeom prst="curvedConnector3">
            <a:avLst>
              <a:gd name="adj1" fmla="val -114300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/>
          <p:cNvSpPr/>
          <p:nvPr/>
        </p:nvSpPr>
        <p:spPr>
          <a:xfrm>
            <a:off x="1832951" y="716288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1832951" y="1170127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1832951" y="1623966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1832951" y="2077805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2787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150345" y="712389"/>
            <a:ext cx="457599" cy="4538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8607944" y="712389"/>
            <a:ext cx="457599" cy="45383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8150345" y="1166228"/>
                <a:ext cx="457599" cy="453839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0345" y="1166228"/>
                <a:ext cx="457599" cy="453839"/>
              </a:xfrm>
              <a:prstGeom prst="rect">
                <a:avLst/>
              </a:prstGeom>
              <a:blipFill rotWithShape="0">
                <a:blip r:embed="rId11"/>
                <a:stretch>
                  <a:fillRect l="-77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Rectangle 36"/>
          <p:cNvSpPr/>
          <p:nvPr/>
        </p:nvSpPr>
        <p:spPr>
          <a:xfrm>
            <a:off x="8607944" y="1166228"/>
            <a:ext cx="457599" cy="45383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9065543" y="712389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9523142" y="712389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9065543" y="1166228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9523142" y="1166228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8150345" y="1620067"/>
            <a:ext cx="457599" cy="4538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8607944" y="1620067"/>
            <a:ext cx="457599" cy="45383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8150345" y="2073906"/>
            <a:ext cx="457599" cy="4538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8607944" y="2073906"/>
            <a:ext cx="457599" cy="45383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9065543" y="1620067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9523142" y="1620067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9065543" y="2073906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9523142" y="2073906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9980741" y="712389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10438340" y="712389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9980741" y="1166228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4" name="Rectangle 63"/>
          <p:cNvSpPr/>
          <p:nvPr/>
        </p:nvSpPr>
        <p:spPr>
          <a:xfrm>
            <a:off x="10438340" y="1166228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9980741" y="1620067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10438340" y="1620067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9980741" y="2073906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10438340" y="2073906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Rectangle 81"/>
              <p:cNvSpPr/>
              <p:nvPr/>
            </p:nvSpPr>
            <p:spPr>
              <a:xfrm>
                <a:off x="8136869" y="281529"/>
                <a:ext cx="457599" cy="45383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2" name="Rectangle 8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6869" y="281529"/>
                <a:ext cx="457599" cy="453839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/>
          <p:cNvCxnSpPr/>
          <p:nvPr/>
        </p:nvCxnSpPr>
        <p:spPr>
          <a:xfrm flipH="1">
            <a:off x="8492388" y="856298"/>
            <a:ext cx="199618" cy="39120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 flipH="1">
            <a:off x="8516771" y="1356571"/>
            <a:ext cx="18133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 flipH="1" flipV="1">
            <a:off x="8530774" y="1504550"/>
            <a:ext cx="140998" cy="18708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 flipH="1" flipV="1">
            <a:off x="8504579" y="1570854"/>
            <a:ext cx="179385" cy="58920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Rectangle 88"/>
              <p:cNvSpPr/>
              <p:nvPr/>
            </p:nvSpPr>
            <p:spPr>
              <a:xfrm>
                <a:off x="8592542" y="281528"/>
                <a:ext cx="457599" cy="45383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1200" dirty="0" smtClean="0">
                    <a:solidFill>
                      <a:schemeClr val="tx1"/>
                    </a:solidFill>
                  </a:rPr>
                  <a:t>+</a:t>
                </a:r>
                <a:r>
                  <a:rPr lang="en-US" sz="1600" dirty="0" smtClean="0">
                    <a:solidFill>
                      <a:schemeClr val="tx1"/>
                    </a:solidFill>
                  </a:rPr>
                  <a:t>1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9" name="Rectangle 8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2542" y="281528"/>
                <a:ext cx="457599" cy="453839"/>
              </a:xfrm>
              <a:prstGeom prst="rect">
                <a:avLst/>
              </a:prstGeom>
              <a:blipFill rotWithShape="0">
                <a:blip r:embed="rId13"/>
                <a:stretch>
                  <a:fillRect r="-5333" b="-4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Rectangle 89"/>
              <p:cNvSpPr/>
              <p:nvPr/>
            </p:nvSpPr>
            <p:spPr>
              <a:xfrm>
                <a:off x="7328247" y="1169272"/>
                <a:ext cx="457599" cy="45383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0" name="Rectangle 8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8247" y="1169272"/>
                <a:ext cx="457599" cy="453839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2" name="Rectangle 131"/>
          <p:cNvSpPr/>
          <p:nvPr/>
        </p:nvSpPr>
        <p:spPr>
          <a:xfrm>
            <a:off x="7693388" y="712389"/>
            <a:ext cx="457599" cy="4538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/>
          <p:cNvSpPr/>
          <p:nvPr/>
        </p:nvSpPr>
        <p:spPr>
          <a:xfrm>
            <a:off x="7693388" y="1166228"/>
            <a:ext cx="457599" cy="4538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ectangle 135"/>
          <p:cNvSpPr/>
          <p:nvPr/>
        </p:nvSpPr>
        <p:spPr>
          <a:xfrm>
            <a:off x="7693388" y="1620067"/>
            <a:ext cx="457599" cy="4538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ectangle 137"/>
          <p:cNvSpPr/>
          <p:nvPr/>
        </p:nvSpPr>
        <p:spPr>
          <a:xfrm>
            <a:off x="7693388" y="2073906"/>
            <a:ext cx="457599" cy="4538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/>
          <p:cNvSpPr/>
          <p:nvPr/>
        </p:nvSpPr>
        <p:spPr>
          <a:xfrm>
            <a:off x="2844153" y="712389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 139"/>
          <p:cNvSpPr/>
          <p:nvPr/>
        </p:nvSpPr>
        <p:spPr>
          <a:xfrm>
            <a:off x="3301752" y="712389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/>
          <p:cNvSpPr/>
          <p:nvPr/>
        </p:nvSpPr>
        <p:spPr>
          <a:xfrm>
            <a:off x="2844153" y="1166228"/>
            <a:ext cx="457599" cy="45383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142" name="Rectangle 141"/>
          <p:cNvSpPr/>
          <p:nvPr/>
        </p:nvSpPr>
        <p:spPr>
          <a:xfrm>
            <a:off x="3301752" y="1166228"/>
            <a:ext cx="457599" cy="45383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42"/>
          <p:cNvSpPr/>
          <p:nvPr/>
        </p:nvSpPr>
        <p:spPr>
          <a:xfrm>
            <a:off x="3759351" y="712389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ectangle 143"/>
          <p:cNvSpPr/>
          <p:nvPr/>
        </p:nvSpPr>
        <p:spPr>
          <a:xfrm>
            <a:off x="4216950" y="712389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ectangle 144"/>
          <p:cNvSpPr/>
          <p:nvPr/>
        </p:nvSpPr>
        <p:spPr>
          <a:xfrm>
            <a:off x="3759351" y="1166228"/>
            <a:ext cx="457599" cy="45383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 145"/>
          <p:cNvSpPr/>
          <p:nvPr/>
        </p:nvSpPr>
        <p:spPr>
          <a:xfrm>
            <a:off x="4216950" y="1166228"/>
            <a:ext cx="457599" cy="45383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ectangle 146"/>
          <p:cNvSpPr/>
          <p:nvPr/>
        </p:nvSpPr>
        <p:spPr>
          <a:xfrm>
            <a:off x="2844153" y="1620067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ectangle 147"/>
          <p:cNvSpPr/>
          <p:nvPr/>
        </p:nvSpPr>
        <p:spPr>
          <a:xfrm>
            <a:off x="3301752" y="1620067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/>
          <p:cNvSpPr/>
          <p:nvPr/>
        </p:nvSpPr>
        <p:spPr>
          <a:xfrm>
            <a:off x="2844153" y="2073906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/>
          <p:cNvSpPr/>
          <p:nvPr/>
        </p:nvSpPr>
        <p:spPr>
          <a:xfrm>
            <a:off x="3301752" y="2073906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/>
          <p:cNvSpPr/>
          <p:nvPr/>
        </p:nvSpPr>
        <p:spPr>
          <a:xfrm>
            <a:off x="3759351" y="1620067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ectangle 151"/>
          <p:cNvSpPr/>
          <p:nvPr/>
        </p:nvSpPr>
        <p:spPr>
          <a:xfrm>
            <a:off x="4216950" y="1620067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Rectangle 152"/>
          <p:cNvSpPr/>
          <p:nvPr/>
        </p:nvSpPr>
        <p:spPr>
          <a:xfrm>
            <a:off x="3759351" y="2073906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ectangle 153"/>
          <p:cNvSpPr/>
          <p:nvPr/>
        </p:nvSpPr>
        <p:spPr>
          <a:xfrm>
            <a:off x="4216950" y="2073906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Rectangle 154"/>
          <p:cNvSpPr/>
          <p:nvPr/>
        </p:nvSpPr>
        <p:spPr>
          <a:xfrm>
            <a:off x="4674549" y="712389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ectangle 155"/>
          <p:cNvSpPr/>
          <p:nvPr/>
        </p:nvSpPr>
        <p:spPr>
          <a:xfrm>
            <a:off x="5132148" y="712389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ectangle 156"/>
          <p:cNvSpPr/>
          <p:nvPr/>
        </p:nvSpPr>
        <p:spPr>
          <a:xfrm>
            <a:off x="4674549" y="1166228"/>
            <a:ext cx="457599" cy="45383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8" name="Rectangle 157"/>
          <p:cNvSpPr/>
          <p:nvPr/>
        </p:nvSpPr>
        <p:spPr>
          <a:xfrm>
            <a:off x="5132148" y="1166228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Rectangle 158"/>
          <p:cNvSpPr/>
          <p:nvPr/>
        </p:nvSpPr>
        <p:spPr>
          <a:xfrm>
            <a:off x="4674549" y="1620067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Rectangle 159"/>
          <p:cNvSpPr/>
          <p:nvPr/>
        </p:nvSpPr>
        <p:spPr>
          <a:xfrm>
            <a:off x="5132148" y="1620067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Rectangle 160"/>
          <p:cNvSpPr/>
          <p:nvPr/>
        </p:nvSpPr>
        <p:spPr>
          <a:xfrm>
            <a:off x="4674549" y="2073906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Rectangle 161"/>
          <p:cNvSpPr/>
          <p:nvPr/>
        </p:nvSpPr>
        <p:spPr>
          <a:xfrm>
            <a:off x="5132148" y="2073906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Rectangle 162"/>
              <p:cNvSpPr/>
              <p:nvPr/>
            </p:nvSpPr>
            <p:spPr>
              <a:xfrm>
                <a:off x="1917725" y="282706"/>
                <a:ext cx="457599" cy="45383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3" name="Rectangle 1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7725" y="282706"/>
                <a:ext cx="457599" cy="453839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8" name="Rectangle 167"/>
              <p:cNvSpPr/>
              <p:nvPr/>
            </p:nvSpPr>
            <p:spPr>
              <a:xfrm>
                <a:off x="3527884" y="284900"/>
                <a:ext cx="935828" cy="45383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m:rPr>
                          <m:lit/>
                        </m:rP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he-IL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m:rPr>
                          <m:lit/>
                        </m:rP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8" name="Rectangle 16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7884" y="284900"/>
                <a:ext cx="935828" cy="453839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9" name="Rectangle 168"/>
              <p:cNvSpPr/>
              <p:nvPr/>
            </p:nvSpPr>
            <p:spPr>
              <a:xfrm>
                <a:off x="1002036" y="1133816"/>
                <a:ext cx="457599" cy="45383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9" name="Rectangle 1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2036" y="1133816"/>
                <a:ext cx="457599" cy="453839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0" name="Rectangle 169"/>
          <p:cNvSpPr/>
          <p:nvPr/>
        </p:nvSpPr>
        <p:spPr>
          <a:xfrm>
            <a:off x="1929597" y="712389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Rectangle 170"/>
          <p:cNvSpPr/>
          <p:nvPr/>
        </p:nvSpPr>
        <p:spPr>
          <a:xfrm>
            <a:off x="2387196" y="712389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Rectangle 173"/>
          <p:cNvSpPr/>
          <p:nvPr/>
        </p:nvSpPr>
        <p:spPr>
          <a:xfrm>
            <a:off x="1929597" y="1620067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Rectangle 174"/>
          <p:cNvSpPr/>
          <p:nvPr/>
        </p:nvSpPr>
        <p:spPr>
          <a:xfrm>
            <a:off x="2387196" y="1620067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Rectangle 175"/>
          <p:cNvSpPr/>
          <p:nvPr/>
        </p:nvSpPr>
        <p:spPr>
          <a:xfrm>
            <a:off x="1929597" y="2073906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Rectangle 176"/>
          <p:cNvSpPr/>
          <p:nvPr/>
        </p:nvSpPr>
        <p:spPr>
          <a:xfrm>
            <a:off x="2387196" y="2073906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2386089" y="1166226"/>
            <a:ext cx="457599" cy="45383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Rectangle 78"/>
              <p:cNvSpPr/>
              <p:nvPr/>
            </p:nvSpPr>
            <p:spPr>
              <a:xfrm>
                <a:off x="1930236" y="1166226"/>
                <a:ext cx="457599" cy="453839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79" name="Rectangle 7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0236" y="1166226"/>
                <a:ext cx="457599" cy="453839"/>
              </a:xfrm>
              <a:prstGeom prst="rect">
                <a:avLst/>
              </a:prstGeom>
              <a:blipFill rotWithShape="0">
                <a:blip r:embed="rId18"/>
                <a:stretch>
                  <a:fillRect l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Rectangle 79"/>
              <p:cNvSpPr/>
              <p:nvPr/>
            </p:nvSpPr>
            <p:spPr>
              <a:xfrm>
                <a:off x="4430248" y="282707"/>
                <a:ext cx="935828" cy="45383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m:rPr>
                          <m:lit/>
                        </m:rP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m:rPr>
                          <m:lit/>
                        </m:rP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0" name="Rectangle 7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0248" y="282707"/>
                <a:ext cx="935828" cy="453839"/>
              </a:xfrm>
              <a:prstGeom prst="rect">
                <a:avLst/>
              </a:prstGeom>
              <a:blipFill rotWithShape="0">
                <a:blip r:embed="rId1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1" name="Curved Connector 80"/>
          <p:cNvCxnSpPr/>
          <p:nvPr/>
        </p:nvCxnSpPr>
        <p:spPr>
          <a:xfrm rot="16200000" flipH="1">
            <a:off x="3546431" y="-124649"/>
            <a:ext cx="2" cy="2744313"/>
          </a:xfrm>
          <a:prstGeom prst="curvedConnector3">
            <a:avLst>
              <a:gd name="adj1" fmla="val -11430000000"/>
            </a:avLst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/>
          <p:cNvSpPr/>
          <p:nvPr/>
        </p:nvSpPr>
        <p:spPr>
          <a:xfrm>
            <a:off x="1472365" y="712389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1472365" y="1166228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1472365" y="1620067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1472365" y="2073906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9" name="Curved Connector 178"/>
          <p:cNvCxnSpPr/>
          <p:nvPr/>
        </p:nvCxnSpPr>
        <p:spPr>
          <a:xfrm rot="5400000" flipH="1" flipV="1">
            <a:off x="3073751" y="328949"/>
            <a:ext cx="12700" cy="1830396"/>
          </a:xfrm>
          <a:prstGeom prst="curvedConnector3">
            <a:avLst>
              <a:gd name="adj1" fmla="val 1360000"/>
            </a:avLst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44292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7096</TotalTime>
  <Words>194</Words>
  <Application>Microsoft Office PowerPoint</Application>
  <PresentationFormat>Widescreen</PresentationFormat>
  <Paragraphs>115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-</dc:creator>
  <cp:lastModifiedBy>David -</cp:lastModifiedBy>
  <cp:revision>56</cp:revision>
  <dcterms:created xsi:type="dcterms:W3CDTF">2017-07-30T07:55:30Z</dcterms:created>
  <dcterms:modified xsi:type="dcterms:W3CDTF">2019-01-07T10:59:09Z</dcterms:modified>
</cp:coreProperties>
</file>