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946" y="-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2019-05-30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4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63" Type="http://schemas.openxmlformats.org/officeDocument/2006/relationships/image" Target="../media/image11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0.png"/><Relationship Id="rId29" Type="http://schemas.openxmlformats.org/officeDocument/2006/relationships/image" Target="../media/image86.png"/><Relationship Id="rId11" Type="http://schemas.openxmlformats.org/officeDocument/2006/relationships/image" Target="../media/image400.png"/><Relationship Id="rId24" Type="http://schemas.openxmlformats.org/officeDocument/2006/relationships/image" Target="../media/image53.png"/><Relationship Id="rId32" Type="http://schemas.openxmlformats.org/officeDocument/2006/relationships/image" Target="../media/image59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60.png"/><Relationship Id="rId53" Type="http://schemas.openxmlformats.org/officeDocument/2006/relationships/image" Target="../media/image109.png"/><Relationship Id="rId58" Type="http://schemas.openxmlformats.org/officeDocument/2006/relationships/image" Target="../media/image114.png"/><Relationship Id="rId5" Type="http://schemas.openxmlformats.org/officeDocument/2006/relationships/image" Target="../media/image340.png"/><Relationship Id="rId61" Type="http://schemas.openxmlformats.org/officeDocument/2006/relationships/image" Target="../media/image117.png"/><Relationship Id="rId19" Type="http://schemas.openxmlformats.org/officeDocument/2006/relationships/image" Target="../media/image480.png"/><Relationship Id="rId14" Type="http://schemas.openxmlformats.org/officeDocument/2006/relationships/image" Target="../media/image430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810.png"/><Relationship Id="rId56" Type="http://schemas.openxmlformats.org/officeDocument/2006/relationships/image" Target="../media/image112.png"/><Relationship Id="rId64" Type="http://schemas.openxmlformats.org/officeDocument/2006/relationships/image" Target="../media/image120.png"/><Relationship Id="rId8" Type="http://schemas.openxmlformats.org/officeDocument/2006/relationships/image" Target="../media/image370.png"/><Relationship Id="rId51" Type="http://schemas.openxmlformats.org/officeDocument/2006/relationships/image" Target="../media/image107.png"/><Relationship Id="rId3" Type="http://schemas.openxmlformats.org/officeDocument/2006/relationships/image" Target="../media/image320.png"/><Relationship Id="rId12" Type="http://schemas.openxmlformats.org/officeDocument/2006/relationships/image" Target="../media/image410.png"/><Relationship Id="rId17" Type="http://schemas.openxmlformats.org/officeDocument/2006/relationships/image" Target="../media/image460.png"/><Relationship Id="rId25" Type="http://schemas.openxmlformats.org/officeDocument/2006/relationships/image" Target="../media/image54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2110.png"/><Relationship Id="rId59" Type="http://schemas.openxmlformats.org/officeDocument/2006/relationships/image" Target="../media/image115.png"/><Relationship Id="rId20" Type="http://schemas.openxmlformats.org/officeDocument/2006/relationships/image" Target="../media/image49.png"/><Relationship Id="rId41" Type="http://schemas.openxmlformats.org/officeDocument/2006/relationships/image" Target="../media/image99.png"/><Relationship Id="rId54" Type="http://schemas.openxmlformats.org/officeDocument/2006/relationships/image" Target="../media/image110.png"/><Relationship Id="rId6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5" Type="http://schemas.openxmlformats.org/officeDocument/2006/relationships/image" Target="../media/image440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36" Type="http://schemas.openxmlformats.org/officeDocument/2006/relationships/image" Target="../media/image94.png"/><Relationship Id="rId49" Type="http://schemas.openxmlformats.org/officeDocument/2006/relationships/image" Target="../media/image105.png"/><Relationship Id="rId57" Type="http://schemas.openxmlformats.org/officeDocument/2006/relationships/image" Target="../media/image61.png"/><Relationship Id="rId10" Type="http://schemas.openxmlformats.org/officeDocument/2006/relationships/image" Target="../media/image390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image" Target="../media/image121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Relationship Id="rId13" Type="http://schemas.openxmlformats.org/officeDocument/2006/relationships/image" Target="../media/image420.png"/><Relationship Id="rId18" Type="http://schemas.openxmlformats.org/officeDocument/2006/relationships/image" Target="../media/image470.png"/><Relationship Id="rId39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40.png"/><Relationship Id="rId34" Type="http://schemas.openxmlformats.org/officeDocument/2006/relationships/image" Target="../media/image152.png"/><Relationship Id="rId42" Type="http://schemas.openxmlformats.org/officeDocument/2006/relationships/image" Target="../media/image160.png"/><Relationship Id="rId47" Type="http://schemas.openxmlformats.org/officeDocument/2006/relationships/image" Target="../media/image63.png"/><Relationship Id="rId50" Type="http://schemas.openxmlformats.org/officeDocument/2006/relationships/image" Target="../media/image65.png"/><Relationship Id="rId55" Type="http://schemas.openxmlformats.org/officeDocument/2006/relationships/image" Target="../media/image173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5.png"/><Relationship Id="rId29" Type="http://schemas.openxmlformats.org/officeDocument/2006/relationships/image" Target="../media/image147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45" Type="http://schemas.openxmlformats.org/officeDocument/2006/relationships/image" Target="../media/image163.png"/><Relationship Id="rId53" Type="http://schemas.openxmlformats.org/officeDocument/2006/relationships/image" Target="../media/image171.png"/><Relationship Id="rId58" Type="http://schemas.openxmlformats.org/officeDocument/2006/relationships/image" Target="../media/image68.png"/><Relationship Id="rId5" Type="http://schemas.openxmlformats.org/officeDocument/2006/relationships/image" Target="../media/image124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image" Target="../media/image64.png"/><Relationship Id="rId56" Type="http://schemas.openxmlformats.org/officeDocument/2006/relationships/image" Target="../media/image174.png"/><Relationship Id="rId8" Type="http://schemas.openxmlformats.org/officeDocument/2006/relationships/image" Target="../media/image127.png"/><Relationship Id="rId51" Type="http://schemas.openxmlformats.org/officeDocument/2006/relationships/image" Target="../media/image66.png"/><Relationship Id="rId3" Type="http://schemas.openxmlformats.org/officeDocument/2006/relationships/image" Target="../media/image122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810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Relationship Id="rId46" Type="http://schemas.openxmlformats.org/officeDocument/2006/relationships/image" Target="../media/image164.png"/><Relationship Id="rId59" Type="http://schemas.openxmlformats.org/officeDocument/2006/relationships/image" Target="../media/image177.png"/><Relationship Id="rId20" Type="http://schemas.openxmlformats.org/officeDocument/2006/relationships/image" Target="../media/image139.png"/><Relationship Id="rId41" Type="http://schemas.openxmlformats.org/officeDocument/2006/relationships/image" Target="../media/image159.png"/><Relationship Id="rId54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49" Type="http://schemas.openxmlformats.org/officeDocument/2006/relationships/image" Target="../media/image167.png"/><Relationship Id="rId57" Type="http://schemas.openxmlformats.org/officeDocument/2006/relationships/image" Target="../media/image67.png"/><Relationship Id="rId10" Type="http://schemas.openxmlformats.org/officeDocument/2006/relationships/image" Target="../media/image129.png"/><Relationship Id="rId31" Type="http://schemas.openxmlformats.org/officeDocument/2006/relationships/image" Target="../media/image62.png"/><Relationship Id="rId44" Type="http://schemas.openxmlformats.org/officeDocument/2006/relationships/image" Target="../media/image162.png"/><Relationship Id="rId52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5.png"/><Relationship Id="rId42" Type="http://schemas.openxmlformats.org/officeDocument/2006/relationships/image" Target="../media/image206.png"/><Relationship Id="rId47" Type="http://schemas.openxmlformats.org/officeDocument/2006/relationships/image" Target="../media/image211.png"/><Relationship Id="rId63" Type="http://schemas.openxmlformats.org/officeDocument/2006/relationships/image" Target="../media/image156.png"/><Relationship Id="rId68" Type="http://schemas.openxmlformats.org/officeDocument/2006/relationships/image" Target="../media/image64.png"/><Relationship Id="rId2" Type="http://schemas.openxmlformats.org/officeDocument/2006/relationships/image" Target="../media/image179.png"/><Relationship Id="rId16" Type="http://schemas.openxmlformats.org/officeDocument/2006/relationships/image" Target="../media/image190.png"/><Relationship Id="rId29" Type="http://schemas.openxmlformats.org/officeDocument/2006/relationships/image" Target="../media/image200.png"/><Relationship Id="rId11" Type="http://schemas.openxmlformats.org/officeDocument/2006/relationships/image" Target="../media/image185.png"/><Relationship Id="rId24" Type="http://schemas.openxmlformats.org/officeDocument/2006/relationships/image" Target="../media/image169.png"/><Relationship Id="rId32" Type="http://schemas.openxmlformats.org/officeDocument/2006/relationships/image" Target="../media/image176.png"/><Relationship Id="rId37" Type="http://schemas.openxmlformats.org/officeDocument/2006/relationships/image" Target="../media/image201.png"/><Relationship Id="rId40" Type="http://schemas.openxmlformats.org/officeDocument/2006/relationships/image" Target="../media/image204.png"/><Relationship Id="rId45" Type="http://schemas.openxmlformats.org/officeDocument/2006/relationships/image" Target="../media/image209.png"/><Relationship Id="rId53" Type="http://schemas.openxmlformats.org/officeDocument/2006/relationships/image" Target="../media/image148.png"/><Relationship Id="rId58" Type="http://schemas.openxmlformats.org/officeDocument/2006/relationships/image" Target="../media/image151.png"/><Relationship Id="rId66" Type="http://schemas.openxmlformats.org/officeDocument/2006/relationships/image" Target="../media/image159.png"/><Relationship Id="rId74" Type="http://schemas.openxmlformats.org/officeDocument/2006/relationships/image" Target="../media/image75.png"/><Relationship Id="rId5" Type="http://schemas.openxmlformats.org/officeDocument/2006/relationships/image" Target="../media/image125.png"/><Relationship Id="rId61" Type="http://schemas.openxmlformats.org/officeDocument/2006/relationships/image" Target="../media/image154.png"/><Relationship Id="rId19" Type="http://schemas.openxmlformats.org/officeDocument/2006/relationships/image" Target="../media/image19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199.png"/><Relationship Id="rId30" Type="http://schemas.openxmlformats.org/officeDocument/2006/relationships/image" Target="../media/image174.png"/><Relationship Id="rId35" Type="http://schemas.openxmlformats.org/officeDocument/2006/relationships/image" Target="../media/image146.png"/><Relationship Id="rId43" Type="http://schemas.openxmlformats.org/officeDocument/2006/relationships/image" Target="../media/image207.png"/><Relationship Id="rId48" Type="http://schemas.openxmlformats.org/officeDocument/2006/relationships/image" Target="../media/image212.png"/><Relationship Id="rId56" Type="http://schemas.openxmlformats.org/officeDocument/2006/relationships/image" Target="../media/image73.png"/><Relationship Id="rId64" Type="http://schemas.openxmlformats.org/officeDocument/2006/relationships/image" Target="../media/image157.png"/><Relationship Id="rId69" Type="http://schemas.openxmlformats.org/officeDocument/2006/relationships/image" Target="../media/image74.png"/><Relationship Id="rId8" Type="http://schemas.openxmlformats.org/officeDocument/2006/relationships/image" Target="../media/image182.png"/><Relationship Id="rId51" Type="http://schemas.openxmlformats.org/officeDocument/2006/relationships/image" Target="../media/image215.png"/><Relationship Id="rId72" Type="http://schemas.openxmlformats.org/officeDocument/2006/relationships/image" Target="../media/image163.png"/><Relationship Id="rId3" Type="http://schemas.openxmlformats.org/officeDocument/2006/relationships/image" Target="../media/image123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70.png"/><Relationship Id="rId33" Type="http://schemas.openxmlformats.org/officeDocument/2006/relationships/image" Target="../media/image144.png"/><Relationship Id="rId38" Type="http://schemas.openxmlformats.org/officeDocument/2006/relationships/image" Target="../media/image202.png"/><Relationship Id="rId46" Type="http://schemas.openxmlformats.org/officeDocument/2006/relationships/image" Target="../media/image210.png"/><Relationship Id="rId59" Type="http://schemas.openxmlformats.org/officeDocument/2006/relationships/image" Target="../media/image152.png"/><Relationship Id="rId67" Type="http://schemas.openxmlformats.org/officeDocument/2006/relationships/image" Target="../media/image160.png"/><Relationship Id="rId20" Type="http://schemas.openxmlformats.org/officeDocument/2006/relationships/image" Target="../media/image194.png"/><Relationship Id="rId41" Type="http://schemas.openxmlformats.org/officeDocument/2006/relationships/image" Target="../media/image71.png"/><Relationship Id="rId54" Type="http://schemas.openxmlformats.org/officeDocument/2006/relationships/image" Target="../media/image217.png"/><Relationship Id="rId62" Type="http://schemas.openxmlformats.org/officeDocument/2006/relationships/image" Target="../media/image155.png"/><Relationship Id="rId7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5" Type="http://schemas.openxmlformats.org/officeDocument/2006/relationships/image" Target="../media/image189.png"/><Relationship Id="rId23" Type="http://schemas.openxmlformats.org/officeDocument/2006/relationships/image" Target="../media/image69.png"/><Relationship Id="rId28" Type="http://schemas.openxmlformats.org/officeDocument/2006/relationships/image" Target="../media/image1810.png"/><Relationship Id="rId36" Type="http://schemas.openxmlformats.org/officeDocument/2006/relationships/image" Target="../media/image147.png"/><Relationship Id="rId49" Type="http://schemas.openxmlformats.org/officeDocument/2006/relationships/image" Target="../media/image213.png"/><Relationship Id="rId57" Type="http://schemas.openxmlformats.org/officeDocument/2006/relationships/image" Target="../media/image150.png"/><Relationship Id="rId10" Type="http://schemas.openxmlformats.org/officeDocument/2006/relationships/image" Target="../media/image184.png"/><Relationship Id="rId31" Type="http://schemas.openxmlformats.org/officeDocument/2006/relationships/image" Target="../media/image175.png"/><Relationship Id="rId44" Type="http://schemas.openxmlformats.org/officeDocument/2006/relationships/image" Target="../media/image208.png"/><Relationship Id="rId52" Type="http://schemas.openxmlformats.org/officeDocument/2006/relationships/image" Target="../media/image216.png"/><Relationship Id="rId60" Type="http://schemas.openxmlformats.org/officeDocument/2006/relationships/image" Target="../media/image153.png"/><Relationship Id="rId65" Type="http://schemas.openxmlformats.org/officeDocument/2006/relationships/image" Target="../media/image158.png"/><Relationship Id="rId73" Type="http://schemas.openxmlformats.org/officeDocument/2006/relationships/image" Target="../media/image164.png"/><Relationship Id="rId4" Type="http://schemas.openxmlformats.org/officeDocument/2006/relationships/image" Target="../media/image124.png"/><Relationship Id="rId9" Type="http://schemas.openxmlformats.org/officeDocument/2006/relationships/image" Target="../media/image183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9" Type="http://schemas.openxmlformats.org/officeDocument/2006/relationships/image" Target="../media/image203.png"/><Relationship Id="rId34" Type="http://schemas.openxmlformats.org/officeDocument/2006/relationships/image" Target="../media/image145.png"/><Relationship Id="rId50" Type="http://schemas.openxmlformats.org/officeDocument/2006/relationships/image" Target="../media/image214.png"/><Relationship Id="rId55" Type="http://schemas.openxmlformats.org/officeDocument/2006/relationships/image" Target="../media/image72.png"/><Relationship Id="rId7" Type="http://schemas.openxmlformats.org/officeDocument/2006/relationships/image" Target="../media/image181.png"/><Relationship Id="rId71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85.png"/><Relationship Id="rId42" Type="http://schemas.openxmlformats.org/officeDocument/2006/relationships/image" Target="../media/image69.png"/><Relationship Id="rId63" Type="http://schemas.openxmlformats.org/officeDocument/2006/relationships/image" Target="../media/image213.png"/><Relationship Id="rId84" Type="http://schemas.openxmlformats.org/officeDocument/2006/relationships/image" Target="../media/image274.png"/><Relationship Id="rId138" Type="http://schemas.openxmlformats.org/officeDocument/2006/relationships/image" Target="../media/image302.png"/><Relationship Id="rId107" Type="http://schemas.openxmlformats.org/officeDocument/2006/relationships/image" Target="../media/image297.png"/><Relationship Id="rId11" Type="http://schemas.openxmlformats.org/officeDocument/2006/relationships/image" Target="../media/image78.png"/><Relationship Id="rId32" Type="http://schemas.openxmlformats.org/officeDocument/2006/relationships/image" Target="../media/image197.png"/><Relationship Id="rId37" Type="http://schemas.openxmlformats.org/officeDocument/2006/relationships/image" Target="../media/image146.png"/><Relationship Id="rId53" Type="http://schemas.openxmlformats.org/officeDocument/2006/relationships/image" Target="../media/image203.png"/><Relationship Id="rId58" Type="http://schemas.openxmlformats.org/officeDocument/2006/relationships/image" Target="../media/image208.png"/><Relationship Id="rId74" Type="http://schemas.openxmlformats.org/officeDocument/2006/relationships/image" Target="../media/image264.png"/><Relationship Id="rId79" Type="http://schemas.openxmlformats.org/officeDocument/2006/relationships/image" Target="../media/image269.png"/><Relationship Id="rId102" Type="http://schemas.openxmlformats.org/officeDocument/2006/relationships/image" Target="../media/image292.png"/><Relationship Id="rId123" Type="http://schemas.openxmlformats.org/officeDocument/2006/relationships/image" Target="../media/image283.png"/><Relationship Id="rId128" Type="http://schemas.openxmlformats.org/officeDocument/2006/relationships/image" Target="../media/image285.png"/><Relationship Id="rId144" Type="http://schemas.openxmlformats.org/officeDocument/2006/relationships/image" Target="../media/image308.png"/><Relationship Id="rId5" Type="http://schemas.openxmlformats.org/officeDocument/2006/relationships/image" Target="../media/image221.png"/><Relationship Id="rId90" Type="http://schemas.openxmlformats.org/officeDocument/2006/relationships/image" Target="../media/image280.png"/><Relationship Id="rId95" Type="http://schemas.openxmlformats.org/officeDocument/2006/relationships/image" Target="../media/image229.png"/><Relationship Id="rId22" Type="http://schemas.openxmlformats.org/officeDocument/2006/relationships/image" Target="../media/image87.png"/><Relationship Id="rId27" Type="http://schemas.openxmlformats.org/officeDocument/2006/relationships/image" Target="../media/image149.png"/><Relationship Id="rId43" Type="http://schemas.openxmlformats.org/officeDocument/2006/relationships/image" Target="../media/image169.png"/><Relationship Id="rId48" Type="http://schemas.openxmlformats.org/officeDocument/2006/relationships/image" Target="../media/image174.png"/><Relationship Id="rId64" Type="http://schemas.openxmlformats.org/officeDocument/2006/relationships/image" Target="../media/image214.png"/><Relationship Id="rId69" Type="http://schemas.openxmlformats.org/officeDocument/2006/relationships/image" Target="../media/image225.png"/><Relationship Id="rId113" Type="http://schemas.openxmlformats.org/officeDocument/2006/relationships/image" Target="../media/image241.png"/><Relationship Id="rId118" Type="http://schemas.openxmlformats.org/officeDocument/2006/relationships/image" Target="../media/image246.png"/><Relationship Id="rId134" Type="http://schemas.openxmlformats.org/officeDocument/2006/relationships/image" Target="../media/image298.png"/><Relationship Id="rId139" Type="http://schemas.openxmlformats.org/officeDocument/2006/relationships/image" Target="../media/image303.png"/><Relationship Id="rId80" Type="http://schemas.openxmlformats.org/officeDocument/2006/relationships/image" Target="../media/image226.png"/><Relationship Id="rId85" Type="http://schemas.openxmlformats.org/officeDocument/2006/relationships/image" Target="../media/image275.png"/><Relationship Id="rId12" Type="http://schemas.openxmlformats.org/officeDocument/2006/relationships/image" Target="../media/image79.png"/><Relationship Id="rId17" Type="http://schemas.openxmlformats.org/officeDocument/2006/relationships/image" Target="../media/image233.png"/><Relationship Id="rId33" Type="http://schemas.openxmlformats.org/officeDocument/2006/relationships/image" Target="../media/image248.png"/><Relationship Id="rId38" Type="http://schemas.openxmlformats.org/officeDocument/2006/relationships/image" Target="../media/image252.png"/><Relationship Id="rId59" Type="http://schemas.openxmlformats.org/officeDocument/2006/relationships/image" Target="../media/image209.png"/><Relationship Id="rId103" Type="http://schemas.openxmlformats.org/officeDocument/2006/relationships/image" Target="../media/image293.png"/><Relationship Id="rId108" Type="http://schemas.openxmlformats.org/officeDocument/2006/relationships/image" Target="../media/image64.png"/><Relationship Id="rId124" Type="http://schemas.openxmlformats.org/officeDocument/2006/relationships/image" Target="../media/image100.png"/><Relationship Id="rId129" Type="http://schemas.openxmlformats.org/officeDocument/2006/relationships/image" Target="../media/image286.png"/><Relationship Id="rId54" Type="http://schemas.openxmlformats.org/officeDocument/2006/relationships/image" Target="../media/image204.png"/><Relationship Id="rId70" Type="http://schemas.openxmlformats.org/officeDocument/2006/relationships/image" Target="../media/image260.png"/><Relationship Id="rId75" Type="http://schemas.openxmlformats.org/officeDocument/2006/relationships/image" Target="../media/image265.png"/><Relationship Id="rId91" Type="http://schemas.openxmlformats.org/officeDocument/2006/relationships/image" Target="../media/image281.png"/><Relationship Id="rId96" Type="http://schemas.openxmlformats.org/officeDocument/2006/relationships/image" Target="../media/image230.png"/><Relationship Id="rId140" Type="http://schemas.openxmlformats.org/officeDocument/2006/relationships/image" Target="../media/image304.png"/><Relationship Id="rId145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23" Type="http://schemas.openxmlformats.org/officeDocument/2006/relationships/image" Target="../media/image88.png"/><Relationship Id="rId28" Type="http://schemas.openxmlformats.org/officeDocument/2006/relationships/image" Target="../media/image165.png"/><Relationship Id="rId49" Type="http://schemas.openxmlformats.org/officeDocument/2006/relationships/image" Target="../media/image175.png"/><Relationship Id="rId114" Type="http://schemas.openxmlformats.org/officeDocument/2006/relationships/image" Target="../media/image242.png"/><Relationship Id="rId119" Type="http://schemas.openxmlformats.org/officeDocument/2006/relationships/image" Target="../media/image247.png"/><Relationship Id="rId44" Type="http://schemas.openxmlformats.org/officeDocument/2006/relationships/image" Target="../media/image170.png"/><Relationship Id="rId60" Type="http://schemas.openxmlformats.org/officeDocument/2006/relationships/image" Target="../media/image255.png"/><Relationship Id="rId65" Type="http://schemas.openxmlformats.org/officeDocument/2006/relationships/image" Target="../media/image215.png"/><Relationship Id="rId81" Type="http://schemas.openxmlformats.org/officeDocument/2006/relationships/image" Target="../media/image271.png"/><Relationship Id="rId86" Type="http://schemas.openxmlformats.org/officeDocument/2006/relationships/image" Target="../media/image276.png"/><Relationship Id="rId130" Type="http://schemas.openxmlformats.org/officeDocument/2006/relationships/image" Target="../media/image287.png"/><Relationship Id="rId135" Type="http://schemas.openxmlformats.org/officeDocument/2006/relationships/image" Target="../media/image299.png"/><Relationship Id="rId13" Type="http://schemas.openxmlformats.org/officeDocument/2006/relationships/image" Target="../media/image80.png"/><Relationship Id="rId18" Type="http://schemas.openxmlformats.org/officeDocument/2006/relationships/image" Target="../media/image82.png"/><Relationship Id="rId39" Type="http://schemas.openxmlformats.org/officeDocument/2006/relationships/image" Target="../media/image253.png"/><Relationship Id="rId109" Type="http://schemas.openxmlformats.org/officeDocument/2006/relationships/image" Target="../media/image237.png"/><Relationship Id="rId34" Type="http://schemas.openxmlformats.org/officeDocument/2006/relationships/image" Target="../media/image249.png"/><Relationship Id="rId50" Type="http://schemas.openxmlformats.org/officeDocument/2006/relationships/image" Target="../media/image176.png"/><Relationship Id="rId55" Type="http://schemas.openxmlformats.org/officeDocument/2006/relationships/image" Target="../media/image2050.png"/><Relationship Id="rId76" Type="http://schemas.openxmlformats.org/officeDocument/2006/relationships/image" Target="../media/image266.png"/><Relationship Id="rId97" Type="http://schemas.openxmlformats.org/officeDocument/2006/relationships/image" Target="../media/image231.png"/><Relationship Id="rId104" Type="http://schemas.openxmlformats.org/officeDocument/2006/relationships/image" Target="../media/image294.png"/><Relationship Id="rId120" Type="http://schemas.openxmlformats.org/officeDocument/2006/relationships/image" Target="../media/image254.png"/><Relationship Id="rId125" Type="http://schemas.openxmlformats.org/officeDocument/2006/relationships/image" Target="../media/image101.png"/><Relationship Id="rId141" Type="http://schemas.openxmlformats.org/officeDocument/2006/relationships/image" Target="../media/image305.png"/><Relationship Id="rId7" Type="http://schemas.openxmlformats.org/officeDocument/2006/relationships/image" Target="../media/image223.png"/><Relationship Id="rId71" Type="http://schemas.openxmlformats.org/officeDocument/2006/relationships/image" Target="../media/image261.png"/><Relationship Id="rId92" Type="http://schemas.openxmlformats.org/officeDocument/2006/relationships/image" Target="../media/image282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66.png"/><Relationship Id="rId24" Type="http://schemas.openxmlformats.org/officeDocument/2006/relationships/image" Target="../media/image90.png"/><Relationship Id="rId40" Type="http://schemas.openxmlformats.org/officeDocument/2006/relationships/image" Target="../media/image205.png"/><Relationship Id="rId45" Type="http://schemas.openxmlformats.org/officeDocument/2006/relationships/image" Target="../media/image198.png"/><Relationship Id="rId66" Type="http://schemas.openxmlformats.org/officeDocument/2006/relationships/image" Target="../media/image216.png"/><Relationship Id="rId87" Type="http://schemas.openxmlformats.org/officeDocument/2006/relationships/image" Target="../media/image277.png"/><Relationship Id="rId110" Type="http://schemas.openxmlformats.org/officeDocument/2006/relationships/image" Target="../media/image238.png"/><Relationship Id="rId115" Type="http://schemas.openxmlformats.org/officeDocument/2006/relationships/image" Target="../media/image243.png"/><Relationship Id="rId131" Type="http://schemas.openxmlformats.org/officeDocument/2006/relationships/image" Target="../media/image288.png"/><Relationship Id="rId136" Type="http://schemas.openxmlformats.org/officeDocument/2006/relationships/image" Target="../media/image300.png"/><Relationship Id="rId61" Type="http://schemas.openxmlformats.org/officeDocument/2006/relationships/image" Target="../media/image211.png"/><Relationship Id="rId82" Type="http://schemas.openxmlformats.org/officeDocument/2006/relationships/image" Target="../media/image272.png"/><Relationship Id="rId19" Type="http://schemas.openxmlformats.org/officeDocument/2006/relationships/image" Target="../media/image83.png"/><Relationship Id="rId14" Type="http://schemas.openxmlformats.org/officeDocument/2006/relationships/image" Target="../media/image81.png"/><Relationship Id="rId30" Type="http://schemas.openxmlformats.org/officeDocument/2006/relationships/image" Target="../media/image168.png"/><Relationship Id="rId35" Type="http://schemas.openxmlformats.org/officeDocument/2006/relationships/image" Target="../media/image250.png"/><Relationship Id="rId56" Type="http://schemas.openxmlformats.org/officeDocument/2006/relationships/image" Target="../media/image206.png"/><Relationship Id="rId77" Type="http://schemas.openxmlformats.org/officeDocument/2006/relationships/image" Target="../media/image267.png"/><Relationship Id="rId100" Type="http://schemas.openxmlformats.org/officeDocument/2006/relationships/image" Target="../media/image236.png"/><Relationship Id="rId105" Type="http://schemas.openxmlformats.org/officeDocument/2006/relationships/image" Target="../media/image295.png"/><Relationship Id="rId126" Type="http://schemas.openxmlformats.org/officeDocument/2006/relationships/image" Target="../media/image102.png"/><Relationship Id="rId8" Type="http://schemas.openxmlformats.org/officeDocument/2006/relationships/image" Target="../media/image224.png"/><Relationship Id="rId51" Type="http://schemas.openxmlformats.org/officeDocument/2006/relationships/image" Target="../media/image201.png"/><Relationship Id="rId72" Type="http://schemas.openxmlformats.org/officeDocument/2006/relationships/image" Target="../media/image262.png"/><Relationship Id="rId93" Type="http://schemas.openxmlformats.org/officeDocument/2006/relationships/image" Target="../media/image227.png"/><Relationship Id="rId98" Type="http://schemas.openxmlformats.org/officeDocument/2006/relationships/image" Target="../media/image234.png"/><Relationship Id="rId121" Type="http://schemas.openxmlformats.org/officeDocument/2006/relationships/image" Target="../media/image259.png"/><Relationship Id="rId142" Type="http://schemas.openxmlformats.org/officeDocument/2006/relationships/image" Target="../media/image306.png"/><Relationship Id="rId3" Type="http://schemas.openxmlformats.org/officeDocument/2006/relationships/image" Target="../media/image219.png"/><Relationship Id="rId25" Type="http://schemas.openxmlformats.org/officeDocument/2006/relationships/image" Target="../media/image103.png"/><Relationship Id="rId46" Type="http://schemas.openxmlformats.org/officeDocument/2006/relationships/image" Target="../media/image199.png"/><Relationship Id="rId67" Type="http://schemas.openxmlformats.org/officeDocument/2006/relationships/image" Target="../media/image257.png"/><Relationship Id="rId116" Type="http://schemas.openxmlformats.org/officeDocument/2006/relationships/image" Target="../media/image244.png"/><Relationship Id="rId137" Type="http://schemas.openxmlformats.org/officeDocument/2006/relationships/image" Target="../media/image301.png"/><Relationship Id="rId20" Type="http://schemas.openxmlformats.org/officeDocument/2006/relationships/image" Target="../media/image84.png"/><Relationship Id="rId41" Type="http://schemas.openxmlformats.org/officeDocument/2006/relationships/image" Target="../media/image218.png"/><Relationship Id="rId62" Type="http://schemas.openxmlformats.org/officeDocument/2006/relationships/image" Target="../media/image256.png"/><Relationship Id="rId83" Type="http://schemas.openxmlformats.org/officeDocument/2006/relationships/image" Target="../media/image273.png"/><Relationship Id="rId88" Type="http://schemas.openxmlformats.org/officeDocument/2006/relationships/image" Target="../media/image278.png"/><Relationship Id="rId111" Type="http://schemas.openxmlformats.org/officeDocument/2006/relationships/image" Target="../media/image239.png"/><Relationship Id="rId132" Type="http://schemas.openxmlformats.org/officeDocument/2006/relationships/image" Target="../media/image289.png"/><Relationship Id="rId36" Type="http://schemas.openxmlformats.org/officeDocument/2006/relationships/image" Target="../media/image251.png"/><Relationship Id="rId57" Type="http://schemas.openxmlformats.org/officeDocument/2006/relationships/image" Target="../media/image207.png"/><Relationship Id="rId106" Type="http://schemas.openxmlformats.org/officeDocument/2006/relationships/image" Target="../media/image296.png"/><Relationship Id="rId127" Type="http://schemas.openxmlformats.org/officeDocument/2006/relationships/image" Target="../media/image284.png"/><Relationship Id="rId10" Type="http://schemas.openxmlformats.org/officeDocument/2006/relationships/image" Target="../media/image77.png"/><Relationship Id="rId31" Type="http://schemas.openxmlformats.org/officeDocument/2006/relationships/image" Target="../media/image178.png"/><Relationship Id="rId52" Type="http://schemas.openxmlformats.org/officeDocument/2006/relationships/image" Target="../media/image202.png"/><Relationship Id="rId73" Type="http://schemas.openxmlformats.org/officeDocument/2006/relationships/image" Target="../media/image263.png"/><Relationship Id="rId78" Type="http://schemas.openxmlformats.org/officeDocument/2006/relationships/image" Target="../media/image268.png"/><Relationship Id="rId94" Type="http://schemas.openxmlformats.org/officeDocument/2006/relationships/image" Target="../media/image228.png"/><Relationship Id="rId99" Type="http://schemas.openxmlformats.org/officeDocument/2006/relationships/image" Target="../media/image235.png"/><Relationship Id="rId101" Type="http://schemas.openxmlformats.org/officeDocument/2006/relationships/image" Target="../media/image291.png"/><Relationship Id="rId122" Type="http://schemas.openxmlformats.org/officeDocument/2006/relationships/image" Target="../media/image270.png"/><Relationship Id="rId143" Type="http://schemas.openxmlformats.org/officeDocument/2006/relationships/image" Target="../media/image307.png"/><Relationship Id="rId4" Type="http://schemas.openxmlformats.org/officeDocument/2006/relationships/image" Target="../media/image220.png"/><Relationship Id="rId9" Type="http://schemas.openxmlformats.org/officeDocument/2006/relationships/image" Target="../media/image76.png"/><Relationship Id="rId26" Type="http://schemas.openxmlformats.org/officeDocument/2006/relationships/image" Target="../media/image113.png"/><Relationship Id="rId47" Type="http://schemas.openxmlformats.org/officeDocument/2006/relationships/image" Target="../media/image200.png"/><Relationship Id="rId68" Type="http://schemas.openxmlformats.org/officeDocument/2006/relationships/image" Target="../media/image258.png"/><Relationship Id="rId89" Type="http://schemas.openxmlformats.org/officeDocument/2006/relationships/image" Target="../media/image279.png"/><Relationship Id="rId112" Type="http://schemas.openxmlformats.org/officeDocument/2006/relationships/image" Target="../media/image240.png"/><Relationship Id="rId133" Type="http://schemas.openxmlformats.org/officeDocument/2006/relationships/image" Target="../media/image290.png"/><Relationship Id="rId16" Type="http://schemas.openxmlformats.org/officeDocument/2006/relationships/image" Target="../media/image2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150480" y="53656"/>
            <a:ext cx="11486554" cy="5625815"/>
            <a:chOff x="150480" y="53656"/>
            <a:chExt cx="11486554" cy="5625815"/>
          </a:xfrm>
        </p:grpSpPr>
        <p:sp>
          <p:nvSpPr>
            <p:cNvPr id="124" name="Rectangle 123"/>
            <p:cNvSpPr/>
            <p:nvPr/>
          </p:nvSpPr>
          <p:spPr>
            <a:xfrm>
              <a:off x="190342" y="53656"/>
              <a:ext cx="25943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 smtClean="0"/>
                <a:t>Gene Transcription</a:t>
              </a:r>
              <a:endParaRPr lang="en-US" sz="2400" b="1" u="sng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Transcription</a:t>
              </a:r>
              <a:endParaRPr lang="he-IL" sz="2400" dirty="0" smtClean="0">
                <a:ln w="0"/>
                <a:solidFill>
                  <a:schemeClr val="tx1"/>
                </a:solidFill>
              </a:endParaRPr>
            </a:p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Complex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1782158" y="4826983"/>
              <a:ext cx="1957574" cy="352035"/>
              <a:chOff x="1748287" y="2032616"/>
              <a:chExt cx="1957574" cy="35203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1748287" y="2034274"/>
                <a:ext cx="1957574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107083" y="2032616"/>
                <a:ext cx="191002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662239" y="2033448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48390" y="2033448"/>
                <a:ext cx="161710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tx1"/>
                  </a:solidFill>
                </a:rPr>
                <a:t>RNA</a:t>
              </a:r>
              <a:endParaRPr lang="en-US" sz="240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296862" y="4930247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7907845" y="3431781"/>
              <a:ext cx="878875" cy="728889"/>
              <a:chOff x="2153766" y="3480696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0" name="Rounded Rectangle 249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51" name="Rounded Rectangle 250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252" name="Rounded Rectangle 251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190342" y="896741"/>
              <a:ext cx="10588066" cy="1769842"/>
              <a:chOff x="190342" y="896741"/>
              <a:chExt cx="10588066" cy="1769842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90342" y="896741"/>
                <a:ext cx="10588066" cy="1769842"/>
                <a:chOff x="220993" y="1192229"/>
                <a:chExt cx="10588066" cy="1769842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20993" y="1192229"/>
                  <a:ext cx="10588066" cy="1769842"/>
                  <a:chOff x="683864" y="2145492"/>
                  <a:chExt cx="10588066" cy="176984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3864" y="2145492"/>
                    <a:ext cx="10588066" cy="1769842"/>
                    <a:chOff x="683864" y="2150572"/>
                    <a:chExt cx="10588066" cy="176984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683864" y="2639745"/>
                      <a:ext cx="10588066" cy="1280669"/>
                      <a:chOff x="205271" y="4870798"/>
                      <a:chExt cx="10588066" cy="1280669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204956" y="5366759"/>
                        <a:ext cx="9588381" cy="35037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610816" y="5366758"/>
                        <a:ext cx="1957574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969612" y="5365100"/>
                        <a:ext cx="191002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2524768" y="5365932"/>
                        <a:ext cx="16466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010919" y="5365932"/>
                        <a:ext cx="161710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7594362" y="5367835"/>
                        <a:ext cx="3198975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7594361" y="5367006"/>
                        <a:ext cx="840336" cy="350377"/>
                      </a:xfrm>
                      <a:prstGeom prst="rect">
                        <a:avLst/>
                      </a:prstGeom>
                      <a:ln>
                        <a:solidFill>
                          <a:srgbClr val="41719C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767411" y="5728645"/>
                        <a:ext cx="1606610" cy="422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Enhancer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7195039" y="4902555"/>
                        <a:ext cx="1606610" cy="36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Promoter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8671132" y="4870798"/>
                        <a:ext cx="160661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Gene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05271" y="5280086"/>
                        <a:ext cx="1251420" cy="43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 smtClean="0">
                            <a:ln w="0"/>
                            <a:solidFill>
                              <a:schemeClr val="tx1"/>
                            </a:solidFill>
                          </a:rPr>
                          <a:t>DNA</a:t>
                        </a:r>
                        <a:endParaRPr lang="en-US" sz="2400" dirty="0">
                          <a:ln w="0"/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770448" y="2150572"/>
                      <a:ext cx="523425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Transcription Factor</a:t>
                      </a:r>
                      <a:r>
                        <a:rPr lang="he-IL" sz="2400" dirty="0" smtClean="0">
                          <a:ln w="0"/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ln w="0"/>
                          <a:solidFill>
                            <a:schemeClr val="tx1"/>
                          </a:solidFill>
                        </a:rPr>
                        <a:t>Binding Sites (TFBS)</a:t>
                      </a:r>
                      <a:endParaRPr lang="en-US" sz="2400" dirty="0">
                        <a:ln w="0"/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2545591" y="2734703"/>
                    <a:ext cx="4225" cy="37256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5" name="Straight Arrow Connector 174"/>
                <p:cNvCxnSpPr/>
                <p:nvPr/>
              </p:nvCxnSpPr>
              <p:spPr>
                <a:xfrm>
                  <a:off x="260782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3090650" y="1781440"/>
                  <a:ext cx="4225" cy="372562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Rectangle 254"/>
              <p:cNvSpPr/>
              <p:nvPr/>
            </p:nvSpPr>
            <p:spPr>
              <a:xfrm>
                <a:off x="7661137" y="1881632"/>
                <a:ext cx="164666" cy="350377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147288" y="1881632"/>
                <a:ext cx="161710" cy="350377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5" name="Block Arc 154"/>
            <p:cNvSpPr/>
            <p:nvPr/>
          </p:nvSpPr>
          <p:spPr>
            <a:xfrm rot="16200000">
              <a:off x="273882" y="341162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503351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29103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4829928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5635" y="3509072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34952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8184" y="350404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9752" y="385505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5635" y="482910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7984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2106148" y="3505837"/>
              <a:ext cx="3237420" cy="351831"/>
              <a:chOff x="2106148" y="3505837"/>
              <a:chExt cx="3237420" cy="35183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106148" y="3508080"/>
                <a:ext cx="3237420" cy="349588"/>
              </a:xfrm>
              <a:prstGeom prst="rect">
                <a:avLst/>
              </a:prstGeom>
              <a:ln>
                <a:solidFill>
                  <a:srgbClr val="41719C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1" name="Group 260"/>
              <p:cNvGrpSpPr/>
              <p:nvPr/>
            </p:nvGrpSpPr>
            <p:grpSpPr>
              <a:xfrm>
                <a:off x="2111018" y="3505837"/>
                <a:ext cx="840336" cy="350867"/>
                <a:chOff x="7731832" y="2034032"/>
                <a:chExt cx="840336" cy="350867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7731832" y="2034522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813537" y="2034032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8299688" y="2034032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1829158" y="3692624"/>
              <a:ext cx="1684765" cy="1217946"/>
              <a:chOff x="5874106" y="3733521"/>
              <a:chExt cx="1329790" cy="1001400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5874106" y="4300006"/>
                <a:ext cx="626226" cy="29689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06345" y="4433218"/>
                <a:ext cx="828944" cy="301703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5977988" y="3733521"/>
                <a:ext cx="860610" cy="4045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149820" y="4021732"/>
                <a:ext cx="1054076" cy="426720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P300/CBP</a:t>
                </a:r>
                <a:endParaRPr lang="en-US" dirty="0"/>
              </a:p>
            </p:txBody>
          </p:sp>
        </p:grpSp>
        <p:grpSp>
          <p:nvGrpSpPr>
            <p:cNvPr id="247" name="Group 246"/>
            <p:cNvGrpSpPr/>
            <p:nvPr/>
          </p:nvGrpSpPr>
          <p:grpSpPr>
            <a:xfrm>
              <a:off x="2153766" y="3480696"/>
              <a:ext cx="878875" cy="728889"/>
              <a:chOff x="2153766" y="3480696"/>
              <a:chExt cx="878875" cy="728889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2153766" y="363065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2400612" y="3546001"/>
                <a:ext cx="327761" cy="422684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44" name="Rounded Rectangle 243"/>
              <p:cNvSpPr/>
              <p:nvPr/>
            </p:nvSpPr>
            <p:spPr>
              <a:xfrm>
                <a:off x="2365972" y="3480696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2657257" y="3678711"/>
                <a:ext cx="299195" cy="51477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/>
              <p:cNvSpPr/>
              <p:nvPr/>
            </p:nvSpPr>
            <p:spPr>
              <a:xfrm>
                <a:off x="2606024" y="3652877"/>
                <a:ext cx="426617" cy="55670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TF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70301" y="4371121"/>
              <a:ext cx="724703" cy="645680"/>
              <a:chOff x="6321171" y="4419368"/>
              <a:chExt cx="491801" cy="442161"/>
            </a:xfrm>
          </p:grpSpPr>
          <p:sp>
            <p:nvSpPr>
              <p:cNvPr id="149" name="Isosceles Triangle 148"/>
              <p:cNvSpPr/>
              <p:nvPr/>
            </p:nvSpPr>
            <p:spPr>
              <a:xfrm>
                <a:off x="6321171" y="4419368"/>
                <a:ext cx="449322" cy="407795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392448" y="4545381"/>
                <a:ext cx="420524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848896" y="4562159"/>
              <a:ext cx="824265" cy="461665"/>
              <a:chOff x="5840084" y="4532432"/>
              <a:chExt cx="559366" cy="31614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5840084" y="4554689"/>
                <a:ext cx="442176" cy="2734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906852" y="4532432"/>
                <a:ext cx="492598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113935" y="4576395"/>
              <a:ext cx="680929" cy="461665"/>
              <a:chOff x="6801366" y="4538948"/>
              <a:chExt cx="462094" cy="316148"/>
            </a:xfrm>
          </p:grpSpPr>
          <p:sp>
            <p:nvSpPr>
              <p:cNvPr id="145" name="Trapezoid 144"/>
              <p:cNvSpPr/>
              <p:nvPr/>
            </p:nvSpPr>
            <p:spPr>
              <a:xfrm>
                <a:off x="6801366" y="4554689"/>
                <a:ext cx="426462" cy="272474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58837" y="4538948"/>
                <a:ext cx="404623" cy="3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TF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5891373" y="3473829"/>
              <a:ext cx="5162113" cy="1676496"/>
              <a:chOff x="5891373" y="3473829"/>
              <a:chExt cx="5162113" cy="1676496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5891373" y="3473829"/>
                <a:ext cx="5162113" cy="1676496"/>
                <a:chOff x="220993" y="3545867"/>
                <a:chExt cx="5162113" cy="1676496"/>
              </a:xfrm>
            </p:grpSpPr>
            <p:sp>
              <p:nvSpPr>
                <p:cNvPr id="189" name="Rounded Rectangle 188"/>
                <p:cNvSpPr/>
                <p:nvPr/>
              </p:nvSpPr>
              <p:spPr>
                <a:xfrm>
                  <a:off x="2724856" y="3962110"/>
                  <a:ext cx="299195" cy="514775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0" name="Group 189"/>
                <p:cNvGrpSpPr/>
                <p:nvPr/>
              </p:nvGrpSpPr>
              <p:grpSpPr>
                <a:xfrm>
                  <a:off x="220993" y="3545867"/>
                  <a:ext cx="5162113" cy="1676496"/>
                  <a:chOff x="3601376" y="2786602"/>
                  <a:chExt cx="5100812" cy="1680282"/>
                </a:xfrm>
              </p:grpSpPr>
              <p:sp>
                <p:nvSpPr>
                  <p:cNvPr id="214" name="Block Arc 213"/>
                  <p:cNvSpPr/>
                  <p:nvPr/>
                </p:nvSpPr>
                <p:spPr>
                  <a:xfrm rot="16200000">
                    <a:off x="3680871" y="2707804"/>
                    <a:ext cx="1678426" cy="1837415"/>
                  </a:xfrm>
                  <a:prstGeom prst="blockArc">
                    <a:avLst>
                      <a:gd name="adj1" fmla="val 10800000"/>
                      <a:gd name="adj2" fmla="val 125421"/>
                      <a:gd name="adj3" fmla="val 20885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4543415" y="2786602"/>
                    <a:ext cx="4158773" cy="3527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6545087" y="4115348"/>
                    <a:ext cx="256147" cy="35037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543414" y="4116175"/>
                    <a:ext cx="4158773" cy="3503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0" name="Rounded Rectangle 219"/>
                  <p:cNvSpPr/>
                  <p:nvPr/>
                </p:nvSpPr>
                <p:spPr>
                  <a:xfrm>
                    <a:off x="4504700" y="2792336"/>
                    <a:ext cx="50981" cy="340902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507219" y="4121210"/>
                    <a:ext cx="49529" cy="340301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4507219" y="278729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4518649" y="3139099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4504700" y="4115348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4509124" y="4466884"/>
                    <a:ext cx="135933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>
                  <a:off x="1868696" y="3735140"/>
                  <a:ext cx="1684765" cy="1217946"/>
                  <a:chOff x="5874106" y="3733521"/>
                  <a:chExt cx="1329790" cy="1001400"/>
                </a:xfrm>
              </p:grpSpPr>
              <p:sp>
                <p:nvSpPr>
                  <p:cNvPr id="212" name="Rounded Rectangle 211"/>
                  <p:cNvSpPr/>
                  <p:nvPr/>
                </p:nvSpPr>
                <p:spPr>
                  <a:xfrm>
                    <a:off x="5977988" y="3733521"/>
                    <a:ext cx="860610" cy="404559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213" name="Rounded Rectangle 212"/>
                  <p:cNvSpPr/>
                  <p:nvPr/>
                </p:nvSpPr>
                <p:spPr>
                  <a:xfrm>
                    <a:off x="6149820" y="4021732"/>
                    <a:ext cx="1054076" cy="426720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P300/CBP</a:t>
                    </a:r>
                    <a:endParaRPr lang="en-US" dirty="0"/>
                  </a:p>
                </p:txBody>
              </p:sp>
              <p:sp>
                <p:nvSpPr>
                  <p:cNvPr id="210" name="Rounded Rectangle 209"/>
                  <p:cNvSpPr/>
                  <p:nvPr/>
                </p:nvSpPr>
                <p:spPr>
                  <a:xfrm>
                    <a:off x="5874106" y="4300006"/>
                    <a:ext cx="626226" cy="296894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ounded Rectangle 210"/>
                  <p:cNvSpPr/>
                  <p:nvPr/>
                </p:nvSpPr>
                <p:spPr>
                  <a:xfrm>
                    <a:off x="6306345" y="4433218"/>
                    <a:ext cx="828944" cy="301703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821696" y="4869499"/>
                  <a:ext cx="1957574" cy="352035"/>
                  <a:chOff x="1748287" y="2032616"/>
                  <a:chExt cx="1957574" cy="35203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748287" y="2034274"/>
                    <a:ext cx="1957574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107083" y="2032616"/>
                    <a:ext cx="191002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662239" y="2033448"/>
                    <a:ext cx="164666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3148390" y="2033448"/>
                    <a:ext cx="161710" cy="350377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2509839" y="4413637"/>
                  <a:ext cx="724703" cy="645680"/>
                  <a:chOff x="6321171" y="4419368"/>
                  <a:chExt cx="491801" cy="442161"/>
                </a:xfrm>
              </p:grpSpPr>
              <p:sp>
                <p:nvSpPr>
                  <p:cNvPr id="204" name="Isosceles Triangle 203"/>
                  <p:cNvSpPr/>
                  <p:nvPr/>
                </p:nvSpPr>
                <p:spPr>
                  <a:xfrm>
                    <a:off x="6321171" y="4419368"/>
                    <a:ext cx="449322" cy="407795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6392448" y="4545381"/>
                    <a:ext cx="420524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1888434" y="4604675"/>
                  <a:ext cx="824265" cy="461665"/>
                  <a:chOff x="5840084" y="4532432"/>
                  <a:chExt cx="559366" cy="316148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5840084" y="4554689"/>
                    <a:ext cx="442176" cy="27346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5906852" y="4532432"/>
                    <a:ext cx="492598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99" name="Group 198"/>
                <p:cNvGrpSpPr/>
                <p:nvPr/>
              </p:nvGrpSpPr>
              <p:grpSpPr>
                <a:xfrm>
                  <a:off x="3153473" y="4618911"/>
                  <a:ext cx="680929" cy="461665"/>
                  <a:chOff x="6801366" y="4538948"/>
                  <a:chExt cx="462094" cy="316148"/>
                </a:xfrm>
              </p:grpSpPr>
              <p:sp>
                <p:nvSpPr>
                  <p:cNvPr id="200" name="Trapezoid 199"/>
                  <p:cNvSpPr/>
                  <p:nvPr/>
                </p:nvSpPr>
                <p:spPr>
                  <a:xfrm>
                    <a:off x="6801366" y="4554689"/>
                    <a:ext cx="426462" cy="272474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6858837" y="4538948"/>
                    <a:ext cx="404623" cy="3161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solidFill>
                          <a:schemeClr val="bg1"/>
                        </a:solidFill>
                      </a:rPr>
                      <a:t>TF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7810507" y="3477107"/>
                <a:ext cx="3237420" cy="351831"/>
                <a:chOff x="2258548" y="3658237"/>
                <a:chExt cx="3237420" cy="351831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2258548" y="3660480"/>
                  <a:ext cx="3237420" cy="349588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2263418" y="3658727"/>
                  <a:ext cx="84033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2345123" y="3658237"/>
                  <a:ext cx="164666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Rectangle 267"/>
                <p:cNvSpPr/>
                <p:nvPr/>
              </p:nvSpPr>
              <p:spPr>
                <a:xfrm>
                  <a:off x="2831274" y="3658237"/>
                  <a:ext cx="161710" cy="350377"/>
                </a:xfrm>
                <a:prstGeom prst="rect">
                  <a:avLst/>
                </a:prstGeom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73" name="Group 272"/>
            <p:cNvGrpSpPr/>
            <p:nvPr/>
          </p:nvGrpSpPr>
          <p:grpSpPr>
            <a:xfrm>
              <a:off x="8394671" y="2924584"/>
              <a:ext cx="3242363" cy="1768934"/>
              <a:chOff x="8394671" y="2924584"/>
              <a:chExt cx="3242363" cy="1768934"/>
            </a:xfrm>
          </p:grpSpPr>
          <p:cxnSp>
            <p:nvCxnSpPr>
              <p:cNvPr id="230" name="Straight Arrow Connector 229"/>
              <p:cNvCxnSpPr/>
              <p:nvPr/>
            </p:nvCxnSpPr>
            <p:spPr>
              <a:xfrm flipV="1">
                <a:off x="9000073" y="2924584"/>
                <a:ext cx="362553" cy="44708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8394671" y="3532228"/>
                <a:ext cx="2792186" cy="923925"/>
                <a:chOff x="4238920" y="2054240"/>
                <a:chExt cx="2792186" cy="923925"/>
              </a:xfrm>
            </p:grpSpPr>
            <p:sp>
              <p:nvSpPr>
                <p:cNvPr id="186" name="Rounded Rectangle 2"/>
                <p:cNvSpPr/>
                <p:nvPr/>
              </p:nvSpPr>
              <p:spPr>
                <a:xfrm>
                  <a:off x="4238920" y="2054240"/>
                  <a:ext cx="1447800" cy="923925"/>
                </a:xfrm>
                <a:custGeom>
                  <a:avLst/>
                  <a:gdLst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158753 w 1762125"/>
                    <a:gd name="connsiteY6" fmla="*/ 952500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0 w 1762125"/>
                    <a:gd name="connsiteY7" fmla="*/ 793747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0 w 1762125"/>
                    <a:gd name="connsiteY0" fmla="*/ 158753 h 952500"/>
                    <a:gd name="connsiteX1" fmla="*/ 158753 w 1762125"/>
                    <a:gd name="connsiteY1" fmla="*/ 0 h 952500"/>
                    <a:gd name="connsiteX2" fmla="*/ 1603372 w 1762125"/>
                    <a:gd name="connsiteY2" fmla="*/ 0 h 952500"/>
                    <a:gd name="connsiteX3" fmla="*/ 1762125 w 1762125"/>
                    <a:gd name="connsiteY3" fmla="*/ 158753 h 952500"/>
                    <a:gd name="connsiteX4" fmla="*/ 1762125 w 1762125"/>
                    <a:gd name="connsiteY4" fmla="*/ 793747 h 952500"/>
                    <a:gd name="connsiteX5" fmla="*/ 1603372 w 1762125"/>
                    <a:gd name="connsiteY5" fmla="*/ 952500 h 952500"/>
                    <a:gd name="connsiteX6" fmla="*/ 596903 w 1762125"/>
                    <a:gd name="connsiteY6" fmla="*/ 752475 h 952500"/>
                    <a:gd name="connsiteX7" fmla="*/ 28575 w 1762125"/>
                    <a:gd name="connsiteY7" fmla="*/ 879472 h 952500"/>
                    <a:gd name="connsiteX8" fmla="*/ 0 w 1762125"/>
                    <a:gd name="connsiteY8" fmla="*/ 158753 h 952500"/>
                    <a:gd name="connsiteX0" fmla="*/ 190500 w 1733550"/>
                    <a:gd name="connsiteY0" fmla="*/ 339728 h 952500"/>
                    <a:gd name="connsiteX1" fmla="*/ 130178 w 1733550"/>
                    <a:gd name="connsiteY1" fmla="*/ 0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339728 h 952500"/>
                    <a:gd name="connsiteX1" fmla="*/ 454028 w 1733550"/>
                    <a:gd name="connsiteY1" fmla="*/ 123825 h 952500"/>
                    <a:gd name="connsiteX2" fmla="*/ 1574797 w 1733550"/>
                    <a:gd name="connsiteY2" fmla="*/ 0 h 952500"/>
                    <a:gd name="connsiteX3" fmla="*/ 1733550 w 1733550"/>
                    <a:gd name="connsiteY3" fmla="*/ 158753 h 952500"/>
                    <a:gd name="connsiteX4" fmla="*/ 1733550 w 1733550"/>
                    <a:gd name="connsiteY4" fmla="*/ 793747 h 952500"/>
                    <a:gd name="connsiteX5" fmla="*/ 1574797 w 1733550"/>
                    <a:gd name="connsiteY5" fmla="*/ 952500 h 952500"/>
                    <a:gd name="connsiteX6" fmla="*/ 568328 w 1733550"/>
                    <a:gd name="connsiteY6" fmla="*/ 752475 h 952500"/>
                    <a:gd name="connsiteX7" fmla="*/ 0 w 1733550"/>
                    <a:gd name="connsiteY7" fmla="*/ 879472 h 952500"/>
                    <a:gd name="connsiteX8" fmla="*/ 190500 w 1733550"/>
                    <a:gd name="connsiteY8" fmla="*/ 339728 h 952500"/>
                    <a:gd name="connsiteX0" fmla="*/ 190500 w 1733550"/>
                    <a:gd name="connsiteY0" fmla="*/ 263585 h 876357"/>
                    <a:gd name="connsiteX1" fmla="*/ 454028 w 1733550"/>
                    <a:gd name="connsiteY1" fmla="*/ 47682 h 876357"/>
                    <a:gd name="connsiteX2" fmla="*/ 1450972 w 1733550"/>
                    <a:gd name="connsiteY2" fmla="*/ 57 h 876357"/>
                    <a:gd name="connsiteX3" fmla="*/ 1733550 w 1733550"/>
                    <a:gd name="connsiteY3" fmla="*/ 82610 h 876357"/>
                    <a:gd name="connsiteX4" fmla="*/ 1733550 w 1733550"/>
                    <a:gd name="connsiteY4" fmla="*/ 717604 h 876357"/>
                    <a:gd name="connsiteX5" fmla="*/ 1574797 w 1733550"/>
                    <a:gd name="connsiteY5" fmla="*/ 876357 h 876357"/>
                    <a:gd name="connsiteX6" fmla="*/ 568328 w 1733550"/>
                    <a:gd name="connsiteY6" fmla="*/ 676332 h 876357"/>
                    <a:gd name="connsiteX7" fmla="*/ 0 w 1733550"/>
                    <a:gd name="connsiteY7" fmla="*/ 803329 h 876357"/>
                    <a:gd name="connsiteX8" fmla="*/ 190500 w 1733550"/>
                    <a:gd name="connsiteY8" fmla="*/ 263585 h 876357"/>
                    <a:gd name="connsiteX0" fmla="*/ 190500 w 1733550"/>
                    <a:gd name="connsiteY0" fmla="*/ 263528 h 876300"/>
                    <a:gd name="connsiteX1" fmla="*/ 454028 w 1733550"/>
                    <a:gd name="connsiteY1" fmla="*/ 47625 h 876300"/>
                    <a:gd name="connsiteX2" fmla="*/ 1450972 w 1733550"/>
                    <a:gd name="connsiteY2" fmla="*/ 0 h 876300"/>
                    <a:gd name="connsiteX3" fmla="*/ 1438275 w 1733550"/>
                    <a:gd name="connsiteY3" fmla="*/ 273053 h 876300"/>
                    <a:gd name="connsiteX4" fmla="*/ 1733550 w 1733550"/>
                    <a:gd name="connsiteY4" fmla="*/ 717547 h 876300"/>
                    <a:gd name="connsiteX5" fmla="*/ 1574797 w 1733550"/>
                    <a:gd name="connsiteY5" fmla="*/ 876300 h 876300"/>
                    <a:gd name="connsiteX6" fmla="*/ 568328 w 1733550"/>
                    <a:gd name="connsiteY6" fmla="*/ 676275 h 876300"/>
                    <a:gd name="connsiteX7" fmla="*/ 0 w 1733550"/>
                    <a:gd name="connsiteY7" fmla="*/ 803272 h 876300"/>
                    <a:gd name="connsiteX8" fmla="*/ 190500 w 1733550"/>
                    <a:gd name="connsiteY8" fmla="*/ 263528 h 876300"/>
                    <a:gd name="connsiteX0" fmla="*/ 190500 w 1733550"/>
                    <a:gd name="connsiteY0" fmla="*/ 215903 h 828675"/>
                    <a:gd name="connsiteX1" fmla="*/ 454028 w 1733550"/>
                    <a:gd name="connsiteY1" fmla="*/ 0 h 828675"/>
                    <a:gd name="connsiteX2" fmla="*/ 1250947 w 1733550"/>
                    <a:gd name="connsiteY2" fmla="*/ 47625 h 828675"/>
                    <a:gd name="connsiteX3" fmla="*/ 1438275 w 1733550"/>
                    <a:gd name="connsiteY3" fmla="*/ 225428 h 828675"/>
                    <a:gd name="connsiteX4" fmla="*/ 1733550 w 1733550"/>
                    <a:gd name="connsiteY4" fmla="*/ 669922 h 828675"/>
                    <a:gd name="connsiteX5" fmla="*/ 1574797 w 1733550"/>
                    <a:gd name="connsiteY5" fmla="*/ 828675 h 828675"/>
                    <a:gd name="connsiteX6" fmla="*/ 568328 w 1733550"/>
                    <a:gd name="connsiteY6" fmla="*/ 628650 h 828675"/>
                    <a:gd name="connsiteX7" fmla="*/ 0 w 1733550"/>
                    <a:gd name="connsiteY7" fmla="*/ 755647 h 828675"/>
                    <a:gd name="connsiteX8" fmla="*/ 190500 w 1733550"/>
                    <a:gd name="connsiteY8" fmla="*/ 215903 h 828675"/>
                    <a:gd name="connsiteX0" fmla="*/ 190500 w 1733550"/>
                    <a:gd name="connsiteY0" fmla="*/ 215903 h 923925"/>
                    <a:gd name="connsiteX1" fmla="*/ 454028 w 1733550"/>
                    <a:gd name="connsiteY1" fmla="*/ 0 h 923925"/>
                    <a:gd name="connsiteX2" fmla="*/ 1250947 w 1733550"/>
                    <a:gd name="connsiteY2" fmla="*/ 47625 h 923925"/>
                    <a:gd name="connsiteX3" fmla="*/ 1438275 w 1733550"/>
                    <a:gd name="connsiteY3" fmla="*/ 225428 h 923925"/>
                    <a:gd name="connsiteX4" fmla="*/ 1733550 w 1733550"/>
                    <a:gd name="connsiteY4" fmla="*/ 669922 h 923925"/>
                    <a:gd name="connsiteX5" fmla="*/ 1279522 w 1733550"/>
                    <a:gd name="connsiteY5" fmla="*/ 923925 h 923925"/>
                    <a:gd name="connsiteX6" fmla="*/ 568328 w 1733550"/>
                    <a:gd name="connsiteY6" fmla="*/ 628650 h 923925"/>
                    <a:gd name="connsiteX7" fmla="*/ 0 w 1733550"/>
                    <a:gd name="connsiteY7" fmla="*/ 755647 h 923925"/>
                    <a:gd name="connsiteX8" fmla="*/ 190500 w 1733550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68328 w 1514475"/>
                    <a:gd name="connsiteY6" fmla="*/ 62865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90500 w 1514475"/>
                    <a:gd name="connsiteY0" fmla="*/ 215903 h 923925"/>
                    <a:gd name="connsiteX1" fmla="*/ 454028 w 1514475"/>
                    <a:gd name="connsiteY1" fmla="*/ 0 h 923925"/>
                    <a:gd name="connsiteX2" fmla="*/ 1250947 w 1514475"/>
                    <a:gd name="connsiteY2" fmla="*/ 47625 h 923925"/>
                    <a:gd name="connsiteX3" fmla="*/ 1438275 w 1514475"/>
                    <a:gd name="connsiteY3" fmla="*/ 225428 h 923925"/>
                    <a:gd name="connsiteX4" fmla="*/ 1514475 w 1514475"/>
                    <a:gd name="connsiteY4" fmla="*/ 603247 h 923925"/>
                    <a:gd name="connsiteX5" fmla="*/ 1279522 w 1514475"/>
                    <a:gd name="connsiteY5" fmla="*/ 923925 h 923925"/>
                    <a:gd name="connsiteX6" fmla="*/ 549278 w 1514475"/>
                    <a:gd name="connsiteY6" fmla="*/ 685800 h 923925"/>
                    <a:gd name="connsiteX7" fmla="*/ 0 w 1514475"/>
                    <a:gd name="connsiteY7" fmla="*/ 755647 h 923925"/>
                    <a:gd name="connsiteX8" fmla="*/ 190500 w 1514475"/>
                    <a:gd name="connsiteY8" fmla="*/ 215903 h 923925"/>
                    <a:gd name="connsiteX0" fmla="*/ 123825 w 1447800"/>
                    <a:gd name="connsiteY0" fmla="*/ 215903 h 923925"/>
                    <a:gd name="connsiteX1" fmla="*/ 387353 w 1447800"/>
                    <a:gd name="connsiteY1" fmla="*/ 0 h 923925"/>
                    <a:gd name="connsiteX2" fmla="*/ 1184272 w 1447800"/>
                    <a:gd name="connsiteY2" fmla="*/ 47625 h 923925"/>
                    <a:gd name="connsiteX3" fmla="*/ 1371600 w 1447800"/>
                    <a:gd name="connsiteY3" fmla="*/ 225428 h 923925"/>
                    <a:gd name="connsiteX4" fmla="*/ 1447800 w 1447800"/>
                    <a:gd name="connsiteY4" fmla="*/ 603247 h 923925"/>
                    <a:gd name="connsiteX5" fmla="*/ 1212847 w 1447800"/>
                    <a:gd name="connsiteY5" fmla="*/ 923925 h 923925"/>
                    <a:gd name="connsiteX6" fmla="*/ 482603 w 1447800"/>
                    <a:gd name="connsiteY6" fmla="*/ 685800 h 923925"/>
                    <a:gd name="connsiteX7" fmla="*/ 0 w 1447800"/>
                    <a:gd name="connsiteY7" fmla="*/ 612772 h 923925"/>
                    <a:gd name="connsiteX8" fmla="*/ 123825 w 1447800"/>
                    <a:gd name="connsiteY8" fmla="*/ 215903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7800" h="923925">
                      <a:moveTo>
                        <a:pt x="123825" y="215903"/>
                      </a:moveTo>
                      <a:cubicBezTo>
                        <a:pt x="123825" y="128226"/>
                        <a:pt x="299676" y="0"/>
                        <a:pt x="387353" y="0"/>
                      </a:cubicBezTo>
                      <a:lnTo>
                        <a:pt x="1184272" y="47625"/>
                      </a:lnTo>
                      <a:cubicBezTo>
                        <a:pt x="1271949" y="47625"/>
                        <a:pt x="1371600" y="137751"/>
                        <a:pt x="1371600" y="225428"/>
                      </a:cubicBezTo>
                      <a:lnTo>
                        <a:pt x="1447800" y="603247"/>
                      </a:lnTo>
                      <a:cubicBezTo>
                        <a:pt x="1447800" y="690924"/>
                        <a:pt x="1300524" y="923925"/>
                        <a:pt x="1212847" y="923925"/>
                      </a:cubicBezTo>
                      <a:cubicBezTo>
                        <a:pt x="731307" y="923925"/>
                        <a:pt x="1297518" y="685800"/>
                        <a:pt x="482603" y="685800"/>
                      </a:cubicBezTo>
                      <a:cubicBezTo>
                        <a:pt x="394926" y="685800"/>
                        <a:pt x="0" y="700449"/>
                        <a:pt x="0" y="612772"/>
                      </a:cubicBezTo>
                      <a:lnTo>
                        <a:pt x="123825" y="2159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sz="2000" dirty="0" smtClean="0"/>
                    <a:t>RNA Pol II</a:t>
                  </a:r>
                  <a:endParaRPr lang="en-US" sz="2000" dirty="0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>
                  <a:off x="5376939" y="2286918"/>
                  <a:ext cx="1654167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8985945" y="3016493"/>
                <a:ext cx="2651089" cy="1677025"/>
                <a:chOff x="7622347" y="2891249"/>
                <a:chExt cx="2651089" cy="1677025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228" name="Block Arc 227"/>
                <p:cNvSpPr/>
                <p:nvPr/>
              </p:nvSpPr>
              <p:spPr>
                <a:xfrm rot="16200000">
                  <a:off x="7714774" y="2801203"/>
                  <a:ext cx="1674644" cy="1859497"/>
                </a:xfrm>
                <a:prstGeom prst="blockArc">
                  <a:avLst>
                    <a:gd name="adj1" fmla="val 16792968"/>
                    <a:gd name="adj2" fmla="val 21406709"/>
                    <a:gd name="adj3" fmla="val 12200"/>
                  </a:avLst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8470863" y="2891249"/>
                  <a:ext cx="1802573" cy="207934"/>
                </a:xfrm>
                <a:prstGeom prst="rec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40" name="Freeform 239"/>
            <p:cNvSpPr/>
            <p:nvPr/>
          </p:nvSpPr>
          <p:spPr>
            <a:xfrm>
              <a:off x="8886825" y="3659430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163225" cy="6197255"/>
            <a:chOff x="-72930" y="688594"/>
            <a:chExt cx="12163225" cy="619725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97255"/>
              <a:chOff x="-72930" y="686054"/>
              <a:chExt cx="12018745" cy="619725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5727" y="6244571"/>
                <a:ext cx="7464623" cy="638738"/>
                <a:chOff x="663262" y="5688422"/>
                <a:chExt cx="7464623" cy="638738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63262" y="570221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75567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73258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  <a:endParaRPr lang="en-US" sz="20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53913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000" dirty="0" smtClean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  <a:endParaRPr lang="en-US" sz="20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072185" cy="1135352"/>
              <a:chOff x="6272914" y="2120325"/>
              <a:chExt cx="5072185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765705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inaccessible,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658476" cy="984882"/>
              <a:chOff x="6180475" y="2270795"/>
              <a:chExt cx="4658476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259557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DNA accessible,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85005" y="157692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05" y="1576925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32769" y="512848"/>
            <a:ext cx="28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Markov State Machine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Arc 22"/>
          <p:cNvSpPr/>
          <p:nvPr/>
        </p:nvSpPr>
        <p:spPr>
          <a:xfrm>
            <a:off x="1878419" y="1317447"/>
            <a:ext cx="98119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68672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1183800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00" y="3715928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38776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884840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40" y="3715928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3097182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594262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62" y="3715928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3798222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295302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02" y="3715928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71" idx="3"/>
          </p:cNvCxnSpPr>
          <p:nvPr/>
        </p:nvCxnSpPr>
        <p:spPr>
          <a:xfrm flipV="1">
            <a:off x="4502271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3999351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51" y="3715928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81" idx="3"/>
          </p:cNvCxnSpPr>
          <p:nvPr/>
        </p:nvCxnSpPr>
        <p:spPr>
          <a:xfrm flipV="1">
            <a:off x="5206320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4703400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400" y="3715928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85" idx="3"/>
          </p:cNvCxnSpPr>
          <p:nvPr/>
        </p:nvCxnSpPr>
        <p:spPr>
          <a:xfrm flipV="1">
            <a:off x="5919767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5416847" y="3715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47" y="3715928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9" idx="3"/>
          </p:cNvCxnSpPr>
          <p:nvPr/>
        </p:nvCxnSpPr>
        <p:spPr>
          <a:xfrm flipV="1">
            <a:off x="6616274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6113354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354" y="3715928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93" idx="3"/>
          </p:cNvCxnSpPr>
          <p:nvPr/>
        </p:nvCxnSpPr>
        <p:spPr>
          <a:xfrm flipV="1">
            <a:off x="7329721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6826801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01" y="3715928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8041706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7538786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86" y="3715928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742746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8239826" y="3715928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26" y="3715928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452168" y="3959768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949248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248" y="3715928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650288" y="3715928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8" y="3715928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4018520" y="3176895"/>
            <a:ext cx="373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 of a Markov Chain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5660426" y="1558962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6" y="1558962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5660426" y="20581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26" y="2058120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6163346" y="15589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1558962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6163346" y="205812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2058120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6664619" y="15589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1558962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6664619" y="205812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0.7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2058120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6163346" y="105472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346" y="1054724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6664619" y="105487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619" y="1054878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5236151" y="508188"/>
                <a:ext cx="28712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51" y="508188"/>
                <a:ext cx="2871213" cy="707886"/>
              </a:xfrm>
              <a:prstGeom prst="rect">
                <a:avLst/>
              </a:prstGeom>
              <a:blipFill rotWithShape="0">
                <a:blip r:embed="rId21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/>
          <p:cNvSpPr/>
          <p:nvPr/>
        </p:nvSpPr>
        <p:spPr>
          <a:xfrm rot="5400000">
            <a:off x="3214589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/>
              <p:cNvSpPr/>
              <p:nvPr/>
            </p:nvSpPr>
            <p:spPr>
              <a:xfrm>
                <a:off x="3819900" y="1576925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2" name="Rectangle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00" y="1576925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Arc 153"/>
          <p:cNvSpPr/>
          <p:nvPr/>
        </p:nvSpPr>
        <p:spPr>
          <a:xfrm rot="5400000">
            <a:off x="4349484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1550110" y="1576925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10" y="1576925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Arc 156"/>
          <p:cNvSpPr/>
          <p:nvPr/>
        </p:nvSpPr>
        <p:spPr>
          <a:xfrm rot="5400000">
            <a:off x="2079694" y="162767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Arc 157"/>
          <p:cNvSpPr/>
          <p:nvPr/>
        </p:nvSpPr>
        <p:spPr>
          <a:xfrm>
            <a:off x="3009157" y="1308078"/>
            <a:ext cx="98119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Arc 158"/>
          <p:cNvSpPr/>
          <p:nvPr/>
        </p:nvSpPr>
        <p:spPr>
          <a:xfrm>
            <a:off x="1893688" y="1220281"/>
            <a:ext cx="2096666" cy="602374"/>
          </a:xfrm>
          <a:prstGeom prst="arc">
            <a:avLst>
              <a:gd name="adj1" fmla="val 10844518"/>
              <a:gd name="adj2" fmla="val 21471768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7167539" y="1558808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1558808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/>
              <p:cNvSpPr/>
              <p:nvPr/>
            </p:nvSpPr>
            <p:spPr>
              <a:xfrm>
                <a:off x="7167539" y="2057966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2057966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/>
              <p:cNvSpPr/>
              <p:nvPr/>
            </p:nvSpPr>
            <p:spPr>
              <a:xfrm>
                <a:off x="7167539" y="1054724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1054724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Rectangle 162"/>
              <p:cNvSpPr/>
              <p:nvPr/>
            </p:nvSpPr>
            <p:spPr>
              <a:xfrm>
                <a:off x="5658779" y="2560732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779" y="2560732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/>
              <p:cNvSpPr/>
              <p:nvPr/>
            </p:nvSpPr>
            <p:spPr>
              <a:xfrm>
                <a:off x="6161699" y="2560732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4" name="Rectangle 1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699" y="2560732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6662972" y="2560732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72" y="2560732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/>
              <p:cNvSpPr/>
              <p:nvPr/>
            </p:nvSpPr>
            <p:spPr>
              <a:xfrm>
                <a:off x="7165892" y="2560578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0.75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92" y="2560578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5662589" y="105630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89" y="1056302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5606778" y="1193702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78" y="1193702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Rectangle 168"/>
              <p:cNvSpPr/>
              <p:nvPr/>
            </p:nvSpPr>
            <p:spPr>
              <a:xfrm>
                <a:off x="5783489" y="945466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89" y="945466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5658263" y="1051881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890831" y="3315980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134108" y="9061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890831" y="902216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1936306" y="1331153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06" y="1331153"/>
                <a:ext cx="420307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3175583" y="1710922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83" y="1710922"/>
                <a:ext cx="420307" cy="276999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4268001" y="1710922"/>
                <a:ext cx="5052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001" y="1710922"/>
                <a:ext cx="505267" cy="276999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2049605" y="1710922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605" y="1710922"/>
                <a:ext cx="420307" cy="276999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1562288" y="1160469"/>
                <a:ext cx="5052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288" y="1160469"/>
                <a:ext cx="505267" cy="276999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3889034" y="1150011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034" y="1150011"/>
                <a:ext cx="420307" cy="276999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3564113" y="1330358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13" y="1330358"/>
                <a:ext cx="420307" cy="276999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2432782" y="1330358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82" y="1330358"/>
                <a:ext cx="420307" cy="276999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3106722" y="1330616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22" y="1330616"/>
                <a:ext cx="420307" cy="276999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8984511" y="155880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11" y="1558808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9485784" y="1558808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84" y="1558808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8984511" y="1054570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511" y="1054570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Rectangle 191"/>
              <p:cNvSpPr/>
              <p:nvPr/>
            </p:nvSpPr>
            <p:spPr>
              <a:xfrm>
                <a:off x="9485784" y="105472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84" y="1054724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8301637" y="519596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37" y="519596"/>
                <a:ext cx="2871213" cy="400110"/>
              </a:xfrm>
              <a:prstGeom prst="rect">
                <a:avLst/>
              </a:prstGeom>
              <a:blipFill rotWithShape="0">
                <a:blip r:embed="rId4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9988704" y="1558654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04" y="1558654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9988704" y="1054570"/>
                <a:ext cx="502920" cy="50292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704" y="1054570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Oval 204"/>
          <p:cNvSpPr/>
          <p:nvPr/>
        </p:nvSpPr>
        <p:spPr>
          <a:xfrm>
            <a:off x="8363363" y="911594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8973" y="2081275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1380596" y="2139256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96" y="2139256"/>
                <a:ext cx="420307" cy="276999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/>
          <p:nvPr/>
        </p:nvCxnSpPr>
        <p:spPr>
          <a:xfrm flipV="1">
            <a:off x="2430899" y="2081275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2512522" y="2139256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522" y="2139256"/>
                <a:ext cx="420307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3566914" y="2090932"/>
            <a:ext cx="231852" cy="193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3648538" y="2148913"/>
                <a:ext cx="4203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38" y="2148913"/>
                <a:ext cx="420307" cy="276999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9715357" y="3698203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715357" y="440122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097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79" y="4343259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40782" y="134239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82" y="1342395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75677" y="1342395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77" y="1342395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3197" y="515455"/>
            <a:ext cx="28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686567" y="1086912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67" y="1086912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686567" y="1624383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089854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86934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4" y="363902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83839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1790894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287974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74" y="3639029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53943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500316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99739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396" y="363902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24885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3201356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69843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3639029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</p:cNvCxnSpPr>
          <p:nvPr/>
        </p:nvCxnSpPr>
        <p:spPr>
          <a:xfrm>
            <a:off x="294989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</p:cNvCxnSpPr>
          <p:nvPr/>
        </p:nvCxnSpPr>
        <p:spPr>
          <a:xfrm flipV="1">
            <a:off x="3905405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402485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85" y="3639029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stCxn id="71" idx="2"/>
          </p:cNvCxnSpPr>
          <p:nvPr/>
        </p:nvCxnSpPr>
        <p:spPr>
          <a:xfrm>
            <a:off x="3653945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3"/>
            <a:endCxn id="85" idx="1"/>
          </p:cNvCxnSpPr>
          <p:nvPr/>
        </p:nvCxnSpPr>
        <p:spPr>
          <a:xfrm>
            <a:off x="4609454" y="3890489"/>
            <a:ext cx="210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106534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34" y="3639029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stCxn id="81" idx="2"/>
          </p:cNvCxnSpPr>
          <p:nvPr/>
        </p:nvCxnSpPr>
        <p:spPr>
          <a:xfrm>
            <a:off x="4357994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5" idx="3"/>
            <a:endCxn id="89" idx="1"/>
          </p:cNvCxnSpPr>
          <p:nvPr/>
        </p:nvCxnSpPr>
        <p:spPr>
          <a:xfrm>
            <a:off x="5322901" y="3890489"/>
            <a:ext cx="19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819981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81" y="3639029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>
            <a:stCxn id="85" idx="2"/>
          </p:cNvCxnSpPr>
          <p:nvPr/>
        </p:nvCxnSpPr>
        <p:spPr>
          <a:xfrm>
            <a:off x="5071441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9" idx="3"/>
            <a:endCxn id="200" idx="1"/>
          </p:cNvCxnSpPr>
          <p:nvPr/>
        </p:nvCxnSpPr>
        <p:spPr>
          <a:xfrm>
            <a:off x="6019408" y="3890489"/>
            <a:ext cx="214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16488" y="363902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88" y="3639029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89" idx="2"/>
          </p:cNvCxnSpPr>
          <p:nvPr/>
        </p:nvCxnSpPr>
        <p:spPr>
          <a:xfrm>
            <a:off x="5767948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00" idx="3"/>
            <a:endCxn id="97" idx="1"/>
          </p:cNvCxnSpPr>
          <p:nvPr/>
        </p:nvCxnSpPr>
        <p:spPr>
          <a:xfrm>
            <a:off x="6736859" y="3890489"/>
            <a:ext cx="195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481395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3"/>
            <a:endCxn id="101" idx="1"/>
          </p:cNvCxnSpPr>
          <p:nvPr/>
        </p:nvCxnSpPr>
        <p:spPr>
          <a:xfrm>
            <a:off x="7434856" y="3890489"/>
            <a:ext cx="2081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931936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36" y="3639029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183396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105" idx="1"/>
          </p:cNvCxnSpPr>
          <p:nvPr/>
        </p:nvCxnSpPr>
        <p:spPr>
          <a:xfrm>
            <a:off x="8145880" y="3890489"/>
            <a:ext cx="2065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642960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960" y="3639029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7894420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8855302" y="3882869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352382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82" y="3639029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603842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053422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2" y="3639029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304882" y="4141949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289908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" y="4343259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1995641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41" y="4343259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698436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36" y="4343259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3403325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325" y="4343259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100792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92" y="4343259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81929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97" y="4343259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51482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827" y="4343259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22975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59" y="4343259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941920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920" y="4343259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650849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49" y="4343259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356582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2" y="4343259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059377" y="434325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4343259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201356" y="3099996"/>
            <a:ext cx="395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4282328" y="155472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1554725"/>
                <a:ext cx="502920" cy="5029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4282328" y="2057077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28" y="2057077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597781" y="516043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81" y="516043"/>
                <a:ext cx="2871213" cy="400110"/>
              </a:xfrm>
              <a:prstGeom prst="rect">
                <a:avLst/>
              </a:prstGeom>
              <a:blipFill rotWithShape="0">
                <a:blip r:embed="rId30"/>
                <a:stretch>
                  <a:fillRect l="-2123" t="-9231" r="-233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785248" y="1554725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1554725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4785248" y="2057077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2057077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288426" y="15547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1554725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288426" y="2057077"/>
                <a:ext cx="502920" cy="5029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0.9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2057077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4785248" y="105239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248" y="1052392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5288426" y="105239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26" y="1052392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6938599" y="155896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1558962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6938599" y="205812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2058120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7441519" y="15589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1558962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7441519" y="205812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2058120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7942792" y="15589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1558962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7942792" y="2058120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2058120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7441519" y="1054724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19" y="1054724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7942792" y="105487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92" y="1054878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6268340" y="512848"/>
                <a:ext cx="28712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40" y="512848"/>
                <a:ext cx="2871213" cy="707886"/>
              </a:xfrm>
              <a:prstGeom prst="rect">
                <a:avLst/>
              </a:prstGeom>
              <a:blipFill rotWithShape="0">
                <a:blip r:embed="rId4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84734" y="205473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34" y="2054739"/>
                <a:ext cx="421910" cy="276999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Arc 142"/>
          <p:cNvSpPr/>
          <p:nvPr/>
        </p:nvSpPr>
        <p:spPr>
          <a:xfrm rot="5400000">
            <a:off x="3005261" y="1393147"/>
            <a:ext cx="284343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2988896" y="1475911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96" y="1475911"/>
                <a:ext cx="421910" cy="276999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1001751" y="1361021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949710" y="145521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10" y="1455212"/>
                <a:ext cx="421910" cy="276999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1219499" y="2045082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99" y="2045082"/>
                <a:ext cx="237744" cy="241773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2895912" y="1852107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6938599" y="105614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599" y="1056149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6882788" y="1193549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88" y="1193549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/>
              <p:cNvSpPr/>
              <p:nvPr/>
            </p:nvSpPr>
            <p:spPr>
              <a:xfrm>
                <a:off x="7059499" y="945313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99" y="945313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/>
          <p:cNvCxnSpPr/>
          <p:nvPr/>
        </p:nvCxnSpPr>
        <p:spPr>
          <a:xfrm>
            <a:off x="6934273" y="1051728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9715357" y="154805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0.4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1548050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10216630" y="1548050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1548050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9715357" y="1043812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57" y="1043812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0216630" y="1043966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630" y="1043966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/>
              <p:cNvSpPr txBox="1"/>
              <p:nvPr/>
            </p:nvSpPr>
            <p:spPr>
              <a:xfrm>
                <a:off x="9059377" y="509653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77" y="509653"/>
                <a:ext cx="2871213" cy="400110"/>
              </a:xfrm>
              <a:prstGeom prst="rect">
                <a:avLst/>
              </a:prstGeom>
              <a:blipFill rotWithShape="0">
                <a:blip r:embed="rId5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/>
          <p:cNvCxnSpPr/>
          <p:nvPr/>
        </p:nvCxnSpPr>
        <p:spPr>
          <a:xfrm>
            <a:off x="1141330" y="1111596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1195203" y="983618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03" y="983618"/>
                <a:ext cx="421910" cy="276999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/>
          <p:cNvCxnSpPr/>
          <p:nvPr/>
        </p:nvCxnSpPr>
        <p:spPr>
          <a:xfrm flipH="1">
            <a:off x="2996051" y="1122119"/>
            <a:ext cx="225938" cy="220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2789919" y="983619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19" y="983619"/>
                <a:ext cx="421910" cy="276999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Oval 179"/>
          <p:cNvSpPr/>
          <p:nvPr/>
        </p:nvSpPr>
        <p:spPr>
          <a:xfrm>
            <a:off x="484324" y="313899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3942254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488213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6443755" y="102668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9267234" y="10448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1373809" y="2159383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809" y="2159383"/>
                <a:ext cx="237744" cy="241773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2691129" y="2053417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29" y="2053417"/>
                <a:ext cx="237744" cy="241773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2845439" y="216771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39" y="2167718"/>
                <a:ext cx="237744" cy="241773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/>
          <p:cNvCxnSpPr/>
          <p:nvPr/>
        </p:nvCxnSpPr>
        <p:spPr>
          <a:xfrm>
            <a:off x="1412783" y="1841505"/>
            <a:ext cx="0" cy="183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918849" y="2476418"/>
            <a:ext cx="4256008" cy="474375"/>
            <a:chOff x="5043229" y="2671820"/>
            <a:chExt cx="4256008" cy="474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/>
            <p:cNvCxnSpPr>
              <a:endCxn id="193" idx="1"/>
            </p:cNvCxnSpPr>
            <p:nvPr/>
          </p:nvCxnSpPr>
          <p:spPr>
            <a:xfrm>
              <a:off x="5218618" y="2946140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5043229" y="2671820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7562419" y="2475976"/>
            <a:ext cx="4256008" cy="474375"/>
            <a:chOff x="5043229" y="2671820"/>
            <a:chExt cx="4256008" cy="474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217" y="2746085"/>
                  <a:ext cx="3977020" cy="40011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Arrow Connector 197"/>
            <p:cNvCxnSpPr>
              <a:endCxn id="197" idx="1"/>
            </p:cNvCxnSpPr>
            <p:nvPr/>
          </p:nvCxnSpPr>
          <p:spPr>
            <a:xfrm>
              <a:off x="5218618" y="2946140"/>
              <a:ext cx="1035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5043229" y="2671820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6233939" y="3639029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9" y="3639029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>
            <a:stCxn id="71" idx="2"/>
            <a:endCxn id="119" idx="0"/>
          </p:cNvCxnSpPr>
          <p:nvPr/>
        </p:nvCxnSpPr>
        <p:spPr>
          <a:xfrm flipH="1">
            <a:off x="5500627" y="4340232"/>
            <a:ext cx="1917" cy="214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20" idx="0"/>
          </p:cNvCxnSpPr>
          <p:nvPr/>
        </p:nvCxnSpPr>
        <p:spPr>
          <a:xfrm>
            <a:off x="6088570" y="4336945"/>
            <a:ext cx="3962" cy="21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17" idx="0"/>
          </p:cNvCxnSpPr>
          <p:nvPr/>
        </p:nvCxnSpPr>
        <p:spPr>
          <a:xfrm>
            <a:off x="4320622" y="4311197"/>
            <a:ext cx="543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18" idx="0"/>
          </p:cNvCxnSpPr>
          <p:nvPr/>
        </p:nvCxnSpPr>
        <p:spPr>
          <a:xfrm>
            <a:off x="4904760" y="4333465"/>
            <a:ext cx="3962" cy="221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21" idx="0"/>
          </p:cNvCxnSpPr>
          <p:nvPr/>
        </p:nvCxnSpPr>
        <p:spPr>
          <a:xfrm>
            <a:off x="6678558" y="4317802"/>
            <a:ext cx="5365" cy="23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1126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26" y="4557686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5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779438" y="3911726"/>
            <a:ext cx="193852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79438" y="4617374"/>
            <a:ext cx="193852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717" y="794177"/>
            <a:ext cx="28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720001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217081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1" y="3853456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468541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421041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918121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21" y="3853456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2169581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3130463" y="4097296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627543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43" y="3853456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879003" y="4356376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 flipV="1">
            <a:off x="3831503" y="4096392"/>
            <a:ext cx="238202" cy="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328583" y="385345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83" y="3853456"/>
                <a:ext cx="502920" cy="502920"/>
              </a:xfrm>
              <a:prstGeom prst="rect">
                <a:avLst/>
              </a:prstGeom>
              <a:blipFill rotWithShape="0"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580043" y="4356376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6935383" y="4096392"/>
            <a:ext cx="212421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069705" y="3852552"/>
                <a:ext cx="2865678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05" y="3852552"/>
                <a:ext cx="2865678" cy="48768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650724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147804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4" y="3852552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399264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351764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848844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844" y="3852552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8100304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9061186" y="4096392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558266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66" y="3852552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809726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259306" y="385255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06" y="3852552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 l="-16667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510766" y="4355472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920055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55" y="4557686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625788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788" y="4557686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3328583" y="4557686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583" y="4557686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4069705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705" y="4555146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657262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62" y="4555146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249167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67" y="4555146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841072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72" y="4555146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432463" y="4555146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63" y="4555146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7147804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04" y="4556782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856733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733" y="4556782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562466" y="45567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466" y="4556782"/>
                <a:ext cx="502920" cy="5029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257782" y="4553530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782" y="4553530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578293" y="3355451"/>
            <a:ext cx="388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7841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/>
          <p:nvPr/>
        </p:nvCxnSpPr>
        <p:spPr>
          <a:xfrm>
            <a:off x="3058233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/>
          <p:cNvSpPr txBox="1"/>
          <p:nvPr/>
        </p:nvSpPr>
        <p:spPr>
          <a:xfrm>
            <a:off x="4292140" y="5362855"/>
            <a:ext cx="2420970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Transcription Factor Binding Site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0" name="Straight Arrow Connector 199"/>
          <p:cNvCxnSpPr>
            <a:stCxn id="198" idx="0"/>
            <a:endCxn id="205" idx="2"/>
          </p:cNvCxnSpPr>
          <p:nvPr/>
        </p:nvCxnSpPr>
        <p:spPr>
          <a:xfrm flipV="1">
            <a:off x="5502625" y="5234612"/>
            <a:ext cx="885" cy="1282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ight Bracket 204"/>
          <p:cNvSpPr/>
          <p:nvPr/>
        </p:nvSpPr>
        <p:spPr>
          <a:xfrm rot="5400000">
            <a:off x="5470609" y="3728371"/>
            <a:ext cx="65802" cy="2946680"/>
          </a:xfrm>
          <a:prstGeom prst="rightBracket">
            <a:avLst>
              <a:gd name="adj" fmla="val 511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714674" y="783416"/>
                <a:ext cx="28712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674" y="783416"/>
                <a:ext cx="2871213" cy="707886"/>
              </a:xfrm>
              <a:prstGeom prst="rect">
                <a:avLst/>
              </a:prstGeom>
              <a:blipFill rotWithShape="0">
                <a:blip r:embed="rId31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blipFill rotWithShape="0">
                <a:blip r:embed="rId3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>
            <a:off x="7351631" y="1291459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/>
              <p:cNvSpPr/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6" name="Rectangle 1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/>
              <p:cNvSpPr/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9444555" y="777090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555" y="777090"/>
                <a:ext cx="2871213" cy="400110"/>
              </a:xfrm>
              <a:prstGeom prst="rect">
                <a:avLst/>
              </a:prstGeom>
              <a:blipFill rotWithShape="0">
                <a:blip r:embed="rId4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8" name="Picture 207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784133" y="2429925"/>
            <a:ext cx="794160" cy="644377"/>
          </a:xfrm>
          <a:prstGeom prst="rect">
            <a:avLst/>
          </a:prstGeom>
        </p:spPr>
      </p:pic>
      <p:cxnSp>
        <p:nvCxnSpPr>
          <p:cNvPr id="209" name="Straight Arrow Connector 208"/>
          <p:cNvCxnSpPr/>
          <p:nvPr/>
        </p:nvCxnSpPr>
        <p:spPr>
          <a:xfrm>
            <a:off x="1312453" y="146471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Rectangle 209"/>
              <p:cNvSpPr/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/>
              <p:cNvSpPr txBox="1"/>
              <p:nvPr/>
            </p:nvSpPr>
            <p:spPr>
              <a:xfrm>
                <a:off x="3760837" y="788615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837" y="788615"/>
                <a:ext cx="2871213" cy="400110"/>
              </a:xfrm>
              <a:prstGeom prst="rect">
                <a:avLst/>
              </a:prstGeom>
              <a:blipFill rotWithShape="0">
                <a:blip r:embed="rId50"/>
                <a:stretch>
                  <a:fillRect l="-2335" t="-7576" r="-212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ectangle 228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ectangle 229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0" name="Rectangle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Rectangle 230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1" name="Rectangle 2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Rectangle 231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2" name="Rectangle 2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Rectangle 232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3" name="Rectangle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Rectangle 233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4" name="Rectangle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Rectangle 235"/>
              <p:cNvSpPr/>
              <p:nvPr/>
            </p:nvSpPr>
            <p:spPr>
              <a:xfrm>
                <a:off x="4088083" y="178096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Rectangle 2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3" y="1780961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Oval 237"/>
          <p:cNvSpPr/>
          <p:nvPr/>
        </p:nvSpPr>
        <p:spPr>
          <a:xfrm>
            <a:off x="865184" y="3433549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3959384" y="1258732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798458" y="1279137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916365" y="12599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9598836" y="125676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>
            <a:stCxn id="71" idx="2"/>
            <a:endCxn id="119" idx="0"/>
          </p:cNvCxnSpPr>
          <p:nvPr/>
        </p:nvCxnSpPr>
        <p:spPr>
          <a:xfrm flipH="1">
            <a:off x="5269618" y="5060597"/>
            <a:ext cx="1917" cy="214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20" idx="0"/>
          </p:cNvCxnSpPr>
          <p:nvPr/>
        </p:nvCxnSpPr>
        <p:spPr>
          <a:xfrm>
            <a:off x="5857561" y="5057310"/>
            <a:ext cx="3962" cy="21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17" idx="0"/>
          </p:cNvCxnSpPr>
          <p:nvPr/>
        </p:nvCxnSpPr>
        <p:spPr>
          <a:xfrm>
            <a:off x="4089613" y="5031562"/>
            <a:ext cx="543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18" idx="0"/>
          </p:cNvCxnSpPr>
          <p:nvPr/>
        </p:nvCxnSpPr>
        <p:spPr>
          <a:xfrm>
            <a:off x="4673751" y="5053830"/>
            <a:ext cx="3962" cy="221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21" idx="0"/>
          </p:cNvCxnSpPr>
          <p:nvPr/>
        </p:nvCxnSpPr>
        <p:spPr>
          <a:xfrm>
            <a:off x="6447549" y="5038167"/>
            <a:ext cx="5365" cy="23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 rotWithShape="0">
                <a:blip r:embed="rId3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 rotWithShape="0">
                <a:blip r:embed="rId4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548429" y="4632091"/>
            <a:ext cx="193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48429" y="5337739"/>
            <a:ext cx="193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329" y="794177"/>
            <a:ext cx="28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48899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23753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19003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blipFill rotWithShape="0">
                <a:blip r:embed="rId6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93857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899454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647994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 flipV="1">
            <a:off x="3600494" y="4816757"/>
            <a:ext cx="238202" cy="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blipFill rotWithShape="0">
                <a:blip r:embed="rId7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349034" y="507674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6704374" y="4816757"/>
            <a:ext cx="212421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41971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16825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12075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blipFill rotWithShape="0">
                <a:blip r:embed="rId9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786929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8830177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57871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blipFill rotWithShape="0">
                <a:blip r:embed="rId10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27975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/>
              <p:cNvSpPr/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3363335" y="4061475"/>
            <a:ext cx="386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3934995" y="794177"/>
                <a:ext cx="28712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95" y="794177"/>
                <a:ext cx="2871213" cy="707886"/>
              </a:xfrm>
              <a:prstGeom prst="rect">
                <a:avLst/>
              </a:prstGeom>
              <a:blipFill rotWithShape="0">
                <a:blip r:embed="rId23"/>
                <a:stretch>
                  <a:fillRect l="-2335" t="-4310" r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1" y="1827787"/>
                <a:ext cx="421910" cy="276999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483037" y="552951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191966" y="552068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897699" y="552951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713350" y="5522405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422279" y="5521198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128012" y="5522405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830807" y="5519992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69670"/>
                <a:ext cx="237744" cy="24177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/>
          <p:cNvCxnSpPr/>
          <p:nvPr/>
        </p:nvCxnSpPr>
        <p:spPr>
          <a:xfrm flipH="1">
            <a:off x="1597841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/>
              <p:cNvSpPr/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1" name="Rectangle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69670"/>
                <a:ext cx="237744" cy="24177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/>
              <p:cNvSpPr/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39040"/>
                <a:ext cx="237744" cy="24177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/>
              <p:cNvSpPr/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3" name="Rectangle 1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39040"/>
                <a:ext cx="237744" cy="241773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/>
          <p:nvPr/>
        </p:nvCxnSpPr>
        <p:spPr>
          <a:xfrm>
            <a:off x="3058233" y="2220179"/>
            <a:ext cx="0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38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40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098690" y="329010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0103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6108825" y="329026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0267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695" y="2488070"/>
                <a:ext cx="304892" cy="276999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59019" y="315480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5" y="3408964"/>
                <a:ext cx="3977020" cy="400110"/>
              </a:xfrm>
              <a:prstGeom prst="rect">
                <a:avLst/>
              </a:prstGeom>
              <a:blipFill rotWithShape="0">
                <a:blip r:embed="rId5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>
            <a:endCxn id="196" idx="1"/>
          </p:cNvCxnSpPr>
          <p:nvPr/>
        </p:nvCxnSpPr>
        <p:spPr>
          <a:xfrm>
            <a:off x="6914796" y="360901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754888" y="794941"/>
                <a:ext cx="3036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888" y="794941"/>
                <a:ext cx="3036219" cy="400110"/>
              </a:xfrm>
              <a:prstGeom prst="rect">
                <a:avLst/>
              </a:prstGeom>
              <a:blipFill rotWithShape="0">
                <a:blip r:embed="rId56"/>
                <a:stretch>
                  <a:fillRect l="-1205" t="-7576" r="-140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/>
              <p:cNvSpPr/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/>
              <p:cNvSpPr/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295880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/>
              <p:cNvSpPr/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Rectangle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50" y="1433280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57" y="1185044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Connector 163"/>
          <p:cNvCxnSpPr/>
          <p:nvPr/>
        </p:nvCxnSpPr>
        <p:spPr>
          <a:xfrm>
            <a:off x="7351631" y="1291459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Picture 207"/>
          <p:cNvPicPr>
            <a:picLocks noChangeAspect="1"/>
          </p:cNvPicPr>
          <p:nvPr/>
        </p:nvPicPr>
        <p:blipFill rotWithShape="1"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784133" y="2429925"/>
            <a:ext cx="794160" cy="644377"/>
          </a:xfrm>
          <a:prstGeom prst="rect">
            <a:avLst/>
          </a:prstGeom>
        </p:spPr>
      </p:pic>
      <p:cxnSp>
        <p:nvCxnSpPr>
          <p:cNvPr id="209" name="Straight Arrow Connector 208"/>
          <p:cNvCxnSpPr/>
          <p:nvPr/>
        </p:nvCxnSpPr>
        <p:spPr>
          <a:xfrm>
            <a:off x="1312453" y="146471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35" y="1336732"/>
                <a:ext cx="304892" cy="276999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/>
          <p:cNvSpPr/>
          <p:nvPr/>
        </p:nvSpPr>
        <p:spPr>
          <a:xfrm>
            <a:off x="644480" y="4179660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3646222" y="1259329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842761" y="1251538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6879059" y="1241821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827012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/>
              <p:cNvSpPr/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827012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322774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Rectangle 220"/>
              <p:cNvSpPr/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322928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9529693" y="794177"/>
                <a:ext cx="28712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693" y="794177"/>
                <a:ext cx="2871213" cy="400110"/>
              </a:xfrm>
              <a:prstGeom prst="rect">
                <a:avLst/>
              </a:prstGeom>
              <a:blipFill rotWithShape="0">
                <a:blip r:embed="rId7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9598836" y="125676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Rectangle 519"/>
              <p:cNvSpPr/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0" name="Rectangle 5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37" y="1617155"/>
                <a:ext cx="365760" cy="365760"/>
              </a:xfrm>
              <a:prstGeom prst="rect">
                <a:avLst/>
              </a:prstGeom>
              <a:blipFill rotWithShape="0">
                <a:blip r:embed="rId3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Rectangle 520"/>
              <p:cNvSpPr/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1" name="Rectangle 5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75" y="1619408"/>
                <a:ext cx="365760" cy="365760"/>
              </a:xfrm>
              <a:prstGeom prst="rect">
                <a:avLst/>
              </a:prstGeom>
              <a:blipFill rotWithShape="0">
                <a:blip r:embed="rId4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" name="Arc 521"/>
          <p:cNvSpPr/>
          <p:nvPr/>
        </p:nvSpPr>
        <p:spPr>
          <a:xfrm>
            <a:off x="1727034" y="12743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3" name="Arc 522"/>
          <p:cNvSpPr/>
          <p:nvPr/>
        </p:nvSpPr>
        <p:spPr>
          <a:xfrm rot="10800000">
            <a:off x="1719176" y="18491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Arc 523"/>
          <p:cNvSpPr/>
          <p:nvPr/>
        </p:nvSpPr>
        <p:spPr>
          <a:xfrm rot="16200000">
            <a:off x="1183100" y="1628967"/>
            <a:ext cx="309639" cy="457200"/>
          </a:xfrm>
          <a:prstGeom prst="arc">
            <a:avLst>
              <a:gd name="adj1" fmla="val 8859158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Rectangle 524"/>
              <p:cNvSpPr/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5" name="Rectangle 5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012" y="2319888"/>
                <a:ext cx="237744" cy="2417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Straight Arrow Connector 525"/>
          <p:cNvCxnSpPr/>
          <p:nvPr/>
        </p:nvCxnSpPr>
        <p:spPr>
          <a:xfrm flipH="1">
            <a:off x="1551953" y="20898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Rectangle 526"/>
              <p:cNvSpPr/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7" name="Rectangle 5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84" y="2319888"/>
                <a:ext cx="237744" cy="2417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Rectangle 527"/>
              <p:cNvSpPr/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8" name="Rectangle 5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9" y="2489258"/>
                <a:ext cx="237744" cy="2417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 528"/>
              <p:cNvSpPr/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9" name="Rectangle 5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75" y="2489258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Rectangle 529"/>
              <p:cNvSpPr/>
              <p:nvPr/>
            </p:nvSpPr>
            <p:spPr>
              <a:xfrm>
                <a:off x="909948" y="61269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0" name="Rectangle 5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8" y="6126903"/>
                <a:ext cx="274320" cy="274320"/>
              </a:xfrm>
              <a:prstGeom prst="rect">
                <a:avLst/>
              </a:prstGeom>
              <a:blipFill rotWithShape="0">
                <a:blip r:embed="rId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/>
          <p:cNvCxnSpPr>
            <a:stCxn id="532" idx="3"/>
            <a:endCxn id="534" idx="1"/>
          </p:cNvCxnSpPr>
          <p:nvPr/>
        </p:nvCxnSpPr>
        <p:spPr>
          <a:xfrm>
            <a:off x="1190223" y="5797577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Rectangle 531"/>
              <p:cNvSpPr/>
              <p:nvPr/>
            </p:nvSpPr>
            <p:spPr>
              <a:xfrm>
                <a:off x="915903" y="56604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2" name="Rectangle 5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03" y="56604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3" name="Straight Arrow Connector 532"/>
          <p:cNvCxnSpPr>
            <a:stCxn id="532" idx="2"/>
            <a:endCxn id="530" idx="0"/>
          </p:cNvCxnSpPr>
          <p:nvPr/>
        </p:nvCxnSpPr>
        <p:spPr>
          <a:xfrm flipH="1">
            <a:off x="1047108" y="5934737"/>
            <a:ext cx="5955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Rectangle 533"/>
              <p:cNvSpPr/>
              <p:nvPr/>
            </p:nvSpPr>
            <p:spPr>
              <a:xfrm>
                <a:off x="1354815" y="566041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4" name="Rectangle 5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15" y="5660417"/>
                <a:ext cx="274320" cy="274320"/>
              </a:xfrm>
              <a:prstGeom prst="rect">
                <a:avLst/>
              </a:prstGeom>
              <a:blipFill rotWithShape="0">
                <a:blip r:embed="rId10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/>
          <p:cNvCxnSpPr>
            <a:stCxn id="534" idx="2"/>
            <a:endCxn id="536" idx="0"/>
          </p:cNvCxnSpPr>
          <p:nvPr/>
        </p:nvCxnSpPr>
        <p:spPr>
          <a:xfrm>
            <a:off x="1491975" y="5934737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Rectangle 535"/>
              <p:cNvSpPr/>
              <p:nvPr/>
            </p:nvSpPr>
            <p:spPr>
              <a:xfrm>
                <a:off x="1356749" y="612690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6" name="Rectangle 5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49" y="6126903"/>
                <a:ext cx="274320" cy="274320"/>
              </a:xfrm>
              <a:prstGeom prst="rect">
                <a:avLst/>
              </a:prstGeom>
              <a:blipFill rotWithShape="0">
                <a:blip r:embed="rId11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7" name="Straight Arrow Connector 536"/>
          <p:cNvCxnSpPr>
            <a:stCxn id="530" idx="3"/>
            <a:endCxn id="536" idx="1"/>
          </p:cNvCxnSpPr>
          <p:nvPr/>
        </p:nvCxnSpPr>
        <p:spPr>
          <a:xfrm>
            <a:off x="1184268" y="6264063"/>
            <a:ext cx="172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stCxn id="534" idx="3"/>
            <a:endCxn id="539" idx="1"/>
          </p:cNvCxnSpPr>
          <p:nvPr/>
        </p:nvCxnSpPr>
        <p:spPr>
          <a:xfrm>
            <a:off x="1629135" y="5797577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Rectangle 538"/>
              <p:cNvSpPr/>
              <p:nvPr/>
            </p:nvSpPr>
            <p:spPr>
              <a:xfrm>
                <a:off x="1797992" y="5661951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9" name="Rectangle 5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92" y="5661951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Straight Arrow Connector 539"/>
          <p:cNvCxnSpPr>
            <a:stCxn id="539" idx="2"/>
            <a:endCxn id="541" idx="0"/>
          </p:cNvCxnSpPr>
          <p:nvPr/>
        </p:nvCxnSpPr>
        <p:spPr>
          <a:xfrm>
            <a:off x="1935152" y="5936271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Rectangle 540"/>
              <p:cNvSpPr/>
              <p:nvPr/>
            </p:nvSpPr>
            <p:spPr>
              <a:xfrm>
                <a:off x="1799926" y="6128437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1" name="Rectangle 5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26" y="6128437"/>
                <a:ext cx="274320" cy="274320"/>
              </a:xfrm>
              <a:prstGeom prst="rect">
                <a:avLst/>
              </a:prstGeom>
              <a:blipFill rotWithShape="0">
                <a:blip r:embed="rId1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2" name="Straight Arrow Connector 541"/>
          <p:cNvCxnSpPr>
            <a:stCxn id="536" idx="3"/>
            <a:endCxn id="541" idx="1"/>
          </p:cNvCxnSpPr>
          <p:nvPr/>
        </p:nvCxnSpPr>
        <p:spPr>
          <a:xfrm>
            <a:off x="1631069" y="6264063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539" idx="3"/>
            <a:endCxn id="544" idx="1"/>
          </p:cNvCxnSpPr>
          <p:nvPr/>
        </p:nvCxnSpPr>
        <p:spPr>
          <a:xfrm flipV="1">
            <a:off x="2072312" y="5797552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Rectangle 543"/>
              <p:cNvSpPr/>
              <p:nvPr/>
            </p:nvSpPr>
            <p:spPr>
              <a:xfrm>
                <a:off x="2246727" y="5660392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4" name="Rectangle 5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27" y="5660392"/>
                <a:ext cx="274320" cy="274320"/>
              </a:xfrm>
              <a:prstGeom prst="rect">
                <a:avLst/>
              </a:prstGeom>
              <a:blipFill rotWithShape="0">
                <a:blip r:embed="rId12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5" name="Straight Arrow Connector 544"/>
          <p:cNvCxnSpPr>
            <a:stCxn id="544" idx="2"/>
            <a:endCxn id="546" idx="0"/>
          </p:cNvCxnSpPr>
          <p:nvPr/>
        </p:nvCxnSpPr>
        <p:spPr>
          <a:xfrm>
            <a:off x="2383887" y="5934712"/>
            <a:ext cx="193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Rectangle 545"/>
              <p:cNvSpPr/>
              <p:nvPr/>
            </p:nvSpPr>
            <p:spPr>
              <a:xfrm>
                <a:off x="2248661" y="61268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6" name="Rectangle 5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61" y="6126878"/>
                <a:ext cx="274320" cy="274320"/>
              </a:xfrm>
              <a:prstGeom prst="rect">
                <a:avLst/>
              </a:prstGeom>
              <a:blipFill rotWithShape="0">
                <a:blip r:embed="rId14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Straight Arrow Connector 546"/>
          <p:cNvCxnSpPr>
            <a:stCxn id="541" idx="3"/>
            <a:endCxn id="546" idx="1"/>
          </p:cNvCxnSpPr>
          <p:nvPr/>
        </p:nvCxnSpPr>
        <p:spPr>
          <a:xfrm flipV="1">
            <a:off x="2074246" y="6264038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Rectangle 547"/>
              <p:cNvSpPr/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90" y="1621017"/>
                <a:ext cx="365760" cy="365760"/>
              </a:xfrm>
              <a:prstGeom prst="rect">
                <a:avLst/>
              </a:prstGeom>
              <a:blipFill rotWithShape="0">
                <a:blip r:embed="rId16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Rectangle 548"/>
              <p:cNvSpPr/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9" name="Rectangle 5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05" y="1617155"/>
                <a:ext cx="365760" cy="365760"/>
              </a:xfrm>
              <a:prstGeom prst="rect">
                <a:avLst/>
              </a:prstGeom>
              <a:blipFill rotWithShape="0">
                <a:blip r:embed="rId17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" name="Arc 549"/>
          <p:cNvSpPr/>
          <p:nvPr/>
        </p:nvSpPr>
        <p:spPr>
          <a:xfrm>
            <a:off x="1740070" y="13337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1" name="Arc 550"/>
          <p:cNvSpPr/>
          <p:nvPr/>
        </p:nvSpPr>
        <p:spPr>
          <a:xfrm>
            <a:off x="1719176" y="12268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52" name="Arc 551"/>
          <p:cNvSpPr/>
          <p:nvPr/>
        </p:nvSpPr>
        <p:spPr>
          <a:xfrm rot="10800000">
            <a:off x="1711741" y="18203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3" name="Arc 552"/>
          <p:cNvSpPr/>
          <p:nvPr/>
        </p:nvSpPr>
        <p:spPr>
          <a:xfrm rot="10800000">
            <a:off x="1714818" y="18203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Rectangle 559"/>
              <p:cNvSpPr/>
              <p:nvPr/>
            </p:nvSpPr>
            <p:spPr>
              <a:xfrm>
                <a:off x="2686587" y="5660197"/>
                <a:ext cx="2027873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0" name="Rectangle 5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587" y="5660197"/>
                <a:ext cx="2027873" cy="2743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1" name="Rectangle 560"/>
              <p:cNvSpPr/>
              <p:nvPr/>
            </p:nvSpPr>
            <p:spPr>
              <a:xfrm>
                <a:off x="2685108" y="61227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1" name="Rectangle 5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08" y="6122781"/>
                <a:ext cx="274320" cy="274320"/>
              </a:xfrm>
              <a:prstGeom prst="rect">
                <a:avLst/>
              </a:prstGeom>
              <a:blipFill rotWithShape="0">
                <a:blip r:embed="rId19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2" name="Rectangle 561"/>
              <p:cNvSpPr/>
              <p:nvPr/>
            </p:nvSpPr>
            <p:spPr>
              <a:xfrm>
                <a:off x="3035122" y="61227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2" name="Rectangle 5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22" y="6122781"/>
                <a:ext cx="274320" cy="274320"/>
              </a:xfrm>
              <a:prstGeom prst="rect">
                <a:avLst/>
              </a:prstGeom>
              <a:blipFill rotWithShape="0">
                <a:blip r:embed="rId20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Rectangle 562"/>
              <p:cNvSpPr/>
              <p:nvPr/>
            </p:nvSpPr>
            <p:spPr>
              <a:xfrm>
                <a:off x="3383434" y="6121222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3" name="Rectangle 5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434" y="6121222"/>
                <a:ext cx="274320" cy="274320"/>
              </a:xfrm>
              <a:prstGeom prst="rect">
                <a:avLst/>
              </a:prstGeom>
              <a:blipFill rotWithShape="0">
                <a:blip r:embed="rId21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Rectangle 563"/>
              <p:cNvSpPr/>
              <p:nvPr/>
            </p:nvSpPr>
            <p:spPr>
              <a:xfrm>
                <a:off x="3733416" y="61227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4" name="Rectangle 5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16" y="6122781"/>
                <a:ext cx="274320" cy="274320"/>
              </a:xfrm>
              <a:prstGeom prst="rect">
                <a:avLst/>
              </a:prstGeom>
              <a:blipFill rotWithShape="0">
                <a:blip r:embed="rId22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" name="Rectangle 564"/>
              <p:cNvSpPr/>
              <p:nvPr/>
            </p:nvSpPr>
            <p:spPr>
              <a:xfrm>
                <a:off x="4083612" y="61227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5" name="Rectangle 5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12" y="6122781"/>
                <a:ext cx="274320" cy="274320"/>
              </a:xfrm>
              <a:prstGeom prst="rect">
                <a:avLst/>
              </a:prstGeom>
              <a:blipFill rotWithShape="0">
                <a:blip r:embed="rId23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6" name="Rectangle 565"/>
              <p:cNvSpPr/>
              <p:nvPr/>
            </p:nvSpPr>
            <p:spPr>
              <a:xfrm>
                <a:off x="4435093" y="6122781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6" name="Rectangle 5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093" y="6122781"/>
                <a:ext cx="274320" cy="274320"/>
              </a:xfrm>
              <a:prstGeom prst="rect">
                <a:avLst/>
              </a:prstGeom>
              <a:blipFill rotWithShape="0">
                <a:blip r:embed="rId24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" name="Rectangle 566"/>
              <p:cNvSpPr/>
              <p:nvPr/>
            </p:nvSpPr>
            <p:spPr>
              <a:xfrm>
                <a:off x="4885440" y="611909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7" name="Rectangle 5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40" y="6119098"/>
                <a:ext cx="274320" cy="274320"/>
              </a:xfrm>
              <a:prstGeom prst="rect">
                <a:avLst/>
              </a:prstGeom>
              <a:blipFill rotWithShape="0">
                <a:blip r:embed="rId25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Rectangle 567"/>
              <p:cNvSpPr/>
              <p:nvPr/>
            </p:nvSpPr>
            <p:spPr>
              <a:xfrm>
                <a:off x="5328617" y="6120632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8" name="Rectangle 5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17" y="6120632"/>
                <a:ext cx="274320" cy="274320"/>
              </a:xfrm>
              <a:prstGeom prst="rect">
                <a:avLst/>
              </a:prstGeom>
              <a:blipFill rotWithShape="0">
                <a:blip r:embed="rId26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Straight Arrow Connector 568"/>
          <p:cNvCxnSpPr>
            <a:stCxn id="567" idx="3"/>
            <a:endCxn id="568" idx="1"/>
          </p:cNvCxnSpPr>
          <p:nvPr/>
        </p:nvCxnSpPr>
        <p:spPr>
          <a:xfrm>
            <a:off x="5159760" y="6256258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Rectangle 569"/>
              <p:cNvSpPr/>
              <p:nvPr/>
            </p:nvSpPr>
            <p:spPr>
              <a:xfrm>
                <a:off x="5777352" y="6119073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0" name="Rectangle 5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52" y="6119073"/>
                <a:ext cx="274320" cy="274320"/>
              </a:xfrm>
              <a:prstGeom prst="rect">
                <a:avLst/>
              </a:prstGeom>
              <a:blipFill rotWithShape="0">
                <a:blip r:embed="rId27"/>
                <a:stretch>
                  <a:fillRect l="-4255" r="-212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1" name="Straight Arrow Connector 570"/>
          <p:cNvCxnSpPr>
            <a:stCxn id="568" idx="3"/>
            <a:endCxn id="570" idx="1"/>
          </p:cNvCxnSpPr>
          <p:nvPr/>
        </p:nvCxnSpPr>
        <p:spPr>
          <a:xfrm flipV="1">
            <a:off x="5602937" y="6256233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Rectangle 576"/>
              <p:cNvSpPr/>
              <p:nvPr/>
            </p:nvSpPr>
            <p:spPr>
              <a:xfrm>
                <a:off x="8870560" y="61268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7" name="Rectangle 5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60" y="6126878"/>
                <a:ext cx="274320" cy="274320"/>
              </a:xfrm>
              <a:prstGeom prst="rect">
                <a:avLst/>
              </a:prstGeom>
              <a:blipFill rotWithShape="0">
                <a:blip r:embed="rId28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Arrow Connector 580"/>
          <p:cNvCxnSpPr>
            <a:endCxn id="563" idx="0"/>
          </p:cNvCxnSpPr>
          <p:nvPr/>
        </p:nvCxnSpPr>
        <p:spPr>
          <a:xfrm>
            <a:off x="3513900" y="5933866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9" name="Rectangle 588"/>
              <p:cNvSpPr/>
              <p:nvPr/>
            </p:nvSpPr>
            <p:spPr>
              <a:xfrm>
                <a:off x="6668537" y="5658040"/>
                <a:ext cx="2023555" cy="2743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9" name="Rectangle 5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37" y="5658040"/>
                <a:ext cx="2023555" cy="2743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5" name="Straight Arrow Connector 594"/>
          <p:cNvCxnSpPr>
            <a:stCxn id="280" idx="2"/>
            <a:endCxn id="567" idx="0"/>
          </p:cNvCxnSpPr>
          <p:nvPr/>
        </p:nvCxnSpPr>
        <p:spPr>
          <a:xfrm>
            <a:off x="5015689" y="5932385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stCxn id="282" idx="2"/>
            <a:endCxn id="568" idx="0"/>
          </p:cNvCxnSpPr>
          <p:nvPr/>
        </p:nvCxnSpPr>
        <p:spPr>
          <a:xfrm>
            <a:off x="5458866" y="5933919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>
            <a:stCxn id="289" idx="2"/>
            <a:endCxn id="570" idx="0"/>
          </p:cNvCxnSpPr>
          <p:nvPr/>
        </p:nvCxnSpPr>
        <p:spPr>
          <a:xfrm>
            <a:off x="5907601" y="5932360"/>
            <a:ext cx="6911" cy="18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endCxn id="599" idx="1"/>
          </p:cNvCxnSpPr>
          <p:nvPr/>
        </p:nvCxnSpPr>
        <p:spPr>
          <a:xfrm>
            <a:off x="8698555" y="5795200"/>
            <a:ext cx="172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9" name="Rectangle 598"/>
              <p:cNvSpPr/>
              <p:nvPr/>
            </p:nvSpPr>
            <p:spPr>
              <a:xfrm>
                <a:off x="8870560" y="56580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99" name="Rectangle 5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560" y="56580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0" name="Straight Arrow Connector 599"/>
          <p:cNvCxnSpPr>
            <a:stCxn id="599" idx="2"/>
            <a:endCxn id="577" idx="0"/>
          </p:cNvCxnSpPr>
          <p:nvPr/>
        </p:nvCxnSpPr>
        <p:spPr>
          <a:xfrm>
            <a:off x="9007720" y="5932360"/>
            <a:ext cx="0" cy="19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stCxn id="228" idx="3"/>
            <a:endCxn id="577" idx="1"/>
          </p:cNvCxnSpPr>
          <p:nvPr/>
        </p:nvCxnSpPr>
        <p:spPr>
          <a:xfrm flipV="1">
            <a:off x="8694745" y="6264038"/>
            <a:ext cx="175815" cy="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>
            <a:stCxn id="250" idx="3"/>
            <a:endCxn id="589" idx="1"/>
          </p:cNvCxnSpPr>
          <p:nvPr/>
        </p:nvCxnSpPr>
        <p:spPr>
          <a:xfrm>
            <a:off x="6498006" y="5795200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>
            <a:stCxn id="560" idx="3"/>
            <a:endCxn id="280" idx="1"/>
          </p:cNvCxnSpPr>
          <p:nvPr/>
        </p:nvCxnSpPr>
        <p:spPr>
          <a:xfrm flipV="1">
            <a:off x="4714460" y="5795225"/>
            <a:ext cx="164069" cy="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stCxn id="566" idx="3"/>
            <a:endCxn id="567" idx="1"/>
          </p:cNvCxnSpPr>
          <p:nvPr/>
        </p:nvCxnSpPr>
        <p:spPr>
          <a:xfrm flipV="1">
            <a:off x="4709413" y="6256258"/>
            <a:ext cx="176027" cy="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>
            <a:stCxn id="544" idx="3"/>
            <a:endCxn id="560" idx="1"/>
          </p:cNvCxnSpPr>
          <p:nvPr/>
        </p:nvCxnSpPr>
        <p:spPr>
          <a:xfrm flipV="1">
            <a:off x="2521047" y="5797357"/>
            <a:ext cx="165540" cy="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endCxn id="607" idx="1"/>
          </p:cNvCxnSpPr>
          <p:nvPr/>
        </p:nvCxnSpPr>
        <p:spPr>
          <a:xfrm>
            <a:off x="9150819" y="579388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Rectangle 606"/>
              <p:cNvSpPr/>
              <p:nvPr/>
            </p:nvSpPr>
            <p:spPr>
              <a:xfrm>
                <a:off x="9315411" y="5656723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Rectangle 6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11" y="565672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8" name="Straight Arrow Connector 607"/>
          <p:cNvCxnSpPr>
            <a:stCxn id="607" idx="2"/>
            <a:endCxn id="609" idx="0"/>
          </p:cNvCxnSpPr>
          <p:nvPr/>
        </p:nvCxnSpPr>
        <p:spPr>
          <a:xfrm>
            <a:off x="9452571" y="5931043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Rectangle 608"/>
              <p:cNvSpPr/>
              <p:nvPr/>
            </p:nvSpPr>
            <p:spPr>
              <a:xfrm>
                <a:off x="9315411" y="612687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9" name="Rectangle 6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11" y="6126878"/>
                <a:ext cx="274320" cy="274320"/>
              </a:xfrm>
              <a:prstGeom prst="rect">
                <a:avLst/>
              </a:prstGeom>
              <a:blipFill rotWithShape="0">
                <a:blip r:embed="rId32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0" name="Straight Arrow Connector 609"/>
          <p:cNvCxnSpPr>
            <a:stCxn id="577" idx="3"/>
            <a:endCxn id="609" idx="1"/>
          </p:cNvCxnSpPr>
          <p:nvPr/>
        </p:nvCxnSpPr>
        <p:spPr>
          <a:xfrm>
            <a:off x="9144880" y="626403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/>
              <p:cNvSpPr/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7" name="Rectangle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02" y="3351901"/>
                <a:ext cx="365760" cy="365760"/>
              </a:xfrm>
              <a:prstGeom prst="rect">
                <a:avLst/>
              </a:prstGeom>
              <a:blipFill rotWithShape="0">
                <a:blip r:embed="rId33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/>
              <p:cNvSpPr/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Rectangle 2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40" y="3354154"/>
                <a:ext cx="365760" cy="365760"/>
              </a:xfrm>
              <a:prstGeom prst="rect">
                <a:avLst/>
              </a:prstGeom>
              <a:blipFill rotWithShape="0">
                <a:blip r:embed="rId34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/>
              <p:cNvSpPr/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2" name="Rectangle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77" y="4054634"/>
                <a:ext cx="237744" cy="24177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Straight Arrow Connector 262"/>
          <p:cNvCxnSpPr/>
          <p:nvPr/>
        </p:nvCxnSpPr>
        <p:spPr>
          <a:xfrm flipH="1">
            <a:off x="1570918" y="3824574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/>
              <p:cNvSpPr/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4" name="Rectangle 2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849" y="4054634"/>
                <a:ext cx="237744" cy="241773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Rectangle 264"/>
              <p:cNvSpPr/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5" name="Rectangle 2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54" y="4224004"/>
                <a:ext cx="237744" cy="241773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/>
              <p:cNvSpPr/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6" name="Rectangle 2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140" y="4224004"/>
                <a:ext cx="237744" cy="2417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/>
              <p:cNvSpPr/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7" name="Rectangle 2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5" y="3355763"/>
                <a:ext cx="365760" cy="365760"/>
              </a:xfrm>
              <a:prstGeom prst="rect">
                <a:avLst/>
              </a:prstGeom>
              <a:blipFill rotWithShape="0">
                <a:blip r:embed="rId38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/>
              <p:cNvSpPr/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Rectangle 2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70" y="3351901"/>
                <a:ext cx="365760" cy="365760"/>
              </a:xfrm>
              <a:prstGeom prst="rect">
                <a:avLst/>
              </a:prstGeom>
              <a:blipFill rotWithShape="0">
                <a:blip r:embed="rId39"/>
                <a:stretch>
                  <a:fillRect l="-1612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Arc 278"/>
          <p:cNvSpPr/>
          <p:nvPr/>
        </p:nvSpPr>
        <p:spPr>
          <a:xfrm rot="16200000">
            <a:off x="482426" y="1988419"/>
            <a:ext cx="1738400" cy="1167055"/>
          </a:xfrm>
          <a:prstGeom prst="arc">
            <a:avLst>
              <a:gd name="adj1" fmla="val 10574923"/>
              <a:gd name="adj2" fmla="val 138132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Rectangle 279"/>
              <p:cNvSpPr/>
              <p:nvPr/>
            </p:nvSpPr>
            <p:spPr>
              <a:xfrm>
                <a:off x="4878529" y="5658065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0" name="Rectangle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529" y="5658065"/>
                <a:ext cx="274320" cy="274320"/>
              </a:xfrm>
              <a:prstGeom prst="rect">
                <a:avLst/>
              </a:prstGeom>
              <a:blipFill rotWithShape="0">
                <a:blip r:embed="rId40"/>
                <a:stretch>
                  <a:fillRect l="-12766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/>
          <p:cNvCxnSpPr>
            <a:stCxn id="280" idx="3"/>
            <a:endCxn id="282" idx="1"/>
          </p:cNvCxnSpPr>
          <p:nvPr/>
        </p:nvCxnSpPr>
        <p:spPr>
          <a:xfrm>
            <a:off x="5152849" y="5795225"/>
            <a:ext cx="168857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Rectangle 281"/>
              <p:cNvSpPr/>
              <p:nvPr/>
            </p:nvSpPr>
            <p:spPr>
              <a:xfrm>
                <a:off x="5321706" y="5659599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2" name="Rectangle 2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06" y="5659599"/>
                <a:ext cx="274320" cy="274320"/>
              </a:xfrm>
              <a:prstGeom prst="rect">
                <a:avLst/>
              </a:prstGeom>
              <a:blipFill rotWithShape="0">
                <a:blip r:embed="rId41"/>
                <a:stretch>
                  <a:fillRect l="-14894"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3" name="Straight Arrow Connector 282"/>
          <p:cNvCxnSpPr>
            <a:stCxn id="282" idx="3"/>
            <a:endCxn id="289" idx="1"/>
          </p:cNvCxnSpPr>
          <p:nvPr/>
        </p:nvCxnSpPr>
        <p:spPr>
          <a:xfrm flipV="1">
            <a:off x="5596026" y="5795200"/>
            <a:ext cx="174415" cy="1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Rectangle 288"/>
              <p:cNvSpPr/>
              <p:nvPr/>
            </p:nvSpPr>
            <p:spPr>
              <a:xfrm>
                <a:off x="5770441" y="56580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9" name="Rectangle 2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41" y="56580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3934995" y="794177"/>
                <a:ext cx="28712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Emission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95" y="794177"/>
                <a:ext cx="2871213" cy="707886"/>
              </a:xfrm>
              <a:prstGeom prst="rect">
                <a:avLst/>
              </a:prstGeom>
              <a:blipFill rotWithShape="0">
                <a:blip r:embed="rId42"/>
                <a:stretch>
                  <a:fillRect l="-2335" t="-4310" r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1784490"/>
                <a:ext cx="502920" cy="5029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1784778"/>
                <a:ext cx="502920" cy="502920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28" y="1281847"/>
                <a:ext cx="502920" cy="502920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5" y="1282299"/>
                <a:ext cx="502920" cy="502920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/>
              <p:cNvSpPr/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42" y="1281847"/>
                <a:ext cx="502920" cy="502920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67" y="1282299"/>
                <a:ext cx="502920" cy="502920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1784490"/>
                <a:ext cx="502920" cy="502920"/>
              </a:xfrm>
              <a:prstGeom prst="rect">
                <a:avLst/>
              </a:prstGeom>
              <a:blipFill rotWithShape="0"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1784942"/>
                <a:ext cx="502920" cy="502920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288062"/>
                <a:ext cx="502920" cy="502920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/>
              <p:cNvSpPr/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288350"/>
                <a:ext cx="502920" cy="502920"/>
              </a:xfrm>
              <a:prstGeom prst="rect">
                <a:avLst/>
              </a:prstGeom>
              <a:blipFill rotWithShape="0">
                <a:blip r:embed="rId52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288062"/>
                <a:ext cx="502920" cy="502920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288514"/>
                <a:ext cx="502920" cy="502920"/>
              </a:xfrm>
              <a:prstGeom prst="rect">
                <a:avLst/>
              </a:prstGeom>
              <a:blipFill rotWithShape="0">
                <a:blip r:embed="rId54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/>
              <p:cNvSpPr/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2790053"/>
                <a:ext cx="502920" cy="50292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/>
              <p:cNvSpPr/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2790341"/>
                <a:ext cx="502920" cy="50292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/>
              <p:cNvSpPr/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2790053"/>
                <a:ext cx="502920" cy="50292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2790505"/>
                <a:ext cx="502920" cy="502920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99" y="3293625"/>
                <a:ext cx="502920" cy="502920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90" y="3293913"/>
                <a:ext cx="502920" cy="502920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492" y="3293625"/>
                <a:ext cx="502920" cy="502920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25" y="3294077"/>
                <a:ext cx="502920" cy="502920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/>
              <p:cNvSpPr/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Rectangle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1783969"/>
                <a:ext cx="502920" cy="502920"/>
              </a:xfrm>
              <a:prstGeom prst="rect">
                <a:avLst/>
              </a:prstGeom>
              <a:blipFill rotWithShape="0">
                <a:blip r:embed="rId6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287541"/>
                <a:ext cx="502920" cy="502920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2789532"/>
                <a:ext cx="502920" cy="502920"/>
              </a:xfrm>
              <a:prstGeom prst="rect">
                <a:avLst/>
              </a:prstGeom>
              <a:blipFill rotWithShape="0">
                <a:blip r:embed="rId65"/>
                <a:stretch>
                  <a:fillRect l="-1176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03" y="3293104"/>
                <a:ext cx="502920" cy="502920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/>
              <p:cNvSpPr/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9" name="Rectangle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59" y="1282276"/>
                <a:ext cx="502920" cy="502920"/>
              </a:xfrm>
              <a:prstGeom prst="rect">
                <a:avLst/>
              </a:prstGeom>
              <a:blipFill rotWithShape="0">
                <a:blip r:embed="rId67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/>
              <p:cNvSpPr/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188525"/>
                <a:ext cx="502920" cy="502920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188813"/>
                <a:ext cx="502920" cy="50292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/>
              <p:cNvSpPr/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86" y="1685882"/>
                <a:ext cx="502920" cy="502920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3" y="1686334"/>
                <a:ext cx="502920" cy="50292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/>
              <p:cNvSpPr/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00" y="1685882"/>
                <a:ext cx="502920" cy="50292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/>
              <p:cNvSpPr/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25" y="1686334"/>
                <a:ext cx="502920" cy="50292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 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188525"/>
                <a:ext cx="502920" cy="50292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188977"/>
                <a:ext cx="502920" cy="502920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2692097"/>
                <a:ext cx="502920" cy="502920"/>
              </a:xfrm>
              <a:prstGeom prst="rect">
                <a:avLst/>
              </a:prstGeom>
              <a:blipFill rotWithShape="0"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2692385"/>
                <a:ext cx="502920" cy="502920"/>
              </a:xfrm>
              <a:prstGeom prst="rect">
                <a:avLst/>
              </a:prstGeom>
              <a:blipFill rotWithShape="0">
                <a:blip r:embed="rId77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/>
              <p:cNvSpPr/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2692097"/>
                <a:ext cx="502920" cy="502920"/>
              </a:xfrm>
              <a:prstGeom prst="rect">
                <a:avLst/>
              </a:prstGeom>
              <a:blipFill rotWithShape="0"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2692549"/>
                <a:ext cx="502920" cy="502920"/>
              </a:xfrm>
              <a:prstGeom prst="rect">
                <a:avLst/>
              </a:prstGeom>
              <a:blipFill rotWithShape="0">
                <a:blip r:embed="rId79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194088"/>
                <a:ext cx="502920" cy="502920"/>
              </a:xfrm>
              <a:prstGeom prst="rect">
                <a:avLst/>
              </a:prstGeom>
              <a:blipFill rotWithShape="0"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/>
              <p:cNvSpPr/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2" name="Rectangle 1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194376"/>
                <a:ext cx="502920" cy="502920"/>
              </a:xfrm>
              <a:prstGeom prst="rect">
                <a:avLst/>
              </a:prstGeom>
              <a:blipFill rotWithShape="0"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ectangle 192"/>
              <p:cNvSpPr/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194088"/>
                <a:ext cx="502920" cy="502920"/>
              </a:xfrm>
              <a:prstGeom prst="rect">
                <a:avLst/>
              </a:prstGeom>
              <a:blipFill rotWithShape="0"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/>
              <p:cNvSpPr/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194540"/>
                <a:ext cx="502920" cy="502920"/>
              </a:xfrm>
              <a:prstGeom prst="rect">
                <a:avLst/>
              </a:prstGeom>
              <a:blipFill rotWithShape="0"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/>
              <p:cNvSpPr/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Rectangle 1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57" y="3697660"/>
                <a:ext cx="502920" cy="502920"/>
              </a:xfrm>
              <a:prstGeom prst="rect">
                <a:avLst/>
              </a:prstGeom>
              <a:blipFill rotWithShape="0"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/>
              <p:cNvSpPr/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48" y="3697948"/>
                <a:ext cx="502920" cy="502920"/>
              </a:xfrm>
              <a:prstGeom prst="rect">
                <a:avLst/>
              </a:prstGeom>
              <a:blipFill rotWithShape="0"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/>
              <p:cNvSpPr/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Rectangl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550" y="3697660"/>
                <a:ext cx="502920" cy="502920"/>
              </a:xfrm>
              <a:prstGeom prst="rect">
                <a:avLst/>
              </a:prstGeom>
              <a:blipFill rotWithShape="0"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/>
              <p:cNvSpPr/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883" y="3698112"/>
                <a:ext cx="502920" cy="502920"/>
              </a:xfrm>
              <a:prstGeom prst="rect">
                <a:avLst/>
              </a:prstGeom>
              <a:blipFill rotWithShape="0"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188004"/>
                <a:ext cx="502920" cy="502920"/>
              </a:xfrm>
              <a:prstGeom prst="rect">
                <a:avLst/>
              </a:prstGeom>
              <a:blipFill rotWithShape="0">
                <a:blip r:embed="rId8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/>
              <p:cNvSpPr/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0" name="Rectangle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2691576"/>
                <a:ext cx="502920" cy="502920"/>
              </a:xfrm>
              <a:prstGeom prst="rect">
                <a:avLst/>
              </a:prstGeom>
              <a:blipFill rotWithShape="0">
                <a:blip r:embed="rId8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193567"/>
                <a:ext cx="502920" cy="502920"/>
              </a:xfrm>
              <a:prstGeom prst="rect">
                <a:avLst/>
              </a:prstGeom>
              <a:blipFill rotWithShape="0">
                <a:blip r:embed="rId90"/>
                <a:stretch>
                  <a:fillRect l="-1190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/>
              <p:cNvSpPr/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761" y="3697139"/>
                <a:ext cx="502920" cy="502920"/>
              </a:xfrm>
              <a:prstGeom prst="rect">
                <a:avLst/>
              </a:prstGeom>
              <a:blipFill rotWithShape="0">
                <a:blip r:embed="rId91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 202"/>
              <p:cNvSpPr/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3" name="Rectangle 2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617" y="1686311"/>
                <a:ext cx="502920" cy="502920"/>
              </a:xfrm>
              <a:prstGeom prst="rect">
                <a:avLst/>
              </a:prstGeom>
              <a:blipFill rotWithShape="0">
                <a:blip r:embed="rId92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Straight Arrow Connector 245"/>
          <p:cNvCxnSpPr>
            <a:endCxn id="250" idx="1"/>
          </p:cNvCxnSpPr>
          <p:nvPr/>
        </p:nvCxnSpPr>
        <p:spPr>
          <a:xfrm>
            <a:off x="6059094" y="5795200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Rectangle 249"/>
              <p:cNvSpPr/>
              <p:nvPr/>
            </p:nvSpPr>
            <p:spPr>
              <a:xfrm>
                <a:off x="6223686" y="5658040"/>
                <a:ext cx="274320" cy="2743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0" name="Rectangle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6" y="5658040"/>
                <a:ext cx="274320" cy="274320"/>
              </a:xfrm>
              <a:prstGeom prst="rect">
                <a:avLst/>
              </a:prstGeom>
              <a:blipFill rotWithShape="0">
                <a:blip r:embed="rId30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Straight Arrow Connector 250"/>
          <p:cNvCxnSpPr>
            <a:stCxn id="250" idx="2"/>
            <a:endCxn id="252" idx="0"/>
          </p:cNvCxnSpPr>
          <p:nvPr/>
        </p:nvCxnSpPr>
        <p:spPr>
          <a:xfrm>
            <a:off x="6360846" y="5932360"/>
            <a:ext cx="1903" cy="184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Rectangle 251"/>
              <p:cNvSpPr/>
              <p:nvPr/>
            </p:nvSpPr>
            <p:spPr>
              <a:xfrm>
                <a:off x="6225589" y="6116746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89" y="6116746"/>
                <a:ext cx="274320" cy="274320"/>
              </a:xfrm>
              <a:prstGeom prst="rect">
                <a:avLst/>
              </a:prstGeom>
              <a:blipFill rotWithShape="0">
                <a:blip r:embed="rId93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/>
          <p:cNvCxnSpPr>
            <a:stCxn id="570" idx="3"/>
            <a:endCxn id="252" idx="1"/>
          </p:cNvCxnSpPr>
          <p:nvPr/>
        </p:nvCxnSpPr>
        <p:spPr>
          <a:xfrm flipV="1">
            <a:off x="6051672" y="6253906"/>
            <a:ext cx="173917" cy="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827717" y="794177"/>
            <a:ext cx="287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7" name="Straight Arrow Connector 206"/>
          <p:cNvCxnSpPr>
            <a:endCxn id="208" idx="1"/>
          </p:cNvCxnSpPr>
          <p:nvPr/>
        </p:nvCxnSpPr>
        <p:spPr>
          <a:xfrm>
            <a:off x="9597143" y="5793993"/>
            <a:ext cx="1645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Rectangle 207"/>
              <p:cNvSpPr/>
              <p:nvPr/>
            </p:nvSpPr>
            <p:spPr>
              <a:xfrm>
                <a:off x="9761735" y="5656833"/>
                <a:ext cx="274320" cy="274320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35" y="5656833"/>
                <a:ext cx="274320" cy="274320"/>
              </a:xfrm>
              <a:prstGeom prst="rect">
                <a:avLst/>
              </a:prstGeom>
              <a:blipFill rotWithShape="0">
                <a:blip r:embed="rId31"/>
                <a:stretch>
                  <a:fillRect l="-14894"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>
            <a:stCxn id="208" idx="2"/>
            <a:endCxn id="210" idx="0"/>
          </p:cNvCxnSpPr>
          <p:nvPr/>
        </p:nvCxnSpPr>
        <p:spPr>
          <a:xfrm>
            <a:off x="9898895" y="5931153"/>
            <a:ext cx="0" cy="195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9761735" y="6126988"/>
                <a:ext cx="274320" cy="2743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735" y="6126988"/>
                <a:ext cx="274320" cy="274320"/>
              </a:xfrm>
              <a:prstGeom prst="rect">
                <a:avLst/>
              </a:prstGeom>
              <a:blipFill rotWithShape="0">
                <a:blip r:embed="rId94"/>
                <a:stretch>
                  <a:fillRect l="-4255" r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/>
          <p:cNvCxnSpPr>
            <a:endCxn id="210" idx="1"/>
          </p:cNvCxnSpPr>
          <p:nvPr/>
        </p:nvCxnSpPr>
        <p:spPr>
          <a:xfrm>
            <a:off x="9591204" y="6264148"/>
            <a:ext cx="170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Rectangle 222"/>
              <p:cNvSpPr/>
              <p:nvPr/>
            </p:nvSpPr>
            <p:spPr>
              <a:xfrm>
                <a:off x="6670440" y="61281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Rectangle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40" y="6128149"/>
                <a:ext cx="274320" cy="274320"/>
              </a:xfrm>
              <a:prstGeom prst="rect">
                <a:avLst/>
              </a:prstGeom>
              <a:blipFill rotWithShape="0">
                <a:blip r:embed="rId95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Rectangle 223"/>
              <p:cNvSpPr/>
              <p:nvPr/>
            </p:nvSpPr>
            <p:spPr>
              <a:xfrm>
                <a:off x="7020454" y="61281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Rectangle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54" y="6128149"/>
                <a:ext cx="274320" cy="274320"/>
              </a:xfrm>
              <a:prstGeom prst="rect">
                <a:avLst/>
              </a:prstGeom>
              <a:blipFill rotWithShape="0">
                <a:blip r:embed="rId96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Rectangle 224"/>
              <p:cNvSpPr/>
              <p:nvPr/>
            </p:nvSpPr>
            <p:spPr>
              <a:xfrm>
                <a:off x="7368766" y="6126590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Rectangle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66" y="6126590"/>
                <a:ext cx="274320" cy="274320"/>
              </a:xfrm>
              <a:prstGeom prst="rect">
                <a:avLst/>
              </a:prstGeom>
              <a:blipFill rotWithShape="0">
                <a:blip r:embed="rId97"/>
                <a:stretch>
                  <a:fillRect l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/>
              <p:cNvSpPr/>
              <p:nvPr/>
            </p:nvSpPr>
            <p:spPr>
              <a:xfrm>
                <a:off x="7718748" y="61281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6" name="Rectangle 2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48" y="6128149"/>
                <a:ext cx="274320" cy="274320"/>
              </a:xfrm>
              <a:prstGeom prst="rect">
                <a:avLst/>
              </a:prstGeom>
              <a:blipFill rotWithShape="0">
                <a:blip r:embed="rId98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/>
              <p:cNvSpPr/>
              <p:nvPr/>
            </p:nvSpPr>
            <p:spPr>
              <a:xfrm>
                <a:off x="8068944" y="61281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7" name="Rectangle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944" y="6128149"/>
                <a:ext cx="274320" cy="274320"/>
              </a:xfrm>
              <a:prstGeom prst="rect">
                <a:avLst/>
              </a:prstGeom>
              <a:blipFill rotWithShape="0">
                <a:blip r:embed="rId99"/>
                <a:stretch>
                  <a:fillRect l="-4255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/>
              <p:cNvSpPr/>
              <p:nvPr/>
            </p:nvSpPr>
            <p:spPr>
              <a:xfrm>
                <a:off x="8420425" y="6128149"/>
                <a:ext cx="274320" cy="274320"/>
              </a:xfrm>
              <a:prstGeom prst="rect">
                <a:avLst/>
              </a:prstGeom>
              <a:solidFill>
                <a:srgbClr val="41719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25" y="6128149"/>
                <a:ext cx="274320" cy="274320"/>
              </a:xfrm>
              <a:prstGeom prst="rect">
                <a:avLst/>
              </a:prstGeom>
              <a:blipFill rotWithShape="0">
                <a:blip r:embed="rId100"/>
                <a:stretch>
                  <a:fillRect l="-6383" r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TextBox 244"/>
          <p:cNvSpPr txBox="1"/>
          <p:nvPr/>
        </p:nvSpPr>
        <p:spPr>
          <a:xfrm>
            <a:off x="3601710" y="5136907"/>
            <a:ext cx="391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/>
              <p:cNvSpPr/>
              <p:nvPr/>
            </p:nvSpPr>
            <p:spPr>
              <a:xfrm>
                <a:off x="1105889" y="173673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4" name="Rectangle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89" y="1736732"/>
                <a:ext cx="402674" cy="261610"/>
              </a:xfrm>
              <a:prstGeom prst="rect">
                <a:avLst/>
              </a:prstGeom>
              <a:blipFill rotWithShape="0"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/>
              <p:cNvSpPr/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6" name="Rectangle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27" y="1445522"/>
                <a:ext cx="402674" cy="261610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/>
              <p:cNvSpPr/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7" name="Rectangle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91" y="3719045"/>
                <a:ext cx="402674" cy="261610"/>
              </a:xfrm>
              <a:prstGeom prst="rect">
                <a:avLst/>
              </a:prstGeom>
              <a:blipFill rotWithShape="0"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/>
              <p:cNvSpPr/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05        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0.0        0.05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8" name="Rectangle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63" y="1342242"/>
                <a:ext cx="1375969" cy="253916"/>
              </a:xfrm>
              <a:prstGeom prst="rect">
                <a:avLst/>
              </a:prstGeom>
              <a:blipFill rotWithShape="0"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Rectangle 283"/>
              <p:cNvSpPr/>
              <p:nvPr/>
            </p:nvSpPr>
            <p:spPr>
              <a:xfrm>
                <a:off x="1826399" y="2015958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4" name="Rectangle 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399" y="2015958"/>
                <a:ext cx="290464" cy="253916"/>
              </a:xfrm>
              <a:prstGeom prst="rect">
                <a:avLst/>
              </a:prstGeom>
              <a:blipFill rotWithShape="0"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Arc 308"/>
          <p:cNvSpPr/>
          <p:nvPr/>
        </p:nvSpPr>
        <p:spPr>
          <a:xfrm>
            <a:off x="1747928" y="3012703"/>
            <a:ext cx="1164568" cy="512519"/>
          </a:xfrm>
          <a:prstGeom prst="arc">
            <a:avLst>
              <a:gd name="adj1" fmla="val 10995027"/>
              <a:gd name="adj2" fmla="val 89958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0" name="Arc 309"/>
          <p:cNvSpPr/>
          <p:nvPr/>
        </p:nvSpPr>
        <p:spPr>
          <a:xfrm rot="10800000">
            <a:off x="1740070" y="3587542"/>
            <a:ext cx="727876" cy="445338"/>
          </a:xfrm>
          <a:prstGeom prst="arc">
            <a:avLst>
              <a:gd name="adj1" fmla="val 1097886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Arc 310"/>
          <p:cNvSpPr/>
          <p:nvPr/>
        </p:nvSpPr>
        <p:spPr>
          <a:xfrm rot="16200000">
            <a:off x="1203994" y="3367367"/>
            <a:ext cx="309639" cy="457200"/>
          </a:xfrm>
          <a:prstGeom prst="arc">
            <a:avLst>
              <a:gd name="adj1" fmla="val 8678828"/>
              <a:gd name="adj2" fmla="val 189880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2" name="Straight Arrow Connector 311"/>
          <p:cNvCxnSpPr/>
          <p:nvPr/>
        </p:nvCxnSpPr>
        <p:spPr>
          <a:xfrm flipH="1">
            <a:off x="1572847" y="3828228"/>
            <a:ext cx="18288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rc 314"/>
          <p:cNvSpPr/>
          <p:nvPr/>
        </p:nvSpPr>
        <p:spPr>
          <a:xfrm>
            <a:off x="1760964" y="3072182"/>
            <a:ext cx="720020" cy="41148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6" name="Arc 315"/>
          <p:cNvSpPr/>
          <p:nvPr/>
        </p:nvSpPr>
        <p:spPr>
          <a:xfrm>
            <a:off x="1740070" y="2965266"/>
            <a:ext cx="1637192" cy="622686"/>
          </a:xfrm>
          <a:prstGeom prst="arc">
            <a:avLst>
              <a:gd name="adj1" fmla="val 10896129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317" name="Arc 316"/>
          <p:cNvSpPr/>
          <p:nvPr/>
        </p:nvSpPr>
        <p:spPr>
          <a:xfrm rot="10800000">
            <a:off x="1732635" y="3558763"/>
            <a:ext cx="1159539" cy="521497"/>
          </a:xfrm>
          <a:prstGeom prst="arc">
            <a:avLst>
              <a:gd name="adj1" fmla="val 10873745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Arc 317"/>
          <p:cNvSpPr/>
          <p:nvPr/>
        </p:nvSpPr>
        <p:spPr>
          <a:xfrm rot="10800000">
            <a:off x="1735712" y="3558762"/>
            <a:ext cx="1681651" cy="559645"/>
          </a:xfrm>
          <a:prstGeom prst="arc">
            <a:avLst>
              <a:gd name="adj1" fmla="val 10790489"/>
              <a:gd name="adj2" fmla="val 10077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Rectangle 324"/>
              <p:cNvSpPr/>
              <p:nvPr/>
            </p:nvSpPr>
            <p:spPr>
              <a:xfrm>
                <a:off x="1126783" y="3475132"/>
                <a:ext cx="40267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5" name="Rectangle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83" y="3475132"/>
                <a:ext cx="402674" cy="261610"/>
              </a:xfrm>
              <a:prstGeom prst="rect">
                <a:avLst/>
              </a:prstGeom>
              <a:blipFill rotWithShape="0"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Rectangle 325"/>
              <p:cNvSpPr/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 0.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05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6" name="Rectangle 3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57" y="3080642"/>
                <a:ext cx="1375969" cy="253916"/>
              </a:xfrm>
              <a:prstGeom prst="rect">
                <a:avLst/>
              </a:prstGeom>
              <a:blipFill rotWithShape="0"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Rectangle 326"/>
              <p:cNvSpPr/>
              <p:nvPr/>
            </p:nvSpPr>
            <p:spPr>
              <a:xfrm>
                <a:off x="1847293" y="3754358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7" name="Rectangle 3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93" y="3754358"/>
                <a:ext cx="290464" cy="253916"/>
              </a:xfrm>
              <a:prstGeom prst="rect">
                <a:avLst/>
              </a:prstGeom>
              <a:blipFill rotWithShape="0"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2" name="Picture 231"/>
          <p:cNvPicPr>
            <a:picLocks noChangeAspect="1"/>
          </p:cNvPicPr>
          <p:nvPr/>
        </p:nvPicPr>
        <p:blipFill rotWithShape="1"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1897187" y="4354581"/>
            <a:ext cx="794160" cy="64437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 rotWithShape="1"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861195" y="4339148"/>
            <a:ext cx="794160" cy="644377"/>
          </a:xfrm>
          <a:prstGeom prst="rect">
            <a:avLst/>
          </a:prstGeom>
        </p:spPr>
      </p:pic>
      <p:cxnSp>
        <p:nvCxnSpPr>
          <p:cNvPr id="353" name="Straight Arrow Connector 352"/>
          <p:cNvCxnSpPr>
            <a:endCxn id="564" idx="0"/>
          </p:cNvCxnSpPr>
          <p:nvPr/>
        </p:nvCxnSpPr>
        <p:spPr>
          <a:xfrm>
            <a:off x="3855336" y="5937139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/>
          <p:cNvCxnSpPr>
            <a:endCxn id="565" idx="0"/>
          </p:cNvCxnSpPr>
          <p:nvPr/>
        </p:nvCxnSpPr>
        <p:spPr>
          <a:xfrm flipH="1">
            <a:off x="4220772" y="5940955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endCxn id="566" idx="0"/>
          </p:cNvCxnSpPr>
          <p:nvPr/>
        </p:nvCxnSpPr>
        <p:spPr>
          <a:xfrm>
            <a:off x="4572253" y="5942197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endCxn id="562" idx="0"/>
          </p:cNvCxnSpPr>
          <p:nvPr/>
        </p:nvCxnSpPr>
        <p:spPr>
          <a:xfrm>
            <a:off x="3169291" y="5940955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endCxn id="561" idx="0"/>
          </p:cNvCxnSpPr>
          <p:nvPr/>
        </p:nvCxnSpPr>
        <p:spPr>
          <a:xfrm>
            <a:off x="2810256" y="5940955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/>
          <p:nvPr/>
        </p:nvCxnSpPr>
        <p:spPr>
          <a:xfrm>
            <a:off x="7519244" y="5940955"/>
            <a:ext cx="6694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7860680" y="5944228"/>
            <a:ext cx="0" cy="18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H="1">
            <a:off x="8226116" y="5948044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8577597" y="5949286"/>
            <a:ext cx="0" cy="180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/>
          <p:nvPr/>
        </p:nvCxnSpPr>
        <p:spPr>
          <a:xfrm>
            <a:off x="7174635" y="5948044"/>
            <a:ext cx="2991" cy="1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/>
          <p:nvPr/>
        </p:nvCxnSpPr>
        <p:spPr>
          <a:xfrm>
            <a:off x="6815600" y="5948044"/>
            <a:ext cx="0" cy="181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/>
              <p:cNvSpPr txBox="1"/>
              <p:nvPr/>
            </p:nvSpPr>
            <p:spPr>
              <a:xfrm>
                <a:off x="7134980" y="800264"/>
                <a:ext cx="3035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980" y="800264"/>
                <a:ext cx="3035180" cy="400110"/>
              </a:xfrm>
              <a:prstGeom prst="rect">
                <a:avLst/>
              </a:prstGeom>
              <a:blipFill rotWithShape="0">
                <a:blip r:embed="rId109"/>
                <a:stretch>
                  <a:fillRect l="-200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" name="Oval 368"/>
          <p:cNvSpPr/>
          <p:nvPr/>
        </p:nvSpPr>
        <p:spPr>
          <a:xfrm>
            <a:off x="7257513" y="1256532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Rectangle 204"/>
              <p:cNvSpPr/>
              <p:nvPr/>
            </p:nvSpPr>
            <p:spPr>
              <a:xfrm>
                <a:off x="7288316" y="3662412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16" y="3662412"/>
                <a:ext cx="502920" cy="502920"/>
              </a:xfrm>
              <a:prstGeom prst="rect">
                <a:avLst/>
              </a:prstGeom>
              <a:blipFill rotWithShape="0">
                <a:blip r:embed="rId1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/>
              <p:cNvSpPr/>
              <p:nvPr/>
            </p:nvSpPr>
            <p:spPr>
              <a:xfrm>
                <a:off x="7791236" y="366159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236" y="3661592"/>
                <a:ext cx="502920" cy="502920"/>
              </a:xfrm>
              <a:prstGeom prst="rect">
                <a:avLst/>
              </a:prstGeom>
              <a:blipFill rotWithShape="0"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Rectangle 210"/>
              <p:cNvSpPr/>
              <p:nvPr/>
            </p:nvSpPr>
            <p:spPr>
              <a:xfrm>
                <a:off x="7803336" y="315676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336" y="3156767"/>
                <a:ext cx="502920" cy="502920"/>
              </a:xfrm>
              <a:prstGeom prst="rect">
                <a:avLst/>
              </a:prstGeom>
              <a:blipFill rotWithShape="0">
                <a:blip r:embed="rId112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7792158" y="416444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158" y="4164447"/>
                <a:ext cx="502920" cy="502920"/>
              </a:xfrm>
              <a:prstGeom prst="rect">
                <a:avLst/>
              </a:prstGeom>
              <a:blipFill rotWithShape="0"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Rectangle 212"/>
              <p:cNvSpPr/>
              <p:nvPr/>
            </p:nvSpPr>
            <p:spPr>
              <a:xfrm>
                <a:off x="8807234" y="315808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3" name="Rectangle 2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34" y="3158080"/>
                <a:ext cx="502920" cy="502920"/>
              </a:xfrm>
              <a:prstGeom prst="rect">
                <a:avLst/>
              </a:prstGeom>
              <a:blipFill rotWithShape="0">
                <a:blip r:embed="rId114"/>
                <a:stretch>
                  <a:fillRect l="-8333" r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Rectangle 213"/>
              <p:cNvSpPr/>
              <p:nvPr/>
            </p:nvSpPr>
            <p:spPr>
              <a:xfrm>
                <a:off x="9312036" y="315779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4" name="Rectangle 2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36" y="3157792"/>
                <a:ext cx="502920" cy="502920"/>
              </a:xfrm>
              <a:prstGeom prst="rect">
                <a:avLst/>
              </a:prstGeom>
              <a:blipFill rotWithShape="0">
                <a:blip r:embed="rId115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/>
              <p:cNvSpPr/>
              <p:nvPr/>
            </p:nvSpPr>
            <p:spPr>
              <a:xfrm>
                <a:off x="9817369" y="315824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5" name="Rectangle 2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369" y="3158244"/>
                <a:ext cx="502920" cy="502920"/>
              </a:xfrm>
              <a:prstGeom prst="rect">
                <a:avLst/>
              </a:prstGeom>
              <a:blipFill rotWithShape="0">
                <a:blip r:embed="rId116"/>
                <a:stretch>
                  <a:fillRect l="-8235" r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ctangle 215"/>
              <p:cNvSpPr/>
              <p:nvPr/>
            </p:nvSpPr>
            <p:spPr>
              <a:xfrm>
                <a:off x="8301588" y="3659797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6" name="Rectangle 2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88" y="3659797"/>
                <a:ext cx="502920" cy="502920"/>
              </a:xfrm>
              <a:prstGeom prst="rect">
                <a:avLst/>
              </a:prstGeom>
              <a:blipFill rotWithShape="0"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/>
              <p:cNvSpPr/>
              <p:nvPr/>
            </p:nvSpPr>
            <p:spPr>
              <a:xfrm>
                <a:off x="8805639" y="3660085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639" y="3660085"/>
                <a:ext cx="502920" cy="502920"/>
              </a:xfrm>
              <a:prstGeom prst="rect">
                <a:avLst/>
              </a:prstGeom>
              <a:blipFill rotWithShape="0">
                <a:blip r:embed="rId118"/>
                <a:stretch>
                  <a:fillRect l="-3529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/>
              <p:cNvSpPr/>
              <p:nvPr/>
            </p:nvSpPr>
            <p:spPr>
              <a:xfrm>
                <a:off x="9306631" y="365725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31" y="3657257"/>
                <a:ext cx="502920" cy="502920"/>
              </a:xfrm>
              <a:prstGeom prst="rect">
                <a:avLst/>
              </a:prstGeom>
              <a:blipFill rotWithShape="0"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/>
              <p:cNvSpPr/>
              <p:nvPr/>
            </p:nvSpPr>
            <p:spPr>
              <a:xfrm>
                <a:off x="9811964" y="3657709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964" y="3657709"/>
                <a:ext cx="502920" cy="502920"/>
              </a:xfrm>
              <a:prstGeom prst="rect">
                <a:avLst/>
              </a:prstGeom>
              <a:blipFill rotWithShape="0">
                <a:blip r:embed="rId120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/>
              <p:cNvSpPr/>
              <p:nvPr/>
            </p:nvSpPr>
            <p:spPr>
              <a:xfrm>
                <a:off x="8300179" y="4165295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79" y="4165295"/>
                <a:ext cx="502920" cy="502920"/>
              </a:xfrm>
              <a:prstGeom prst="rect">
                <a:avLst/>
              </a:prstGeom>
              <a:blipFill rotWithShape="0"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Rectangle 221"/>
              <p:cNvSpPr/>
              <p:nvPr/>
            </p:nvSpPr>
            <p:spPr>
              <a:xfrm>
                <a:off x="7289078" y="4162871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2" name="Rectangle 2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078" y="4162871"/>
                <a:ext cx="502920" cy="502920"/>
              </a:xfrm>
              <a:prstGeom prst="rect">
                <a:avLst/>
              </a:prstGeom>
              <a:blipFill rotWithShape="0">
                <a:blip r:embed="rId122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Rectangle 228"/>
              <p:cNvSpPr/>
              <p:nvPr/>
            </p:nvSpPr>
            <p:spPr>
              <a:xfrm>
                <a:off x="8302863" y="3157818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9" name="Rectangle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863" y="3157818"/>
                <a:ext cx="502920" cy="502920"/>
              </a:xfrm>
              <a:prstGeom prst="rect">
                <a:avLst/>
              </a:prstGeom>
              <a:blipFill rotWithShape="0">
                <a:blip r:embed="rId123"/>
                <a:stretch>
                  <a:fillRect l="-10588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Group 229"/>
          <p:cNvGrpSpPr/>
          <p:nvPr/>
        </p:nvGrpSpPr>
        <p:grpSpPr>
          <a:xfrm>
            <a:off x="7226985" y="3046596"/>
            <a:ext cx="685727" cy="751156"/>
            <a:chOff x="7312242" y="1209357"/>
            <a:chExt cx="685727" cy="7511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149" y="1320193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242" y="1457593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049" y="1209357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6" name="Straight Connector 235"/>
            <p:cNvCxnSpPr/>
            <p:nvPr/>
          </p:nvCxnSpPr>
          <p:spPr>
            <a:xfrm>
              <a:off x="7369823" y="131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Rectangle 236"/>
              <p:cNvSpPr/>
              <p:nvPr/>
            </p:nvSpPr>
            <p:spPr>
              <a:xfrm>
                <a:off x="8804508" y="4162625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508" y="4162625"/>
                <a:ext cx="502920" cy="502920"/>
              </a:xfrm>
              <a:prstGeom prst="rect">
                <a:avLst/>
              </a:prstGeom>
              <a:blipFill rotWithShape="0"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Rectangle 237"/>
              <p:cNvSpPr/>
              <p:nvPr/>
            </p:nvSpPr>
            <p:spPr>
              <a:xfrm>
                <a:off x="9309310" y="416043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0.1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" name="Rectangle 2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310" y="4160432"/>
                <a:ext cx="502920" cy="502920"/>
              </a:xfrm>
              <a:prstGeom prst="rect">
                <a:avLst/>
              </a:prstGeom>
              <a:blipFill rotWithShape="0"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Rectangle 238"/>
              <p:cNvSpPr/>
              <p:nvPr/>
            </p:nvSpPr>
            <p:spPr>
              <a:xfrm>
                <a:off x="9810833" y="4160884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0.0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33" y="4160884"/>
                <a:ext cx="502920" cy="502920"/>
              </a:xfrm>
              <a:prstGeom prst="rect">
                <a:avLst/>
              </a:prstGeom>
              <a:blipFill rotWithShape="0"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Left Brace 242"/>
          <p:cNvSpPr/>
          <p:nvPr/>
        </p:nvSpPr>
        <p:spPr>
          <a:xfrm rot="5400000">
            <a:off x="8195431" y="2538705"/>
            <a:ext cx="199421" cy="9910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ctangle 243"/>
              <p:cNvSpPr/>
              <p:nvPr/>
            </p:nvSpPr>
            <p:spPr>
              <a:xfrm>
                <a:off x="8222854" y="2706316"/>
                <a:ext cx="18280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854" y="2706316"/>
                <a:ext cx="182807" cy="233107"/>
              </a:xfrm>
              <a:prstGeom prst="rect">
                <a:avLst/>
              </a:prstGeom>
              <a:blipFill rotWithShape="0">
                <a:blip r:embed="rId130"/>
                <a:stretch>
                  <a:fillRect l="-43333" t="-5263" r="-36667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Left Brace 248"/>
          <p:cNvSpPr/>
          <p:nvPr/>
        </p:nvSpPr>
        <p:spPr>
          <a:xfrm rot="5400000">
            <a:off x="9454905" y="2282716"/>
            <a:ext cx="199422" cy="15030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ectangle 254"/>
              <p:cNvSpPr/>
              <p:nvPr/>
            </p:nvSpPr>
            <p:spPr>
              <a:xfrm>
                <a:off x="9407622" y="2706316"/>
                <a:ext cx="277247" cy="233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5" name="Rectangle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622" y="2706316"/>
                <a:ext cx="277247" cy="233107"/>
              </a:xfrm>
              <a:prstGeom prst="rect">
                <a:avLst/>
              </a:prstGeom>
              <a:blipFill rotWithShape="0">
                <a:blip r:embed="rId131"/>
                <a:stretch>
                  <a:fillRect l="-13043" t="-5263" r="-6522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7188566" y="2335299"/>
                <a:ext cx="34297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566" y="2335299"/>
                <a:ext cx="3429729" cy="400110"/>
              </a:xfrm>
              <a:prstGeom prst="rect">
                <a:avLst/>
              </a:prstGeom>
              <a:blipFill rotWithShape="0">
                <a:blip r:embed="rId132"/>
                <a:stretch>
                  <a:fillRect l="-17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/>
              <p:cNvSpPr txBox="1"/>
              <p:nvPr/>
            </p:nvSpPr>
            <p:spPr>
              <a:xfrm>
                <a:off x="6488584" y="4677976"/>
                <a:ext cx="3977020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260" name="TextBox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84" y="4677976"/>
                <a:ext cx="3977020" cy="439736"/>
              </a:xfrm>
              <a:prstGeom prst="rect">
                <a:avLst/>
              </a:prstGeom>
              <a:blipFill rotWithShape="0">
                <a:blip r:embed="rId13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Arrow Connector 260"/>
          <p:cNvCxnSpPr/>
          <p:nvPr/>
        </p:nvCxnSpPr>
        <p:spPr>
          <a:xfrm flipH="1">
            <a:off x="9371718" y="4560425"/>
            <a:ext cx="80853" cy="2481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Rectangle 273"/>
              <p:cNvSpPr/>
              <p:nvPr/>
            </p:nvSpPr>
            <p:spPr>
              <a:xfrm>
                <a:off x="7718709" y="1807176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4" name="Rectangle 2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09" y="1807176"/>
                <a:ext cx="502920" cy="502920"/>
              </a:xfrm>
              <a:prstGeom prst="rect">
                <a:avLst/>
              </a:prstGeom>
              <a:blipFill rotWithShape="0"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Rectangle 274"/>
              <p:cNvSpPr/>
              <p:nvPr/>
            </p:nvSpPr>
            <p:spPr>
              <a:xfrm>
                <a:off x="7719379" y="130743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5" name="Rectangle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379" y="1307431"/>
                <a:ext cx="502920" cy="502920"/>
              </a:xfrm>
              <a:prstGeom prst="rect">
                <a:avLst/>
              </a:prstGeom>
              <a:blipFill rotWithShape="0">
                <a:blip r:embed="rId135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Rectangle 275"/>
              <p:cNvSpPr/>
              <p:nvPr/>
            </p:nvSpPr>
            <p:spPr>
              <a:xfrm>
                <a:off x="8729627" y="1308744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6" name="Rectangle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627" y="1308744"/>
                <a:ext cx="502920" cy="502920"/>
              </a:xfrm>
              <a:prstGeom prst="rect">
                <a:avLst/>
              </a:prstGeom>
              <a:blipFill rotWithShape="0">
                <a:blip r:embed="rId136"/>
                <a:stretch>
                  <a:fillRect l="-9412" r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Rectangle 276"/>
              <p:cNvSpPr/>
              <p:nvPr/>
            </p:nvSpPr>
            <p:spPr>
              <a:xfrm>
                <a:off x="9234428" y="1308456"/>
                <a:ext cx="661921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428" y="1308456"/>
                <a:ext cx="661921" cy="502920"/>
              </a:xfrm>
              <a:prstGeom prst="rect">
                <a:avLst/>
              </a:prstGeom>
              <a:blipFill rotWithShape="0"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Rectangle 277"/>
              <p:cNvSpPr/>
              <p:nvPr/>
            </p:nvSpPr>
            <p:spPr>
              <a:xfrm>
                <a:off x="9898895" y="1308072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8" name="Rectangle 2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895" y="1308072"/>
                <a:ext cx="502920" cy="502920"/>
              </a:xfrm>
              <a:prstGeom prst="rect">
                <a:avLst/>
              </a:prstGeom>
              <a:blipFill rotWithShape="0">
                <a:blip r:embed="rId138"/>
                <a:stretch>
                  <a:fillRect l="-10714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Rectangle 284"/>
              <p:cNvSpPr/>
              <p:nvPr/>
            </p:nvSpPr>
            <p:spPr>
              <a:xfrm>
                <a:off x="8221441" y="1809191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0.5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5" name="Rectangle 2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441" y="1809191"/>
                <a:ext cx="502920" cy="502920"/>
              </a:xfrm>
              <a:prstGeom prst="rect">
                <a:avLst/>
              </a:prstGeom>
              <a:blipFill rotWithShape="0">
                <a:blip r:embed="rId1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Rectangle 285"/>
              <p:cNvSpPr/>
              <p:nvPr/>
            </p:nvSpPr>
            <p:spPr>
              <a:xfrm>
                <a:off x="8729302" y="1809479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6" name="Rectangle 2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302" y="1809479"/>
                <a:ext cx="502920" cy="502920"/>
              </a:xfrm>
              <a:prstGeom prst="rect">
                <a:avLst/>
              </a:prstGeom>
              <a:blipFill rotWithShape="0">
                <a:blip r:embed="rId1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Rectangle 286"/>
              <p:cNvSpPr/>
              <p:nvPr/>
            </p:nvSpPr>
            <p:spPr>
              <a:xfrm>
                <a:off x="9234103" y="1806651"/>
                <a:ext cx="661921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7" name="Rectangle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03" y="1806651"/>
                <a:ext cx="661921" cy="502920"/>
              </a:xfrm>
              <a:prstGeom prst="rect">
                <a:avLst/>
              </a:prstGeom>
              <a:blipFill rotWithShape="0"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Rectangle 287"/>
              <p:cNvSpPr/>
              <p:nvPr/>
            </p:nvSpPr>
            <p:spPr>
              <a:xfrm>
                <a:off x="9898570" y="1806267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88" name="Rectangle 2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570" y="1806267"/>
                <a:ext cx="502920" cy="502920"/>
              </a:xfrm>
              <a:prstGeom prst="rect">
                <a:avLst/>
              </a:prstGeom>
              <a:blipFill rotWithShape="0"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Rectangle 289"/>
              <p:cNvSpPr/>
              <p:nvPr/>
            </p:nvSpPr>
            <p:spPr>
              <a:xfrm>
                <a:off x="8222716" y="1308482"/>
                <a:ext cx="502920" cy="50292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308482"/>
                <a:ext cx="502920" cy="502920"/>
              </a:xfrm>
              <a:prstGeom prst="rect">
                <a:avLst/>
              </a:prstGeom>
              <a:blipFill rotWithShape="0">
                <a:blip r:embed="rId143"/>
                <a:stretch>
                  <a:fillRect l="-1071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Straight Arrow Connector 290"/>
          <p:cNvCxnSpPr/>
          <p:nvPr/>
        </p:nvCxnSpPr>
        <p:spPr>
          <a:xfrm>
            <a:off x="1289790" y="138748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Rectangle 291"/>
              <p:cNvSpPr/>
              <p:nvPr/>
            </p:nvSpPr>
            <p:spPr>
              <a:xfrm>
                <a:off x="1343664" y="1259502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2" name="Rectangle 2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4" y="1259502"/>
                <a:ext cx="421910" cy="276999"/>
              </a:xfrm>
              <a:prstGeom prst="rect">
                <a:avLst/>
              </a:prstGeom>
              <a:blipFill rotWithShape="0"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Straight Arrow Connector 292"/>
          <p:cNvCxnSpPr/>
          <p:nvPr/>
        </p:nvCxnSpPr>
        <p:spPr>
          <a:xfrm>
            <a:off x="1313056" y="3112258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Rectangle 293"/>
              <p:cNvSpPr/>
              <p:nvPr/>
            </p:nvSpPr>
            <p:spPr>
              <a:xfrm>
                <a:off x="1366930" y="2984280"/>
                <a:ext cx="4219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4" name="Rectangle 2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30" y="2984280"/>
                <a:ext cx="421910" cy="276999"/>
              </a:xfrm>
              <a:prstGeom prst="rect">
                <a:avLst/>
              </a:prstGeom>
              <a:blipFill rotWithShape="0"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Oval 297"/>
          <p:cNvSpPr/>
          <p:nvPr/>
        </p:nvSpPr>
        <p:spPr>
          <a:xfrm>
            <a:off x="326875" y="5345107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323623" y="1210577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3656542" y="1209414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10447003" y="3071671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938</Words>
  <Application>Microsoft Office PowerPoint</Application>
  <PresentationFormat>Widescreen</PresentationFormat>
  <Paragraphs>484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 -</cp:lastModifiedBy>
  <cp:revision>8</cp:revision>
  <dcterms:created xsi:type="dcterms:W3CDTF">2019-05-29T16:59:29Z</dcterms:created>
  <dcterms:modified xsi:type="dcterms:W3CDTF">2019-05-30T11:26:07Z</dcterms:modified>
</cp:coreProperties>
</file>