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76" r:id="rId3"/>
    <p:sldId id="266" r:id="rId4"/>
    <p:sldId id="262" r:id="rId5"/>
    <p:sldId id="263" r:id="rId6"/>
    <p:sldId id="26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370" y="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430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72122" y="6186568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24386" y="618525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86612" y="230650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2306504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89532" y="230568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2305684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91472" y="180085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72" y="180085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64065" y="190357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90454" y="28085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280853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01720" y="180217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720" y="1802172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06522" y="180188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22" y="1801884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11855" y="180233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55" y="1802336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92264" y="230769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2307699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00125" y="230798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2307987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4927" y="230515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2305159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10260" y="230561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230561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94665" y="2809387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2809387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00125" y="280934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2809343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04927" y="281096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2810960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10260" y="280760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2807602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87374" y="2810773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2810773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94809" y="180191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9" y="1801910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3570710" y="618536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25281" y="1690688"/>
            <a:ext cx="685727" cy="751156"/>
            <a:chOff x="7312242" y="1209357"/>
            <a:chExt cx="685727" cy="751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7369823" y="131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412345" y="18048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5" y="1804828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 l="-10714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17147" y="180454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47" y="1804540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22480" y="180499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480" y="1804992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10750" y="23068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2306833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915552" y="230781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2307815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420885" y="230826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2308267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410750" y="280818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2808189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915552" y="280980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280980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20885" y="280644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2806448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86612" y="330893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3308932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889532" y="33081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3308112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890454" y="3807157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3807157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92264" y="331012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3310127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900125" y="331041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3310415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404927" y="330885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3308857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910260" y="330803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3308039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394665" y="38080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3808005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900125" y="380796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3807961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404927" y="380957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3809578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910260" y="380622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3806220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387374" y="380939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3809391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410750" y="330926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3309261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915552" y="33064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3306433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420885" y="330688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3306885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410750" y="380680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3806807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915552" y="380842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3808424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420885" y="380506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380506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386612" y="431017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431017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889532" y="4309356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430935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890454" y="48084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4808401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92264" y="431137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4311371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00125" y="431165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431165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404927" y="430883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430883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910260" y="430928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4309283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394665" y="4809249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4809249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900125" y="48092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4809205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404927" y="481082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4810822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910260" y="481127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4811274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1387374" y="481063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4810635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4410750" y="43105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4310505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915552" y="430767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4307677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20885" y="430812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4308129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410750" y="48080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4808051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915552" y="480966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4809668"/>
                <a:ext cx="502920" cy="5029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5420885" y="481012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4810120"/>
                <a:ext cx="502920" cy="5029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386612" y="530879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5308794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89532" y="530797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5307974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890454" y="580701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5807019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392264" y="5309989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5309989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2900125" y="531027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5310277"/>
                <a:ext cx="502920" cy="50292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404927" y="530744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5307449"/>
                <a:ext cx="502920" cy="502920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910260" y="53079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5307901"/>
                <a:ext cx="502920" cy="502920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2394665" y="5807867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5807867"/>
                <a:ext cx="502920" cy="502920"/>
              </a:xfrm>
              <a:prstGeom prst="rect">
                <a:avLst/>
              </a:prstGeom>
              <a:blipFill rotWithShape="0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900125" y="580782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5807823"/>
                <a:ext cx="502920" cy="5029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3404927" y="580944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5809440"/>
                <a:ext cx="502920" cy="502920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910260" y="580608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5806082"/>
                <a:ext cx="502920" cy="5029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1387374" y="5809253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5809253"/>
                <a:ext cx="502920" cy="502920"/>
              </a:xfrm>
              <a:prstGeom prst="rect">
                <a:avLst/>
              </a:prstGeom>
              <a:blipFill rotWithShape="0">
                <a:blip r:embed="rId8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410750" y="530912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5309123"/>
                <a:ext cx="502920" cy="5029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4915552" y="53101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5310105"/>
                <a:ext cx="502920" cy="502920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420885" y="531055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5310557"/>
                <a:ext cx="502920" cy="50292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4410750" y="580666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5806669"/>
                <a:ext cx="502920" cy="50292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915552" y="58082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5808286"/>
                <a:ext cx="502920" cy="502920"/>
              </a:xfrm>
              <a:prstGeom prst="rect">
                <a:avLst/>
              </a:prstGeom>
              <a:blipFill rotWithShape="0"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420885" y="580492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5804928"/>
                <a:ext cx="502920" cy="502920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Arrow 96"/>
          <p:cNvSpPr/>
          <p:nvPr/>
        </p:nvSpPr>
        <p:spPr>
          <a:xfrm>
            <a:off x="6132192" y="3657600"/>
            <a:ext cx="896137" cy="82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7193948" y="365760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48" y="3657600"/>
                <a:ext cx="502920" cy="502920"/>
              </a:xfrm>
              <a:prstGeom prst="rect">
                <a:avLst/>
              </a:prstGeom>
              <a:blipFill rotWithShape="0">
                <a:blip r:embed="rId88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696868" y="365678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68" y="3656780"/>
                <a:ext cx="502920" cy="502920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7698808" y="31519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8" y="3151955"/>
                <a:ext cx="502920" cy="502920"/>
              </a:xfrm>
              <a:prstGeom prst="rect">
                <a:avLst/>
              </a:prstGeom>
              <a:blipFill rotWithShape="0">
                <a:blip r:embed="rId9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7697790" y="415963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790" y="4159635"/>
                <a:ext cx="502920" cy="502920"/>
              </a:xfrm>
              <a:prstGeom prst="rect">
                <a:avLst/>
              </a:prstGeom>
              <a:blipFill rotWithShape="0"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709056" y="315326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56" y="3153268"/>
                <a:ext cx="502920" cy="502920"/>
              </a:xfrm>
              <a:prstGeom prst="rect">
                <a:avLst/>
              </a:prstGeom>
              <a:blipFill rotWithShape="0">
                <a:blip r:embed="rId92"/>
                <a:stretch>
                  <a:fillRect l="-8333" r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9213858" y="315298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858" y="3152980"/>
                <a:ext cx="502920" cy="502920"/>
              </a:xfrm>
              <a:prstGeom prst="rect">
                <a:avLst/>
              </a:prstGeom>
              <a:blipFill rotWithShape="0">
                <a:blip r:embed="rId93"/>
                <a:stretch>
                  <a:fillRect l="-8235" r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719191" y="315343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91" y="3153432"/>
                <a:ext cx="502920" cy="502920"/>
              </a:xfrm>
              <a:prstGeom prst="rect">
                <a:avLst/>
              </a:prstGeom>
              <a:blipFill rotWithShape="0">
                <a:blip r:embed="rId94"/>
                <a:stretch>
                  <a:fillRect l="-8235" r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8199600" y="365879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00" y="3658795"/>
                <a:ext cx="502920" cy="502920"/>
              </a:xfrm>
              <a:prstGeom prst="rect">
                <a:avLst/>
              </a:prstGeom>
              <a:blipFill rotWithShape="0"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707461" y="365908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1" y="3659083"/>
                <a:ext cx="502920" cy="502920"/>
              </a:xfrm>
              <a:prstGeom prst="rect">
                <a:avLst/>
              </a:prstGeom>
              <a:blipFill rotWithShape="0">
                <a:blip r:embed="rId96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9212263" y="365625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63" y="3656255"/>
                <a:ext cx="502920" cy="502920"/>
              </a:xfrm>
              <a:prstGeom prst="rect">
                <a:avLst/>
              </a:prstGeom>
              <a:blipFill rotWithShape="0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9717596" y="365670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96" y="3656707"/>
                <a:ext cx="502920" cy="502920"/>
              </a:xfrm>
              <a:prstGeom prst="rect">
                <a:avLst/>
              </a:prstGeom>
              <a:blipFill rotWithShape="0">
                <a:blip r:embed="rId98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8202001" y="416048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01" y="4160483"/>
                <a:ext cx="502920" cy="502920"/>
              </a:xfrm>
              <a:prstGeom prst="rect">
                <a:avLst/>
              </a:prstGeom>
              <a:blipFill rotWithShape="0"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7194710" y="4161869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10" y="4161869"/>
                <a:ext cx="502920" cy="502920"/>
              </a:xfrm>
              <a:prstGeom prst="rect">
                <a:avLst/>
              </a:prstGeom>
              <a:blipFill rotWithShape="0">
                <a:blip r:embed="rId100"/>
                <a:stretch>
                  <a:fillRect l="-10588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202145" y="3153006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45" y="3153006"/>
                <a:ext cx="502920" cy="502920"/>
              </a:xfrm>
              <a:prstGeom prst="rect">
                <a:avLst/>
              </a:prstGeom>
              <a:blipFill rotWithShape="0">
                <a:blip r:embed="rId101"/>
                <a:stretch>
                  <a:fillRect l="-10588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7132617" y="3041784"/>
            <a:ext cx="685727" cy="751156"/>
            <a:chOff x="7312242" y="1209357"/>
            <a:chExt cx="685727" cy="751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7369823" y="131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702520" y="41654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20" y="4165433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9207322" y="416705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22" y="4167050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712655" y="416369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655" y="4163692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/>
          <p:cNvSpPr/>
          <p:nvPr/>
        </p:nvSpPr>
        <p:spPr>
          <a:xfrm>
            <a:off x="1891414" y="2311567"/>
            <a:ext cx="1005840" cy="100584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4080" y="2309614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407024" y="2807502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7706390" y="3658572"/>
            <a:ext cx="1005840" cy="100584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8709056" y="3656619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8710996" y="4156542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/>
              <p:cNvSpPr/>
              <p:nvPr/>
            </p:nvSpPr>
            <p:spPr>
              <a:xfrm>
                <a:off x="5909800" y="3620107"/>
                <a:ext cx="1298439" cy="872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𝐶𝑜𝑚𝑝𝑎𝑐𝑡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00" y="3620107"/>
                <a:ext cx="1298439" cy="872837"/>
              </a:xfrm>
              <a:prstGeom prst="rect">
                <a:avLst/>
              </a:prstGeom>
              <a:blipFill rotWithShape="0">
                <a:blip r:embed="rId10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Left Brace 283"/>
          <p:cNvSpPr/>
          <p:nvPr/>
        </p:nvSpPr>
        <p:spPr>
          <a:xfrm rot="5400000">
            <a:off x="8086382" y="2549035"/>
            <a:ext cx="233055" cy="9943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8132296" y="2701504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96" y="2701504"/>
                <a:ext cx="182807" cy="233107"/>
              </a:xfrm>
              <a:prstGeom prst="rect">
                <a:avLst/>
              </a:prstGeom>
              <a:blipFill rotWithShape="0">
                <a:blip r:embed="rId110"/>
                <a:stretch>
                  <a:fillRect l="-43333" t="-5263" r="-36667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Left Brace 289"/>
          <p:cNvSpPr/>
          <p:nvPr/>
        </p:nvSpPr>
        <p:spPr>
          <a:xfrm rot="5400000">
            <a:off x="9344990" y="2292179"/>
            <a:ext cx="233055" cy="150811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Rectangle 290"/>
              <p:cNvSpPr/>
              <p:nvPr/>
            </p:nvSpPr>
            <p:spPr>
              <a:xfrm>
                <a:off x="9317064" y="2701504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064" y="2701504"/>
                <a:ext cx="277247" cy="233107"/>
              </a:xfrm>
              <a:prstGeom prst="rect">
                <a:avLst/>
              </a:prstGeom>
              <a:blipFill rotWithShape="0">
                <a:blip r:embed="rId111"/>
                <a:stretch>
                  <a:fillRect l="-13043" t="-5263" r="-6522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7028329" y="2042160"/>
                <a:ext cx="3609191" cy="75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Compact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Transition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042160"/>
                <a:ext cx="3609191" cy="750401"/>
              </a:xfrm>
              <a:prstGeom prst="rect">
                <a:avLst/>
              </a:prstGeom>
              <a:blipFill rotWithShape="0">
                <a:blip r:embed="rId112"/>
                <a:stretch>
                  <a:fillRect l="-169" r="-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2011008" y="916112"/>
                <a:ext cx="3609191" cy="75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Sparse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Transition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08" y="916112"/>
                <a:ext cx="3609191" cy="750401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Rectangle 519"/>
              <p:cNvSpPr/>
              <p:nvPr/>
            </p:nvSpPr>
            <p:spPr>
              <a:xfrm>
                <a:off x="1484964" y="13585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64" y="1358537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 l="-14516" r="-1129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Rectangle 520"/>
              <p:cNvSpPr/>
              <p:nvPr/>
            </p:nvSpPr>
            <p:spPr>
              <a:xfrm>
                <a:off x="2230402" y="136079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02" y="1360790"/>
                <a:ext cx="365760" cy="365760"/>
              </a:xfrm>
              <a:prstGeom prst="rect">
                <a:avLst/>
              </a:prstGeom>
              <a:blipFill rotWithShape="0">
                <a:blip r:embed="rId4"/>
                <a:stretch>
                  <a:fillRect l="-12903" r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14531" y="1015685"/>
            <a:ext cx="1158598" cy="512519"/>
          </a:xfrm>
          <a:prstGeom prst="arc">
            <a:avLst>
              <a:gd name="adj1" fmla="val 10995027"/>
              <a:gd name="adj2" fmla="val 1806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682838" y="1590524"/>
            <a:ext cx="745741" cy="430137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80603" y="1280921"/>
            <a:ext cx="309639" cy="457200"/>
          </a:xfrm>
          <a:prstGeom prst="arc">
            <a:avLst>
              <a:gd name="adj1" fmla="val 8739865"/>
              <a:gd name="adj2" fmla="val 254306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Rectangle 524"/>
              <p:cNvSpPr/>
              <p:nvPr/>
            </p:nvSpPr>
            <p:spPr>
              <a:xfrm>
                <a:off x="1114539" y="20612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39" y="2061270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33480" y="1831210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Rectangle 526"/>
              <p:cNvSpPr/>
              <p:nvPr/>
            </p:nvSpPr>
            <p:spPr>
              <a:xfrm>
                <a:off x="1385411" y="20612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11" y="2061270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Rectangle 527"/>
              <p:cNvSpPr/>
              <p:nvPr/>
            </p:nvSpPr>
            <p:spPr>
              <a:xfrm>
                <a:off x="1020616" y="22306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16" y="2230640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 528"/>
              <p:cNvSpPr/>
              <p:nvPr/>
            </p:nvSpPr>
            <p:spPr>
              <a:xfrm>
                <a:off x="1302702" y="22306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02" y="2230640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2710917" y="1362399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17" y="1362399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 l="-14516" r="-11290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Rectangle 548"/>
              <p:cNvSpPr/>
              <p:nvPr/>
            </p:nvSpPr>
            <p:spPr>
              <a:xfrm>
                <a:off x="3632337" y="135853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7" y="13585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 l="-12903" r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14531" y="1074622"/>
            <a:ext cx="720020" cy="411480"/>
          </a:xfrm>
          <a:prstGeom prst="arc">
            <a:avLst>
              <a:gd name="adj1" fmla="val 11026958"/>
              <a:gd name="adj2" fmla="val 18058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30269" y="924750"/>
            <a:ext cx="2084947" cy="627489"/>
          </a:xfrm>
          <a:prstGeom prst="arc">
            <a:avLst>
              <a:gd name="adj1" fmla="val 10844767"/>
              <a:gd name="adj2" fmla="val 591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693268" y="1561745"/>
            <a:ext cx="1159539" cy="521497"/>
          </a:xfrm>
          <a:prstGeom prst="arc">
            <a:avLst>
              <a:gd name="adj1" fmla="val 10873745"/>
              <a:gd name="adj2" fmla="val 21207983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696344" y="1561743"/>
            <a:ext cx="2057923" cy="567565"/>
          </a:xfrm>
          <a:prstGeom prst="arc">
            <a:avLst>
              <a:gd name="adj1" fmla="val 10790489"/>
              <a:gd name="adj2" fmla="val 2145913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Arc 278"/>
          <p:cNvSpPr/>
          <p:nvPr/>
        </p:nvSpPr>
        <p:spPr>
          <a:xfrm rot="16200000">
            <a:off x="508212" y="1693605"/>
            <a:ext cx="1677582" cy="1007446"/>
          </a:xfrm>
          <a:prstGeom prst="arc">
            <a:avLst>
              <a:gd name="adj1" fmla="val 10684285"/>
              <a:gd name="adj2" fmla="val 196503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1088795" y="39732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p:sp>
        <p:nvSpPr>
          <p:cNvPr id="232" name="Oval 231"/>
          <p:cNvSpPr/>
          <p:nvPr/>
        </p:nvSpPr>
        <p:spPr>
          <a:xfrm>
            <a:off x="3232538" y="1537572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3323978" y="1537572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3421514" y="1537572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ectangle 235"/>
              <p:cNvSpPr/>
              <p:nvPr/>
            </p:nvSpPr>
            <p:spPr>
              <a:xfrm>
                <a:off x="1484964" y="29814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64" y="2981444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 l="-14516" r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ctangle 236"/>
              <p:cNvSpPr/>
              <p:nvPr/>
            </p:nvSpPr>
            <p:spPr>
              <a:xfrm>
                <a:off x="2230402" y="298369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02" y="2983697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 l="-12903" r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Arc 237"/>
          <p:cNvSpPr/>
          <p:nvPr/>
        </p:nvSpPr>
        <p:spPr>
          <a:xfrm>
            <a:off x="1714531" y="2638592"/>
            <a:ext cx="1158598" cy="512519"/>
          </a:xfrm>
          <a:prstGeom prst="arc">
            <a:avLst>
              <a:gd name="adj1" fmla="val 10995027"/>
              <a:gd name="adj2" fmla="val 1749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39" name="Arc 238"/>
          <p:cNvSpPr/>
          <p:nvPr/>
        </p:nvSpPr>
        <p:spPr>
          <a:xfrm rot="10800000">
            <a:off x="1682838" y="3229001"/>
            <a:ext cx="745741" cy="429768"/>
          </a:xfrm>
          <a:prstGeom prst="arc">
            <a:avLst>
              <a:gd name="adj1" fmla="val 10978865"/>
              <a:gd name="adj2" fmla="val 17317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Arc 239"/>
          <p:cNvSpPr/>
          <p:nvPr/>
        </p:nvSpPr>
        <p:spPr>
          <a:xfrm rot="16200000">
            <a:off x="1181853" y="2954642"/>
            <a:ext cx="309639" cy="457200"/>
          </a:xfrm>
          <a:prstGeom prst="arc">
            <a:avLst>
              <a:gd name="adj1" fmla="val 9200634"/>
              <a:gd name="adj2" fmla="val 236336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Rectangle 240"/>
              <p:cNvSpPr/>
              <p:nvPr/>
            </p:nvSpPr>
            <p:spPr>
              <a:xfrm>
                <a:off x="1114539" y="3684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39" y="3684177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/>
          <p:cNvCxnSpPr/>
          <p:nvPr/>
        </p:nvCxnSpPr>
        <p:spPr>
          <a:xfrm flipH="1">
            <a:off x="1533480" y="3454117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Rectangle 242"/>
              <p:cNvSpPr/>
              <p:nvPr/>
            </p:nvSpPr>
            <p:spPr>
              <a:xfrm>
                <a:off x="1385411" y="3684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3" name="Rectangle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11" y="3684177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ctangle 243"/>
              <p:cNvSpPr/>
              <p:nvPr/>
            </p:nvSpPr>
            <p:spPr>
              <a:xfrm>
                <a:off x="1020616" y="385354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16" y="3853547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Rectangle 248"/>
              <p:cNvSpPr/>
              <p:nvPr/>
            </p:nvSpPr>
            <p:spPr>
              <a:xfrm>
                <a:off x="1302702" y="385354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02" y="3853547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ectangle 254"/>
              <p:cNvSpPr/>
              <p:nvPr/>
            </p:nvSpPr>
            <p:spPr>
              <a:xfrm>
                <a:off x="2710917" y="2985306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17" y="2985306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 l="-14516" r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ectangle 258"/>
              <p:cNvSpPr/>
              <p:nvPr/>
            </p:nvSpPr>
            <p:spPr>
              <a:xfrm>
                <a:off x="3632337" y="2981444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7" y="2981444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 l="-12903" r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Arc 259"/>
          <p:cNvSpPr/>
          <p:nvPr/>
        </p:nvSpPr>
        <p:spPr>
          <a:xfrm>
            <a:off x="1714531" y="2697529"/>
            <a:ext cx="720020" cy="411480"/>
          </a:xfrm>
          <a:prstGeom prst="arc">
            <a:avLst>
              <a:gd name="adj1" fmla="val 11026958"/>
              <a:gd name="adj2" fmla="val 18058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1" name="Arc 260"/>
          <p:cNvSpPr/>
          <p:nvPr/>
        </p:nvSpPr>
        <p:spPr>
          <a:xfrm>
            <a:off x="1730269" y="2547657"/>
            <a:ext cx="2084947" cy="627489"/>
          </a:xfrm>
          <a:prstGeom prst="arc">
            <a:avLst>
              <a:gd name="adj1" fmla="val 10845201"/>
              <a:gd name="adj2" fmla="val 591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9" name="Arc 268"/>
          <p:cNvSpPr/>
          <p:nvPr/>
        </p:nvSpPr>
        <p:spPr>
          <a:xfrm rot="10800000">
            <a:off x="1693268" y="3184652"/>
            <a:ext cx="1159539" cy="521497"/>
          </a:xfrm>
          <a:prstGeom prst="arc">
            <a:avLst>
              <a:gd name="adj1" fmla="val 10873745"/>
              <a:gd name="adj2" fmla="val 2141289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Arc 269"/>
          <p:cNvSpPr/>
          <p:nvPr/>
        </p:nvSpPr>
        <p:spPr>
          <a:xfrm rot="10800000">
            <a:off x="1696344" y="3184651"/>
            <a:ext cx="2057922" cy="563648"/>
          </a:xfrm>
          <a:prstGeom prst="arc">
            <a:avLst>
              <a:gd name="adj1" fmla="val 10790489"/>
              <a:gd name="adj2" fmla="val 21530468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/>
          <p:cNvSpPr/>
          <p:nvPr/>
        </p:nvSpPr>
        <p:spPr>
          <a:xfrm>
            <a:off x="3232538" y="316047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3323978" y="316047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3421514" y="316047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Rectangle 286"/>
              <p:cNvSpPr/>
              <p:nvPr/>
            </p:nvSpPr>
            <p:spPr>
              <a:xfrm>
                <a:off x="1484964" y="5061046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pc="-1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1200" i="1" spc="-1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pc="-1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spc="-1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7" name="Rectangle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64" y="5061046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 l="-16129" r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Rectangle 287"/>
              <p:cNvSpPr/>
              <p:nvPr/>
            </p:nvSpPr>
            <p:spPr>
              <a:xfrm>
                <a:off x="2230402" y="5063299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8" name="Rectangle 2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02" y="5063299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 l="-14516" r="-1451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Arc 289"/>
          <p:cNvSpPr/>
          <p:nvPr/>
        </p:nvSpPr>
        <p:spPr>
          <a:xfrm>
            <a:off x="1714531" y="4718194"/>
            <a:ext cx="1158598" cy="512519"/>
          </a:xfrm>
          <a:prstGeom prst="arc">
            <a:avLst>
              <a:gd name="adj1" fmla="val 10885870"/>
              <a:gd name="adj2" fmla="val 1749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91" name="Arc 290"/>
          <p:cNvSpPr/>
          <p:nvPr/>
        </p:nvSpPr>
        <p:spPr>
          <a:xfrm rot="10800000">
            <a:off x="1693267" y="5308603"/>
            <a:ext cx="735312" cy="429768"/>
          </a:xfrm>
          <a:prstGeom prst="arc">
            <a:avLst>
              <a:gd name="adj1" fmla="val 10978865"/>
              <a:gd name="adj2" fmla="val 31002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Arc 291"/>
          <p:cNvSpPr/>
          <p:nvPr/>
        </p:nvSpPr>
        <p:spPr>
          <a:xfrm rot="16200000">
            <a:off x="1189943" y="5001815"/>
            <a:ext cx="309639" cy="457200"/>
          </a:xfrm>
          <a:prstGeom prst="arc">
            <a:avLst>
              <a:gd name="adj1" fmla="val 9294059"/>
              <a:gd name="adj2" fmla="val 19893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Rectangle 292"/>
              <p:cNvSpPr/>
              <p:nvPr/>
            </p:nvSpPr>
            <p:spPr>
              <a:xfrm>
                <a:off x="1114539" y="5763779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3" name="Rectangle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39" y="5763779"/>
                <a:ext cx="237744" cy="2417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/>
          <p:cNvCxnSpPr/>
          <p:nvPr/>
        </p:nvCxnSpPr>
        <p:spPr>
          <a:xfrm flipH="1">
            <a:off x="1533480" y="5533719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Rectangle 294"/>
              <p:cNvSpPr/>
              <p:nvPr/>
            </p:nvSpPr>
            <p:spPr>
              <a:xfrm>
                <a:off x="1385411" y="5763779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11" y="5763779"/>
                <a:ext cx="237744" cy="24177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Rectangle 295"/>
              <p:cNvSpPr/>
              <p:nvPr/>
            </p:nvSpPr>
            <p:spPr>
              <a:xfrm>
                <a:off x="1020616" y="5933149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16" y="5933149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angle 296"/>
              <p:cNvSpPr/>
              <p:nvPr/>
            </p:nvSpPr>
            <p:spPr>
              <a:xfrm>
                <a:off x="1302702" y="5933149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02" y="5933149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Rectangle 297"/>
              <p:cNvSpPr/>
              <p:nvPr/>
            </p:nvSpPr>
            <p:spPr>
              <a:xfrm>
                <a:off x="2710917" y="50649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8" name="Rectangle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17" y="5064908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 l="-14516" r="-1129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Rectangle 298"/>
              <p:cNvSpPr/>
              <p:nvPr/>
            </p:nvSpPr>
            <p:spPr>
              <a:xfrm>
                <a:off x="3632337" y="5061046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7" y="5061046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 l="-14516" r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Arc 299"/>
          <p:cNvSpPr/>
          <p:nvPr/>
        </p:nvSpPr>
        <p:spPr>
          <a:xfrm>
            <a:off x="1714531" y="4777131"/>
            <a:ext cx="720020" cy="411480"/>
          </a:xfrm>
          <a:prstGeom prst="arc">
            <a:avLst>
              <a:gd name="adj1" fmla="val 11026958"/>
              <a:gd name="adj2" fmla="val 18058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01" name="Arc 300"/>
          <p:cNvSpPr/>
          <p:nvPr/>
        </p:nvSpPr>
        <p:spPr>
          <a:xfrm>
            <a:off x="1730269" y="4627259"/>
            <a:ext cx="2084947" cy="627489"/>
          </a:xfrm>
          <a:prstGeom prst="arc">
            <a:avLst>
              <a:gd name="adj1" fmla="val 10828531"/>
              <a:gd name="adj2" fmla="val 591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02" name="Arc 301"/>
          <p:cNvSpPr/>
          <p:nvPr/>
        </p:nvSpPr>
        <p:spPr>
          <a:xfrm rot="10800000">
            <a:off x="1693268" y="5264254"/>
            <a:ext cx="1159539" cy="521497"/>
          </a:xfrm>
          <a:prstGeom prst="arc">
            <a:avLst>
              <a:gd name="adj1" fmla="val 10873745"/>
              <a:gd name="adj2" fmla="val 2119966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Arc 302"/>
          <p:cNvSpPr/>
          <p:nvPr/>
        </p:nvSpPr>
        <p:spPr>
          <a:xfrm rot="10800000">
            <a:off x="1696343" y="5264253"/>
            <a:ext cx="2057921" cy="584908"/>
          </a:xfrm>
          <a:prstGeom prst="arc">
            <a:avLst>
              <a:gd name="adj1" fmla="val 10790489"/>
              <a:gd name="adj2" fmla="val 2147533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/>
          <p:cNvSpPr/>
          <p:nvPr/>
        </p:nvSpPr>
        <p:spPr>
          <a:xfrm>
            <a:off x="3232538" y="5240081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Oval 328"/>
          <p:cNvSpPr/>
          <p:nvPr/>
        </p:nvSpPr>
        <p:spPr>
          <a:xfrm>
            <a:off x="3323978" y="5240081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Oval 329"/>
          <p:cNvSpPr/>
          <p:nvPr/>
        </p:nvSpPr>
        <p:spPr>
          <a:xfrm>
            <a:off x="3421514" y="5240081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1601827" y="4292159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Oval 331"/>
          <p:cNvSpPr/>
          <p:nvPr/>
        </p:nvSpPr>
        <p:spPr>
          <a:xfrm>
            <a:off x="1601827" y="4444559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Oval 332"/>
          <p:cNvSpPr/>
          <p:nvPr/>
        </p:nvSpPr>
        <p:spPr>
          <a:xfrm>
            <a:off x="1601827" y="4596959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Arc 333"/>
          <p:cNvSpPr/>
          <p:nvPr/>
        </p:nvSpPr>
        <p:spPr>
          <a:xfrm rot="16200000">
            <a:off x="-546095" y="2542095"/>
            <a:ext cx="3724757" cy="1342246"/>
          </a:xfrm>
          <a:prstGeom prst="arc">
            <a:avLst>
              <a:gd name="adj1" fmla="val 10740772"/>
              <a:gd name="adj2" fmla="val 126431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Arc 334"/>
          <p:cNvSpPr/>
          <p:nvPr/>
        </p:nvSpPr>
        <p:spPr>
          <a:xfrm rot="16200000">
            <a:off x="296788" y="3521655"/>
            <a:ext cx="2039476" cy="1068404"/>
          </a:xfrm>
          <a:prstGeom prst="arc">
            <a:avLst>
              <a:gd name="adj1" fmla="val 10675263"/>
              <a:gd name="adj2" fmla="val 72174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45021" y="6014312"/>
            <a:ext cx="794160" cy="64437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657908" y="6021268"/>
            <a:ext cx="794160" cy="64437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3816370" y="6021267"/>
            <a:ext cx="794160" cy="644377"/>
          </a:xfrm>
          <a:prstGeom prst="rect">
            <a:avLst/>
          </a:prstGeom>
        </p:spPr>
      </p:pic>
      <p:sp>
        <p:nvSpPr>
          <p:cNvPr id="89" name="Arc 88"/>
          <p:cNvSpPr/>
          <p:nvPr/>
        </p:nvSpPr>
        <p:spPr>
          <a:xfrm rot="5400000">
            <a:off x="1304466" y="3434604"/>
            <a:ext cx="4775260" cy="1110434"/>
          </a:xfrm>
          <a:prstGeom prst="arc">
            <a:avLst>
              <a:gd name="adj1" fmla="val 11147831"/>
              <a:gd name="adj2" fmla="val 2108593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0" name="Arc 89"/>
          <p:cNvSpPr/>
          <p:nvPr/>
        </p:nvSpPr>
        <p:spPr>
          <a:xfrm rot="5400000">
            <a:off x="379736" y="3431927"/>
            <a:ext cx="4775260" cy="1110434"/>
          </a:xfrm>
          <a:prstGeom prst="arc">
            <a:avLst>
              <a:gd name="adj1" fmla="val 11147831"/>
              <a:gd name="adj2" fmla="val 2107481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1" name="Arc 90"/>
          <p:cNvSpPr/>
          <p:nvPr/>
        </p:nvSpPr>
        <p:spPr>
          <a:xfrm rot="5400000">
            <a:off x="-225668" y="3429291"/>
            <a:ext cx="4775260" cy="1110434"/>
          </a:xfrm>
          <a:prstGeom prst="arc">
            <a:avLst>
              <a:gd name="adj1" fmla="val 11147831"/>
              <a:gd name="adj2" fmla="val 210658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2" name="Arc 91"/>
          <p:cNvSpPr/>
          <p:nvPr/>
        </p:nvSpPr>
        <p:spPr>
          <a:xfrm rot="5400000">
            <a:off x="2456440" y="4298383"/>
            <a:ext cx="2750279" cy="759988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3" name="Arc 92"/>
          <p:cNvSpPr/>
          <p:nvPr/>
        </p:nvSpPr>
        <p:spPr>
          <a:xfrm rot="5400000">
            <a:off x="1531093" y="4297426"/>
            <a:ext cx="2750279" cy="759988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4" name="Arc 93"/>
          <p:cNvSpPr/>
          <p:nvPr/>
        </p:nvSpPr>
        <p:spPr>
          <a:xfrm rot="5400000">
            <a:off x="925689" y="4294790"/>
            <a:ext cx="2750279" cy="759988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5" name="Arc 94"/>
          <p:cNvSpPr/>
          <p:nvPr/>
        </p:nvSpPr>
        <p:spPr>
          <a:xfrm rot="4524870">
            <a:off x="3810639" y="5538184"/>
            <a:ext cx="347958" cy="180875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6" name="Arc 95"/>
          <p:cNvSpPr/>
          <p:nvPr/>
        </p:nvSpPr>
        <p:spPr>
          <a:xfrm rot="4524870">
            <a:off x="2885290" y="5537228"/>
            <a:ext cx="347957" cy="180875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7" name="Arc 96"/>
          <p:cNvSpPr/>
          <p:nvPr/>
        </p:nvSpPr>
        <p:spPr>
          <a:xfrm rot="4524870">
            <a:off x="2279886" y="5534592"/>
            <a:ext cx="347957" cy="180875"/>
          </a:xfrm>
          <a:prstGeom prst="arc">
            <a:avLst>
              <a:gd name="adj1" fmla="val 11147831"/>
              <a:gd name="adj2" fmla="val 2101129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98" name="Oval 97"/>
          <p:cNvSpPr/>
          <p:nvPr/>
        </p:nvSpPr>
        <p:spPr>
          <a:xfrm>
            <a:off x="3511941" y="6318825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3603381" y="6318825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700917" y="6318825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46" r="-2892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Base-state to 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237" r="-1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856"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25587</TotalTime>
  <Words>350</Words>
  <Application>Microsoft Office PowerPoint</Application>
  <PresentationFormat>Widescreen</PresentationFormat>
  <Paragraphs>232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252</cp:revision>
  <dcterms:created xsi:type="dcterms:W3CDTF">2017-07-30T07:55:30Z</dcterms:created>
  <dcterms:modified xsi:type="dcterms:W3CDTF">2019-05-30T11:20:21Z</dcterms:modified>
</cp:coreProperties>
</file>