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659D-D667-4AFA-9748-DCD10C6EC294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6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4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(`)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60" y="329047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3</cp:revision>
  <dcterms:created xsi:type="dcterms:W3CDTF">2019-05-30T10:59:43Z</dcterms:created>
  <dcterms:modified xsi:type="dcterms:W3CDTF">2019-05-30T11:19:41Z</dcterms:modified>
</cp:coreProperties>
</file>