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57" r:id="rId4"/>
    <p:sldId id="264" r:id="rId5"/>
    <p:sldId id="272" r:id="rId6"/>
    <p:sldId id="273" r:id="rId7"/>
    <p:sldId id="275" r:id="rId8"/>
    <p:sldId id="256" r:id="rId9"/>
    <p:sldId id="274" r:id="rId10"/>
    <p:sldId id="266" r:id="rId11"/>
    <p:sldId id="265" r:id="rId12"/>
    <p:sldId id="258" r:id="rId13"/>
    <p:sldId id="259" r:id="rId14"/>
    <p:sldId id="262" r:id="rId15"/>
    <p:sldId id="263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58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430.png"/><Relationship Id="rId4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61" Type="http://schemas.openxmlformats.org/officeDocument/2006/relationships/image" Target="../media/image117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2.png"/><Relationship Id="rId42" Type="http://schemas.openxmlformats.org/officeDocument/2006/relationships/image" Target="../media/image204.png"/><Relationship Id="rId47" Type="http://schemas.openxmlformats.org/officeDocument/2006/relationships/image" Target="../media/image136.png"/><Relationship Id="rId63" Type="http://schemas.openxmlformats.org/officeDocument/2006/relationships/image" Target="../media/image101.png"/><Relationship Id="rId68" Type="http://schemas.openxmlformats.org/officeDocument/2006/relationships/image" Target="../media/image106.png"/><Relationship Id="rId84" Type="http://schemas.openxmlformats.org/officeDocument/2006/relationships/image" Target="../media/image150.png"/><Relationship Id="rId89" Type="http://schemas.openxmlformats.org/officeDocument/2006/relationships/image" Target="../media/image155.png"/><Relationship Id="rId112" Type="http://schemas.openxmlformats.org/officeDocument/2006/relationships/image" Target="../media/image290.png"/><Relationship Id="rId133" Type="http://schemas.openxmlformats.org/officeDocument/2006/relationships/image" Target="../media/image198.png"/><Relationship Id="rId16" Type="http://schemas.openxmlformats.org/officeDocument/2006/relationships/image" Target="../media/image190.png"/><Relationship Id="rId107" Type="http://schemas.openxmlformats.org/officeDocument/2006/relationships/image" Target="../media/image172.png"/><Relationship Id="rId11" Type="http://schemas.openxmlformats.org/officeDocument/2006/relationships/image" Target="../media/image228.png"/><Relationship Id="rId32" Type="http://schemas.openxmlformats.org/officeDocument/2006/relationships/image" Target="../media/image133.png"/><Relationship Id="rId53" Type="http://schemas.openxmlformats.org/officeDocument/2006/relationships/image" Target="../media/image141.png"/><Relationship Id="rId58" Type="http://schemas.openxmlformats.org/officeDocument/2006/relationships/image" Target="../media/image91.png"/><Relationship Id="rId74" Type="http://schemas.openxmlformats.org/officeDocument/2006/relationships/image" Target="../media/image112.png"/><Relationship Id="rId79" Type="http://schemas.openxmlformats.org/officeDocument/2006/relationships/image" Target="../media/image145.png"/><Relationship Id="rId102" Type="http://schemas.openxmlformats.org/officeDocument/2006/relationships/image" Target="../media/image168.png"/><Relationship Id="rId123" Type="http://schemas.openxmlformats.org/officeDocument/2006/relationships/image" Target="../media/image180.png"/><Relationship Id="rId128" Type="http://schemas.openxmlformats.org/officeDocument/2006/relationships/image" Target="../media/image193.png"/><Relationship Id="rId5" Type="http://schemas.openxmlformats.org/officeDocument/2006/relationships/image" Target="../media/image186.png"/><Relationship Id="rId90" Type="http://schemas.openxmlformats.org/officeDocument/2006/relationships/image" Target="../media/image156.png"/><Relationship Id="rId95" Type="http://schemas.openxmlformats.org/officeDocument/2006/relationships/image" Target="../media/image161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Relationship Id="rId43" Type="http://schemas.openxmlformats.org/officeDocument/2006/relationships/image" Target="../media/image205.png"/><Relationship Id="rId48" Type="http://schemas.openxmlformats.org/officeDocument/2006/relationships/image" Target="../media/image137.png"/><Relationship Id="rId64" Type="http://schemas.openxmlformats.org/officeDocument/2006/relationships/image" Target="../media/image102.png"/><Relationship Id="rId69" Type="http://schemas.openxmlformats.org/officeDocument/2006/relationships/image" Target="../media/image107.png"/><Relationship Id="rId113" Type="http://schemas.openxmlformats.org/officeDocument/2006/relationships/image" Target="../media/image291.png"/><Relationship Id="rId118" Type="http://schemas.openxmlformats.org/officeDocument/2006/relationships/image" Target="../media/image175.png"/><Relationship Id="rId134" Type="http://schemas.openxmlformats.org/officeDocument/2006/relationships/image" Target="../media/image199.png"/><Relationship Id="rId80" Type="http://schemas.openxmlformats.org/officeDocument/2006/relationships/image" Target="../media/image146.png"/><Relationship Id="rId85" Type="http://schemas.openxmlformats.org/officeDocument/2006/relationships/image" Target="../media/image151.png"/><Relationship Id="rId12" Type="http://schemas.openxmlformats.org/officeDocument/2006/relationships/image" Target="../media/image229.png"/><Relationship Id="rId17" Type="http://schemas.openxmlformats.org/officeDocument/2006/relationships/image" Target="../media/image191.png"/><Relationship Id="rId33" Type="http://schemas.openxmlformats.org/officeDocument/2006/relationships/image" Target="../media/image134.png"/><Relationship Id="rId59" Type="http://schemas.openxmlformats.org/officeDocument/2006/relationships/image" Target="../media/image92.png"/><Relationship Id="rId103" Type="http://schemas.openxmlformats.org/officeDocument/2006/relationships/image" Target="../media/image169.png"/><Relationship Id="rId108" Type="http://schemas.openxmlformats.org/officeDocument/2006/relationships/image" Target="../media/image286.png"/><Relationship Id="rId124" Type="http://schemas.openxmlformats.org/officeDocument/2006/relationships/image" Target="../media/image181.png"/><Relationship Id="rId129" Type="http://schemas.openxmlformats.org/officeDocument/2006/relationships/image" Target="../media/image194.png"/><Relationship Id="rId54" Type="http://schemas.openxmlformats.org/officeDocument/2006/relationships/image" Target="../media/image81.png"/><Relationship Id="rId70" Type="http://schemas.openxmlformats.org/officeDocument/2006/relationships/image" Target="../media/image108.png"/><Relationship Id="rId75" Type="http://schemas.openxmlformats.org/officeDocument/2006/relationships/image" Target="../media/image113.png"/><Relationship Id="rId91" Type="http://schemas.openxmlformats.org/officeDocument/2006/relationships/image" Target="../media/image157.png"/><Relationship Id="rId96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49" Type="http://schemas.openxmlformats.org/officeDocument/2006/relationships/image" Target="../media/image138.png"/><Relationship Id="rId114" Type="http://schemas.openxmlformats.org/officeDocument/2006/relationships/image" Target="../media/image292.png"/><Relationship Id="rId119" Type="http://schemas.openxmlformats.org/officeDocument/2006/relationships/image" Target="../media/image176.png"/><Relationship Id="rId44" Type="http://schemas.openxmlformats.org/officeDocument/2006/relationships/image" Target="../media/image206.png"/><Relationship Id="rId60" Type="http://schemas.openxmlformats.org/officeDocument/2006/relationships/image" Target="../media/image93.png"/><Relationship Id="rId65" Type="http://schemas.openxmlformats.org/officeDocument/2006/relationships/image" Target="../media/image103.png"/><Relationship Id="rId81" Type="http://schemas.openxmlformats.org/officeDocument/2006/relationships/image" Target="../media/image147.png"/><Relationship Id="rId86" Type="http://schemas.openxmlformats.org/officeDocument/2006/relationships/image" Target="../media/image152.png"/><Relationship Id="rId130" Type="http://schemas.openxmlformats.org/officeDocument/2006/relationships/image" Target="../media/image195.png"/><Relationship Id="rId13" Type="http://schemas.openxmlformats.org/officeDocument/2006/relationships/image" Target="../media/image230.png"/><Relationship Id="rId18" Type="http://schemas.openxmlformats.org/officeDocument/2006/relationships/image" Target="../media/image119.png"/><Relationship Id="rId109" Type="http://schemas.openxmlformats.org/officeDocument/2006/relationships/image" Target="../media/image287.png"/><Relationship Id="rId34" Type="http://schemas.openxmlformats.org/officeDocument/2006/relationships/image" Target="../media/image135.png"/><Relationship Id="rId50" Type="http://schemas.openxmlformats.org/officeDocument/2006/relationships/image" Target="../media/image139.png"/><Relationship Id="rId55" Type="http://schemas.openxmlformats.org/officeDocument/2006/relationships/image" Target="../media/image82.png"/><Relationship Id="rId76" Type="http://schemas.openxmlformats.org/officeDocument/2006/relationships/image" Target="../media/image114.png"/><Relationship Id="rId97" Type="http://schemas.openxmlformats.org/officeDocument/2006/relationships/image" Target="../media/image163.png"/><Relationship Id="rId104" Type="http://schemas.openxmlformats.org/officeDocument/2006/relationships/image" Target="../media/image282.png"/><Relationship Id="rId120" Type="http://schemas.openxmlformats.org/officeDocument/2006/relationships/image" Target="../media/image177.png"/><Relationship Id="rId125" Type="http://schemas.openxmlformats.org/officeDocument/2006/relationships/image" Target="../media/image182.png"/><Relationship Id="rId7" Type="http://schemas.openxmlformats.org/officeDocument/2006/relationships/image" Target="../media/image188.png"/><Relationship Id="rId71" Type="http://schemas.openxmlformats.org/officeDocument/2006/relationships/image" Target="../media/image142.png"/><Relationship Id="rId92" Type="http://schemas.openxmlformats.org/officeDocument/2006/relationships/image" Target="../media/image15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0.png"/><Relationship Id="rId24" Type="http://schemas.openxmlformats.org/officeDocument/2006/relationships/image" Target="../media/image125.png"/><Relationship Id="rId40" Type="http://schemas.openxmlformats.org/officeDocument/2006/relationships/image" Target="../media/image202.png"/><Relationship Id="rId45" Type="http://schemas.openxmlformats.org/officeDocument/2006/relationships/image" Target="../media/image207.png"/><Relationship Id="rId66" Type="http://schemas.openxmlformats.org/officeDocument/2006/relationships/image" Target="../media/image104.png"/><Relationship Id="rId87" Type="http://schemas.openxmlformats.org/officeDocument/2006/relationships/image" Target="../media/image153.png"/><Relationship Id="rId110" Type="http://schemas.openxmlformats.org/officeDocument/2006/relationships/image" Target="../media/image288.png"/><Relationship Id="rId115" Type="http://schemas.openxmlformats.org/officeDocument/2006/relationships/image" Target="../media/image293.png"/><Relationship Id="rId131" Type="http://schemas.openxmlformats.org/officeDocument/2006/relationships/image" Target="../media/image196.png"/><Relationship Id="rId61" Type="http://schemas.openxmlformats.org/officeDocument/2006/relationships/image" Target="../media/image94.png"/><Relationship Id="rId82" Type="http://schemas.openxmlformats.org/officeDocument/2006/relationships/image" Target="../media/image148.png"/><Relationship Id="rId19" Type="http://schemas.openxmlformats.org/officeDocument/2006/relationships/image" Target="../media/image120.png"/><Relationship Id="rId14" Type="http://schemas.openxmlformats.org/officeDocument/2006/relationships/image" Target="../media/image231.png"/><Relationship Id="rId30" Type="http://schemas.openxmlformats.org/officeDocument/2006/relationships/image" Target="../media/image131.png"/><Relationship Id="rId56" Type="http://schemas.openxmlformats.org/officeDocument/2006/relationships/image" Target="../media/image83.png"/><Relationship Id="rId77" Type="http://schemas.openxmlformats.org/officeDocument/2006/relationships/image" Target="../media/image115.png"/><Relationship Id="rId100" Type="http://schemas.openxmlformats.org/officeDocument/2006/relationships/image" Target="../media/image166.png"/><Relationship Id="rId105" Type="http://schemas.openxmlformats.org/officeDocument/2006/relationships/image" Target="../media/image170.png"/><Relationship Id="rId126" Type="http://schemas.openxmlformats.org/officeDocument/2006/relationships/image" Target="../media/image183.png"/><Relationship Id="rId8" Type="http://schemas.openxmlformats.org/officeDocument/2006/relationships/image" Target="../media/image189.png"/><Relationship Id="rId51" Type="http://schemas.openxmlformats.org/officeDocument/2006/relationships/image" Target="../media/image140.png"/><Relationship Id="rId72" Type="http://schemas.openxmlformats.org/officeDocument/2006/relationships/image" Target="../media/image110.png"/><Relationship Id="rId93" Type="http://schemas.openxmlformats.org/officeDocument/2006/relationships/image" Target="../media/image159.png"/><Relationship Id="rId98" Type="http://schemas.openxmlformats.org/officeDocument/2006/relationships/image" Target="../media/image164.png"/><Relationship Id="rId121" Type="http://schemas.openxmlformats.org/officeDocument/2006/relationships/image" Target="../media/image178.png"/><Relationship Id="rId3" Type="http://schemas.openxmlformats.org/officeDocument/2006/relationships/image" Target="../media/image184.png"/><Relationship Id="rId25" Type="http://schemas.openxmlformats.org/officeDocument/2006/relationships/image" Target="../media/image126.png"/><Relationship Id="rId46" Type="http://schemas.openxmlformats.org/officeDocument/2006/relationships/image" Target="../media/image208.png"/><Relationship Id="rId67" Type="http://schemas.openxmlformats.org/officeDocument/2006/relationships/image" Target="../media/image105.png"/><Relationship Id="rId116" Type="http://schemas.openxmlformats.org/officeDocument/2006/relationships/image" Target="../media/image173.png"/><Relationship Id="rId20" Type="http://schemas.openxmlformats.org/officeDocument/2006/relationships/image" Target="../media/image121.png"/><Relationship Id="rId41" Type="http://schemas.openxmlformats.org/officeDocument/2006/relationships/image" Target="../media/image203.png"/><Relationship Id="rId62" Type="http://schemas.openxmlformats.org/officeDocument/2006/relationships/image" Target="../media/image100.png"/><Relationship Id="rId83" Type="http://schemas.openxmlformats.org/officeDocument/2006/relationships/image" Target="../media/image149.png"/><Relationship Id="rId88" Type="http://schemas.openxmlformats.org/officeDocument/2006/relationships/image" Target="../media/image154.png"/><Relationship Id="rId111" Type="http://schemas.openxmlformats.org/officeDocument/2006/relationships/image" Target="../media/image289.png"/><Relationship Id="rId132" Type="http://schemas.openxmlformats.org/officeDocument/2006/relationships/image" Target="../media/image197.png"/><Relationship Id="rId15" Type="http://schemas.openxmlformats.org/officeDocument/2006/relationships/image" Target="../media/image232.png"/><Relationship Id="rId57" Type="http://schemas.openxmlformats.org/officeDocument/2006/relationships/image" Target="../media/image84.png"/><Relationship Id="rId106" Type="http://schemas.openxmlformats.org/officeDocument/2006/relationships/image" Target="../media/image171.png"/><Relationship Id="rId127" Type="http://schemas.openxmlformats.org/officeDocument/2006/relationships/image" Target="../media/image192.png"/><Relationship Id="rId10" Type="http://schemas.openxmlformats.org/officeDocument/2006/relationships/image" Target="../media/image227.png"/><Relationship Id="rId31" Type="http://schemas.openxmlformats.org/officeDocument/2006/relationships/image" Target="../media/image132.png"/><Relationship Id="rId52" Type="http://schemas.openxmlformats.org/officeDocument/2006/relationships/image" Target="../media/image210.png"/><Relationship Id="rId73" Type="http://schemas.openxmlformats.org/officeDocument/2006/relationships/image" Target="../media/image143.png"/><Relationship Id="rId78" Type="http://schemas.openxmlformats.org/officeDocument/2006/relationships/image" Target="../media/image144.png"/><Relationship Id="rId94" Type="http://schemas.openxmlformats.org/officeDocument/2006/relationships/image" Target="../media/image160.png"/><Relationship Id="rId99" Type="http://schemas.openxmlformats.org/officeDocument/2006/relationships/image" Target="../media/image165.png"/><Relationship Id="rId101" Type="http://schemas.openxmlformats.org/officeDocument/2006/relationships/image" Target="../media/image167.png"/><Relationship Id="rId122" Type="http://schemas.openxmlformats.org/officeDocument/2006/relationships/image" Target="../media/image179.png"/><Relationship Id="rId4" Type="http://schemas.openxmlformats.org/officeDocument/2006/relationships/image" Target="../media/image185.png"/><Relationship Id="rId9" Type="http://schemas.openxmlformats.org/officeDocument/2006/relationships/image" Target="../media/image226.png"/><Relationship Id="rId26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0.png"/><Relationship Id="rId21" Type="http://schemas.openxmlformats.org/officeDocument/2006/relationships/image" Target="../media/image1340.png"/><Relationship Id="rId34" Type="http://schemas.openxmlformats.org/officeDocument/2006/relationships/image" Target="../media/image1470.png"/><Relationship Id="rId42" Type="http://schemas.openxmlformats.org/officeDocument/2006/relationships/image" Target="../media/image1550.png"/><Relationship Id="rId50" Type="http://schemas.openxmlformats.org/officeDocument/2006/relationships/image" Target="../media/image1630.png"/><Relationship Id="rId55" Type="http://schemas.openxmlformats.org/officeDocument/2006/relationships/image" Target="../media/image1680.png"/><Relationship Id="rId63" Type="http://schemas.openxmlformats.org/officeDocument/2006/relationships/image" Target="../media/image1760.png"/><Relationship Id="rId68" Type="http://schemas.openxmlformats.org/officeDocument/2006/relationships/image" Target="../media/image1810.png"/><Relationship Id="rId7" Type="http://schemas.openxmlformats.org/officeDocument/2006/relationships/image" Target="../media/image980.png"/><Relationship Id="rId2" Type="http://schemas.openxmlformats.org/officeDocument/2006/relationships/image" Target="../media/image1190.png"/><Relationship Id="rId16" Type="http://schemas.openxmlformats.org/officeDocument/2006/relationships/image" Target="../media/image1290.png"/><Relationship Id="rId29" Type="http://schemas.openxmlformats.org/officeDocument/2006/relationships/image" Target="../media/image1421.png"/><Relationship Id="rId11" Type="http://schemas.openxmlformats.org/officeDocument/2006/relationships/image" Target="../media/image1240.png"/><Relationship Id="rId24" Type="http://schemas.openxmlformats.org/officeDocument/2006/relationships/image" Target="../media/image1370.png"/><Relationship Id="rId32" Type="http://schemas.openxmlformats.org/officeDocument/2006/relationships/image" Target="../media/image1450.png"/><Relationship Id="rId37" Type="http://schemas.openxmlformats.org/officeDocument/2006/relationships/image" Target="../media/image1500.png"/><Relationship Id="rId40" Type="http://schemas.openxmlformats.org/officeDocument/2006/relationships/image" Target="../media/image1530.png"/><Relationship Id="rId53" Type="http://schemas.openxmlformats.org/officeDocument/2006/relationships/image" Target="../media/image1660.png"/><Relationship Id="rId58" Type="http://schemas.openxmlformats.org/officeDocument/2006/relationships/image" Target="../media/image1710.png"/><Relationship Id="rId66" Type="http://schemas.openxmlformats.org/officeDocument/2006/relationships/image" Target="../media/image1790.png"/><Relationship Id="rId5" Type="http://schemas.openxmlformats.org/officeDocument/2006/relationships/image" Target="../media/image960.png"/><Relationship Id="rId61" Type="http://schemas.openxmlformats.org/officeDocument/2006/relationships/image" Target="../media/image1740.png"/><Relationship Id="rId19" Type="http://schemas.openxmlformats.org/officeDocument/2006/relationships/image" Target="../media/image1321.png"/><Relationship Id="rId14" Type="http://schemas.openxmlformats.org/officeDocument/2006/relationships/image" Target="../media/image1270.png"/><Relationship Id="rId22" Type="http://schemas.openxmlformats.org/officeDocument/2006/relationships/image" Target="../media/image1350.png"/><Relationship Id="rId27" Type="http://schemas.openxmlformats.org/officeDocument/2006/relationships/image" Target="../media/image1401.png"/><Relationship Id="rId30" Type="http://schemas.openxmlformats.org/officeDocument/2006/relationships/image" Target="../media/image1430.png"/><Relationship Id="rId35" Type="http://schemas.openxmlformats.org/officeDocument/2006/relationships/image" Target="../media/image1480.png"/><Relationship Id="rId43" Type="http://schemas.openxmlformats.org/officeDocument/2006/relationships/image" Target="../media/image1560.png"/><Relationship Id="rId48" Type="http://schemas.openxmlformats.org/officeDocument/2006/relationships/image" Target="../media/image1611.png"/><Relationship Id="rId56" Type="http://schemas.openxmlformats.org/officeDocument/2006/relationships/image" Target="../media/image1690.png"/><Relationship Id="rId64" Type="http://schemas.openxmlformats.org/officeDocument/2006/relationships/image" Target="../media/image1770.png"/><Relationship Id="rId69" Type="http://schemas.openxmlformats.org/officeDocument/2006/relationships/image" Target="../media/image1820.png"/><Relationship Id="rId8" Type="http://schemas.openxmlformats.org/officeDocument/2006/relationships/image" Target="../media/image99.png"/><Relationship Id="rId51" Type="http://schemas.openxmlformats.org/officeDocument/2006/relationships/image" Target="../media/image1640.png"/><Relationship Id="rId3" Type="http://schemas.openxmlformats.org/officeDocument/2006/relationships/image" Target="../media/image1201.png"/><Relationship Id="rId12" Type="http://schemas.openxmlformats.org/officeDocument/2006/relationships/image" Target="../media/image1250.png"/><Relationship Id="rId17" Type="http://schemas.openxmlformats.org/officeDocument/2006/relationships/image" Target="../media/image1301.png"/><Relationship Id="rId25" Type="http://schemas.openxmlformats.org/officeDocument/2006/relationships/image" Target="../media/image1380.png"/><Relationship Id="rId33" Type="http://schemas.openxmlformats.org/officeDocument/2006/relationships/image" Target="../media/image1460.png"/><Relationship Id="rId38" Type="http://schemas.openxmlformats.org/officeDocument/2006/relationships/image" Target="../media/image1511.png"/><Relationship Id="rId59" Type="http://schemas.openxmlformats.org/officeDocument/2006/relationships/image" Target="../media/image1720.png"/><Relationship Id="rId67" Type="http://schemas.openxmlformats.org/officeDocument/2006/relationships/image" Target="../media/image1800.png"/><Relationship Id="rId20" Type="http://schemas.openxmlformats.org/officeDocument/2006/relationships/image" Target="../media/image1330.png"/><Relationship Id="rId41" Type="http://schemas.openxmlformats.org/officeDocument/2006/relationships/image" Target="../media/image1540.png"/><Relationship Id="rId54" Type="http://schemas.openxmlformats.org/officeDocument/2006/relationships/image" Target="../media/image1670.png"/><Relationship Id="rId62" Type="http://schemas.openxmlformats.org/officeDocument/2006/relationships/image" Target="../media/image1750.png"/><Relationship Id="rId70" Type="http://schemas.openxmlformats.org/officeDocument/2006/relationships/image" Target="../media/image1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5" Type="http://schemas.openxmlformats.org/officeDocument/2006/relationships/image" Target="../media/image1280.png"/><Relationship Id="rId23" Type="http://schemas.openxmlformats.org/officeDocument/2006/relationships/image" Target="../media/image1360.png"/><Relationship Id="rId28" Type="http://schemas.openxmlformats.org/officeDocument/2006/relationships/image" Target="../media/image1410.png"/><Relationship Id="rId36" Type="http://schemas.openxmlformats.org/officeDocument/2006/relationships/image" Target="../media/image1490.png"/><Relationship Id="rId49" Type="http://schemas.openxmlformats.org/officeDocument/2006/relationships/image" Target="../media/image1620.png"/><Relationship Id="rId57" Type="http://schemas.openxmlformats.org/officeDocument/2006/relationships/image" Target="../media/image1700.png"/><Relationship Id="rId10" Type="http://schemas.openxmlformats.org/officeDocument/2006/relationships/image" Target="../media/image1230.png"/><Relationship Id="rId31" Type="http://schemas.openxmlformats.org/officeDocument/2006/relationships/image" Target="../media/image1440.png"/><Relationship Id="rId44" Type="http://schemas.openxmlformats.org/officeDocument/2006/relationships/image" Target="../media/image1570.png"/><Relationship Id="rId52" Type="http://schemas.openxmlformats.org/officeDocument/2006/relationships/image" Target="../media/image1650.png"/><Relationship Id="rId60" Type="http://schemas.openxmlformats.org/officeDocument/2006/relationships/image" Target="../media/image1730.png"/><Relationship Id="rId65" Type="http://schemas.openxmlformats.org/officeDocument/2006/relationships/image" Target="../media/image1780.png"/><Relationship Id="rId4" Type="http://schemas.openxmlformats.org/officeDocument/2006/relationships/image" Target="../media/image950.png"/><Relationship Id="rId9" Type="http://schemas.openxmlformats.org/officeDocument/2006/relationships/image" Target="../media/image1220.png"/><Relationship Id="rId13" Type="http://schemas.openxmlformats.org/officeDocument/2006/relationships/image" Target="../media/image1260.png"/><Relationship Id="rId18" Type="http://schemas.openxmlformats.org/officeDocument/2006/relationships/image" Target="../media/image1310.png"/><Relationship Id="rId39" Type="http://schemas.openxmlformats.org/officeDocument/2006/relationships/image" Target="../media/image15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0290" y="1663838"/>
            <a:ext cx="7517610" cy="4967312"/>
            <a:chOff x="2350290" y="1663838"/>
            <a:chExt cx="7517610" cy="4967312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6200000">
              <a:off x="4123803" y="5991556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98144" y="293327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</p:cNvCxnSpPr>
            <p:nvPr/>
          </p:nvCxnSpPr>
          <p:spPr>
            <a:xfrm flipH="1">
              <a:off x="4965582" y="3369286"/>
              <a:ext cx="1065433" cy="1662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87735" y="3275295"/>
              <a:ext cx="861656" cy="1732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77560" y="3294971"/>
              <a:ext cx="876887" cy="1737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2758" y="3294524"/>
              <a:ext cx="1009026" cy="16000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767265" y="3971501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24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018520" y="2894955"/>
                <a:ext cx="373302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Example of a Generated </a:t>
                </a:r>
                <a:r>
                  <a:rPr lang="en-US" sz="1911" b="1" dirty="0" smtClean="0"/>
                  <a:t>Sequence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7717" y="778565"/>
            <a:ext cx="10931103" cy="5957974"/>
            <a:chOff x="827717" y="778565"/>
            <a:chExt cx="10931103" cy="5957974"/>
          </a:xfrm>
        </p:grpSpPr>
        <p:grpSp>
          <p:nvGrpSpPr>
            <p:cNvPr id="3" name="Group 2"/>
            <p:cNvGrpSpPr/>
            <p:nvPr/>
          </p:nvGrpSpPr>
          <p:grpSpPr>
            <a:xfrm>
              <a:off x="827717" y="778565"/>
              <a:ext cx="10931103" cy="5957974"/>
              <a:chOff x="827717" y="778565"/>
              <a:chExt cx="10931103" cy="595797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827717" y="5264881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717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517528" y="1706030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528" y="170603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2652423" y="170603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2423" y="170603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/>
              <p:cNvSpPr txBox="1"/>
              <p:nvPr/>
            </p:nvSpPr>
            <p:spPr>
              <a:xfrm>
                <a:off x="9820292" y="4619825"/>
                <a:ext cx="1938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Hidden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820292" y="5325473"/>
                <a:ext cx="1938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Observed</a:t>
                </a:r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27717" y="794177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1863313" y="1450547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3313" y="1450547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1863313" y="1988018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336592" y="4804491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833672" y="4560651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24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672" y="456065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085132" y="5063571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037632" y="4804491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534712" y="4560651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712" y="456065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1786172" y="5063571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2747054" y="4804491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244134" y="4560651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134" y="456065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495594" y="5063571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  <a:endCxn id="71" idx="1"/>
              </p:cNvCxnSpPr>
              <p:nvPr/>
            </p:nvCxnSpPr>
            <p:spPr>
              <a:xfrm flipV="1">
                <a:off x="3448094" y="4804491"/>
                <a:ext cx="1613584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2945174" y="4560651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5174" y="456065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  <a:endCxn id="114" idx="0"/>
              </p:cNvCxnSpPr>
              <p:nvPr/>
            </p:nvCxnSpPr>
            <p:spPr>
              <a:xfrm>
                <a:off x="3196634" y="5063571"/>
                <a:ext cx="0" cy="2013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  <a:endCxn id="97" idx="1"/>
              </p:cNvCxnSpPr>
              <p:nvPr/>
            </p:nvCxnSpPr>
            <p:spPr>
              <a:xfrm>
                <a:off x="5564598" y="4804491"/>
                <a:ext cx="1624060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5061678" y="4560651"/>
                    <a:ext cx="502920" cy="48768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1678" y="4560651"/>
                    <a:ext cx="502920" cy="48768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7691578" y="4804491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188658" y="4560651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658" y="456065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440118" y="5063571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392618" y="4804491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7889698" y="4560651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28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9698" y="456065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141158" y="5063571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102040" y="4804491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599120" y="4560651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9120" y="456065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8850580" y="5063571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300160" y="4560651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160" y="456065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551620" y="5063571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536646" y="5264881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6646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42379" y="5264881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379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2945174" y="5264881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5174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3650063" y="5264881"/>
                    <a:ext cx="502920" cy="502920"/>
                  </a:xfrm>
                  <a:prstGeom prst="rect">
                    <a:avLst/>
                  </a:prstGeom>
                  <a:solidFill>
                    <a:srgbClr val="41719C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063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347530" y="5264881"/>
                    <a:ext cx="502920" cy="502920"/>
                  </a:xfrm>
                  <a:prstGeom prst="rect">
                    <a:avLst/>
                  </a:prstGeom>
                  <a:solidFill>
                    <a:srgbClr val="41719C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7530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066035" y="5264881"/>
                    <a:ext cx="502920" cy="502920"/>
                  </a:xfrm>
                  <a:prstGeom prst="rect">
                    <a:avLst/>
                  </a:prstGeom>
                  <a:solidFill>
                    <a:srgbClr val="41719C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035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5761565" y="5264881"/>
                    <a:ext cx="502920" cy="502920"/>
                  </a:xfrm>
                  <a:prstGeom prst="rect">
                    <a:avLst/>
                  </a:prstGeom>
                  <a:solidFill>
                    <a:srgbClr val="41719C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1565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476497" y="5264881"/>
                    <a:ext cx="502920" cy="502920"/>
                  </a:xfrm>
                  <a:prstGeom prst="rect">
                    <a:avLst/>
                  </a:prstGeom>
                  <a:solidFill>
                    <a:srgbClr val="41719C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497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188658" y="5264881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658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7897587" y="5264881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587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603320" y="5264881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320" y="526488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298636" y="5261629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8636" y="5261629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3513446" y="4106463"/>
                <a:ext cx="3714310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Example of a Generated </a:t>
                </a:r>
                <a:r>
                  <a:rPr lang="en-US" sz="1911" b="1" dirty="0" smtClean="0"/>
                  <a:t>Sequence</a:t>
                </a:r>
                <a:endParaRPr lang="en-US" sz="1911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934995" y="794177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4592099" y="1784490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099" y="178449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5098690" y="1784778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690" y="17847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4592328" y="1281847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328" y="128184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5099925" y="1282299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9925" y="1282299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991215" y="1787696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1215" y="178769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494135" y="1784336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4135" y="178433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997055" y="1786658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7055" y="178665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490995" y="1281416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0995" y="128141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997055" y="12812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7055" y="12812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178497" y="1724656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092827" y="2180982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827" y="2180982"/>
                    <a:ext cx="421910" cy="276999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>
                <a:stCxn id="5" idx="3"/>
                <a:endCxn id="112" idx="1"/>
              </p:cNvCxnSpPr>
              <p:nvPr/>
            </p:nvCxnSpPr>
            <p:spPr>
              <a:xfrm>
                <a:off x="1330637" y="5516341"/>
                <a:ext cx="20600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12" idx="3"/>
              </p:cNvCxnSpPr>
              <p:nvPr/>
            </p:nvCxnSpPr>
            <p:spPr>
              <a:xfrm flipV="1">
                <a:off x="2039566" y="5507515"/>
                <a:ext cx="204075" cy="88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stCxn id="113" idx="3"/>
                <a:endCxn id="114" idx="1"/>
              </p:cNvCxnSpPr>
              <p:nvPr/>
            </p:nvCxnSpPr>
            <p:spPr>
              <a:xfrm>
                <a:off x="2745299" y="5516341"/>
                <a:ext cx="1998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6985213" y="5510139"/>
                <a:ext cx="20600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7694142" y="5508932"/>
                <a:ext cx="204075" cy="12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8399875" y="5510139"/>
                <a:ext cx="1998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 flipV="1">
                <a:off x="9102670" y="5507726"/>
                <a:ext cx="218272" cy="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5605542" y="1281847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5542" y="128184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8" name="Rectangle 157"/>
                  <p:cNvSpPr/>
                  <p:nvPr/>
                </p:nvSpPr>
                <p:spPr>
                  <a:xfrm>
                    <a:off x="6109067" y="1282299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8" name="Rectangle 1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9067" y="1282299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5603492" y="1784490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492" y="178449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6108825" y="1784942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8825" y="178494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1171934" y="2469670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934" y="2469670"/>
                    <a:ext cx="237744" cy="241773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Arrow Connector 169"/>
              <p:cNvCxnSpPr/>
              <p:nvPr/>
            </p:nvCxnSpPr>
            <p:spPr>
              <a:xfrm flipH="1">
                <a:off x="1590875" y="2239610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1442806" y="2469670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2806" y="2469670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1078011" y="2639040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011" y="2639040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1360097" y="2639040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0097" y="2639040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74" name="Picture 2" descr="Related image"/>
              <p:cNvPicPr>
                <a:picLocks noChangeAspect="1" noChangeArrowheads="1"/>
              </p:cNvPicPr>
              <p:nvPr/>
            </p:nvPicPr>
            <p:blipFill rotWithShape="1"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556"/>
              <a:stretch/>
            </p:blipFill>
            <p:spPr bwMode="auto">
              <a:xfrm>
                <a:off x="2763200" y="2402245"/>
                <a:ext cx="1048254" cy="971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5" name="Straight Arrow Connector 174"/>
              <p:cNvCxnSpPr/>
              <p:nvPr/>
            </p:nvCxnSpPr>
            <p:spPr>
              <a:xfrm>
                <a:off x="3017593" y="2260188"/>
                <a:ext cx="36396" cy="165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4592099" y="2288062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099" y="22880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5098690" y="2288350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05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690" y="228835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 l="-3529" r="-23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5603492" y="22880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492" y="22880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Rectangle 178"/>
                  <p:cNvSpPr/>
                  <p:nvPr/>
                </p:nvSpPr>
                <p:spPr>
                  <a:xfrm>
                    <a:off x="6108825" y="2288514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05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9" name="Rectangle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8825" y="228851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 l="-3529" r="-23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Rectangle 179"/>
                  <p:cNvSpPr/>
                  <p:nvPr/>
                </p:nvSpPr>
                <p:spPr>
                  <a:xfrm>
                    <a:off x="4592099" y="2790053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0" name="Rectangle 1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099" y="279005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Rectangle 180"/>
                  <p:cNvSpPr/>
                  <p:nvPr/>
                </p:nvSpPr>
                <p:spPr>
                  <a:xfrm>
                    <a:off x="5098690" y="2790341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1" name="Rectangle 1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690" y="279034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Rectangle 181"/>
                  <p:cNvSpPr/>
                  <p:nvPr/>
                </p:nvSpPr>
                <p:spPr>
                  <a:xfrm>
                    <a:off x="5603492" y="2790053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2" name="Rectangle 1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492" y="279005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6108825" y="2790505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8825" y="279050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4592099" y="3293625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099" y="32936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5" name="Rectangle 184"/>
                  <p:cNvSpPr/>
                  <p:nvPr/>
                </p:nvSpPr>
                <p:spPr>
                  <a:xfrm>
                    <a:off x="5098690" y="3290103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5" name="Rectangle 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690" y="329010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Rectangle 185"/>
                  <p:cNvSpPr/>
                  <p:nvPr/>
                </p:nvSpPr>
                <p:spPr>
                  <a:xfrm>
                    <a:off x="5603492" y="3293625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6" name="Rectangle 1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492" y="32936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7" name="Rectangle 186"/>
                  <p:cNvSpPr/>
                  <p:nvPr/>
                </p:nvSpPr>
                <p:spPr>
                  <a:xfrm>
                    <a:off x="6108825" y="3290267"/>
                    <a:ext cx="502920" cy="502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7" name="Rectangle 1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8825" y="329026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Rectangle 187"/>
                  <p:cNvSpPr/>
                  <p:nvPr/>
                </p:nvSpPr>
                <p:spPr>
                  <a:xfrm>
                    <a:off x="4090703" y="1783969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703" y="1783969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9" name="Rectangle 188"/>
                  <p:cNvSpPr/>
                  <p:nvPr/>
                </p:nvSpPr>
                <p:spPr>
                  <a:xfrm>
                    <a:off x="4090703" y="2287541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9" name="Rectangle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703" y="2287541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Rectangle 189"/>
                  <p:cNvSpPr/>
                  <p:nvPr/>
                </p:nvSpPr>
                <p:spPr>
                  <a:xfrm>
                    <a:off x="4090703" y="278953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0" name="Rectangle 1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703" y="278953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8"/>
                    <a:stretch>
                      <a:fillRect l="-1176"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4090703" y="3293104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703" y="329310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9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3" name="Rectangle 192"/>
                  <p:cNvSpPr/>
                  <p:nvPr/>
                </p:nvSpPr>
                <p:spPr>
                  <a:xfrm>
                    <a:off x="2163186" y="2488070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93" name="Rectangle 1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3186" y="2488070"/>
                    <a:ext cx="421910" cy="276999"/>
                  </a:xfrm>
                  <a:prstGeom prst="rect">
                    <a:avLst/>
                  </a:prstGeom>
                  <a:blipFill rotWithShape="0"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Rectangle 193"/>
                  <p:cNvSpPr/>
                  <p:nvPr/>
                </p:nvSpPr>
                <p:spPr>
                  <a:xfrm>
                    <a:off x="4091559" y="1282276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4" name="Rectangle 1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559" y="128227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Straight Arrow Connector 194"/>
              <p:cNvCxnSpPr/>
              <p:nvPr/>
            </p:nvCxnSpPr>
            <p:spPr>
              <a:xfrm>
                <a:off x="6559019" y="3154807"/>
                <a:ext cx="355777" cy="454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7018395" y="3408964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8395" y="3408964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Arrow Connector 196"/>
              <p:cNvCxnSpPr>
                <a:endCxn id="196" idx="1"/>
              </p:cNvCxnSpPr>
              <p:nvPr/>
            </p:nvCxnSpPr>
            <p:spPr>
              <a:xfrm>
                <a:off x="6914796" y="3609019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4098976" y="6090208"/>
                <a:ext cx="24209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Transcription Factor Binding Site</a:t>
                </a:r>
                <a:endParaRPr lang="en-US" dirty="0"/>
              </a:p>
            </p:txBody>
          </p:sp>
          <p:cxnSp>
            <p:nvCxnSpPr>
              <p:cNvPr id="200" name="Straight Arrow Connector 199"/>
              <p:cNvCxnSpPr>
                <a:stCxn id="198" idx="0"/>
                <a:endCxn id="205" idx="2"/>
              </p:cNvCxnSpPr>
              <p:nvPr/>
            </p:nvCxnSpPr>
            <p:spPr>
              <a:xfrm flipV="1">
                <a:off x="5309461" y="5944347"/>
                <a:ext cx="1" cy="1458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Right Bracket 204"/>
              <p:cNvSpPr/>
              <p:nvPr/>
            </p:nvSpPr>
            <p:spPr>
              <a:xfrm rot="5400000">
                <a:off x="5253562" y="4174434"/>
                <a:ext cx="111799" cy="3428026"/>
              </a:xfrm>
              <a:prstGeom prst="rightBracket">
                <a:avLst>
                  <a:gd name="adj" fmla="val 5112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658042" y="77856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</p:grpSp>
        <p:cxnSp>
          <p:nvCxnSpPr>
            <p:cNvPr id="127" name="Straight Arrow Connector 126"/>
            <p:cNvCxnSpPr>
              <a:stCxn id="71" idx="2"/>
              <a:endCxn id="128" idx="1"/>
            </p:cNvCxnSpPr>
            <p:nvPr/>
          </p:nvCxnSpPr>
          <p:spPr>
            <a:xfrm>
              <a:off x="5313138" y="5048331"/>
              <a:ext cx="1403" cy="137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Left Bracket 127"/>
            <p:cNvSpPr/>
            <p:nvPr/>
          </p:nvSpPr>
          <p:spPr>
            <a:xfrm rot="5400000">
              <a:off x="5274838" y="3514448"/>
              <a:ext cx="79406" cy="3422946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/>
              <p:cNvSpPr/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Rectangle 520"/>
              <p:cNvSpPr/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1727034" y="1274303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1719176" y="1849142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1183100" y="1628967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Rectangle 524"/>
              <p:cNvSpPr/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1551953" y="20898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Rectangle 526"/>
              <p:cNvSpPr/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Rectangle 527"/>
              <p:cNvSpPr/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/>
              <p:cNvSpPr/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Rectangle 529"/>
              <p:cNvSpPr/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0" name="Rectangle 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/>
          <p:cNvCxnSpPr>
            <a:stCxn id="532" idx="3"/>
            <a:endCxn id="534" idx="1"/>
          </p:cNvCxnSpPr>
          <p:nvPr/>
        </p:nvCxnSpPr>
        <p:spPr>
          <a:xfrm>
            <a:off x="1190223" y="569597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Rectangle 531"/>
              <p:cNvSpPr/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2" name="Rectangle 5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Straight Arrow Connector 532"/>
          <p:cNvCxnSpPr>
            <a:stCxn id="532" idx="2"/>
            <a:endCxn id="530" idx="0"/>
          </p:cNvCxnSpPr>
          <p:nvPr/>
        </p:nvCxnSpPr>
        <p:spPr>
          <a:xfrm flipH="1">
            <a:off x="1047108" y="5833137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/>
              <p:cNvSpPr/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4" name="Rectangle 5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/>
          <p:cNvCxnSpPr>
            <a:stCxn id="534" idx="2"/>
            <a:endCxn id="536" idx="0"/>
          </p:cNvCxnSpPr>
          <p:nvPr/>
        </p:nvCxnSpPr>
        <p:spPr>
          <a:xfrm>
            <a:off x="1491975" y="5833137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/>
              <p:cNvSpPr/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blipFill rotWithShape="0">
                <a:blip r:embed="rId11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Straight Arrow Connector 536"/>
          <p:cNvCxnSpPr>
            <a:stCxn id="530" idx="3"/>
            <a:endCxn id="536" idx="1"/>
          </p:cNvCxnSpPr>
          <p:nvPr/>
        </p:nvCxnSpPr>
        <p:spPr>
          <a:xfrm>
            <a:off x="1184268" y="6162463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34" idx="3"/>
            <a:endCxn id="539" idx="1"/>
          </p:cNvCxnSpPr>
          <p:nvPr/>
        </p:nvCxnSpPr>
        <p:spPr>
          <a:xfrm>
            <a:off x="1629135" y="569597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Rectangle 538"/>
              <p:cNvSpPr/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9" name="Rectangle 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blipFill rotWithShape="0">
                <a:blip r:embed="rId12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/>
          <p:cNvCxnSpPr>
            <a:stCxn id="539" idx="2"/>
            <a:endCxn id="541" idx="0"/>
          </p:cNvCxnSpPr>
          <p:nvPr/>
        </p:nvCxnSpPr>
        <p:spPr>
          <a:xfrm>
            <a:off x="1935152" y="583467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Rectangle 540"/>
              <p:cNvSpPr/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blipFill rotWithShape="0">
                <a:blip r:embed="rId1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Straight Arrow Connector 541"/>
          <p:cNvCxnSpPr>
            <a:stCxn id="536" idx="3"/>
            <a:endCxn id="541" idx="1"/>
          </p:cNvCxnSpPr>
          <p:nvPr/>
        </p:nvCxnSpPr>
        <p:spPr>
          <a:xfrm>
            <a:off x="1631069" y="616246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9" idx="3"/>
            <a:endCxn id="544" idx="1"/>
          </p:cNvCxnSpPr>
          <p:nvPr/>
        </p:nvCxnSpPr>
        <p:spPr>
          <a:xfrm flipV="1">
            <a:off x="2072312" y="569595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ctangle 543"/>
              <p:cNvSpPr/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4" name="Rectangle 5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blipFill rotWithShape="0">
                <a:blip r:embed="rId14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5" name="Straight Arrow Connector 544"/>
          <p:cNvCxnSpPr>
            <a:stCxn id="544" idx="2"/>
            <a:endCxn id="546" idx="0"/>
          </p:cNvCxnSpPr>
          <p:nvPr/>
        </p:nvCxnSpPr>
        <p:spPr>
          <a:xfrm>
            <a:off x="2383887" y="5833112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ctangle 545"/>
              <p:cNvSpPr/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6" name="Rectangle 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blipFill rotWithShape="0">
                <a:blip r:embed="rId1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Arrow Connector 546"/>
          <p:cNvCxnSpPr>
            <a:stCxn id="541" idx="3"/>
            <a:endCxn id="546" idx="1"/>
          </p:cNvCxnSpPr>
          <p:nvPr/>
        </p:nvCxnSpPr>
        <p:spPr>
          <a:xfrm flipV="1">
            <a:off x="2074246" y="616243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Rectangle 547"/>
              <p:cNvSpPr/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Rectangle 548"/>
              <p:cNvSpPr/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1740070" y="13337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1719176" y="1226866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1711741" y="18203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1714818" y="1820362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5" name="Picture 554"/>
          <p:cNvPicPr>
            <a:picLocks noChangeAspect="1"/>
          </p:cNvPicPr>
          <p:nvPr/>
        </p:nvPicPr>
        <p:blipFill rotWithShape="1">
          <a:blip r:embed="rId18"/>
          <a:srcRect l="57391" t="33523" r="16277" b="43922"/>
          <a:stretch/>
        </p:blipFill>
        <p:spPr>
          <a:xfrm>
            <a:off x="1783140" y="2414793"/>
            <a:ext cx="655853" cy="301388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 rotWithShape="1">
          <a:blip r:embed="rId19"/>
          <a:srcRect l="57228" t="33247" r="15870" b="44378"/>
          <a:stretch/>
        </p:blipFill>
        <p:spPr>
          <a:xfrm>
            <a:off x="2527883" y="2411337"/>
            <a:ext cx="700987" cy="312776"/>
          </a:xfrm>
          <a:prstGeom prst="rect">
            <a:avLst/>
          </a:prstGeom>
        </p:spPr>
      </p:pic>
      <p:cxnSp>
        <p:nvCxnSpPr>
          <p:cNvPr id="557" name="Straight Arrow Connector 556"/>
          <p:cNvCxnSpPr/>
          <p:nvPr/>
        </p:nvCxnSpPr>
        <p:spPr>
          <a:xfrm>
            <a:off x="3484887" y="2081112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2913134" y="2092209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2270589" y="2060810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Rectangle 559"/>
              <p:cNvSpPr/>
              <p:nvPr/>
            </p:nvSpPr>
            <p:spPr>
              <a:xfrm>
                <a:off x="3562997" y="5558597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0" name="Rectangle 5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97" y="5558597"/>
                <a:ext cx="274320" cy="274320"/>
              </a:xfrm>
              <a:prstGeom prst="rect">
                <a:avLst/>
              </a:prstGeom>
              <a:blipFill rotWithShape="0">
                <a:blip r:embed="rId20"/>
                <a:stretch>
                  <a:fillRect l="-10638" r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1" name="Rectangle 560"/>
              <p:cNvSpPr/>
              <p:nvPr/>
            </p:nvSpPr>
            <p:spPr>
              <a:xfrm>
                <a:off x="2691100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1" name="Rectangle 5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00" y="6026837"/>
                <a:ext cx="274320" cy="274320"/>
              </a:xfrm>
              <a:prstGeom prst="rect">
                <a:avLst/>
              </a:prstGeom>
              <a:blipFill rotWithShape="0">
                <a:blip r:embed="rId21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2" name="Rectangle 561"/>
              <p:cNvSpPr/>
              <p:nvPr/>
            </p:nvSpPr>
            <p:spPr>
              <a:xfrm>
                <a:off x="3041114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2" name="Rectangle 5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14" y="6026837"/>
                <a:ext cx="274320" cy="274320"/>
              </a:xfrm>
              <a:prstGeom prst="rect">
                <a:avLst/>
              </a:prstGeom>
              <a:blipFill rotWithShape="0">
                <a:blip r:embed="rId2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Rectangle 562"/>
              <p:cNvSpPr/>
              <p:nvPr/>
            </p:nvSpPr>
            <p:spPr>
              <a:xfrm>
                <a:off x="3389426" y="60252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3" name="Rectangle 5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26" y="6025278"/>
                <a:ext cx="274320" cy="274320"/>
              </a:xfrm>
              <a:prstGeom prst="rect">
                <a:avLst/>
              </a:prstGeom>
              <a:blipFill rotWithShape="0">
                <a:blip r:embed="rId2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Rectangle 563"/>
              <p:cNvSpPr/>
              <p:nvPr/>
            </p:nvSpPr>
            <p:spPr>
              <a:xfrm>
                <a:off x="3739408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4" name="Rectangle 5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408" y="6026837"/>
                <a:ext cx="274320" cy="274320"/>
              </a:xfrm>
              <a:prstGeom prst="rect">
                <a:avLst/>
              </a:prstGeom>
              <a:blipFill rotWithShape="0">
                <a:blip r:embed="rId24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" name="Rectangle 564"/>
              <p:cNvSpPr/>
              <p:nvPr/>
            </p:nvSpPr>
            <p:spPr>
              <a:xfrm>
                <a:off x="4089604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5" name="Rectangle 5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04" y="6026837"/>
                <a:ext cx="274320" cy="274320"/>
              </a:xfrm>
              <a:prstGeom prst="rect">
                <a:avLst/>
              </a:prstGeom>
              <a:blipFill rotWithShape="0">
                <a:blip r:embed="rId25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6" name="Rectangle 565"/>
              <p:cNvSpPr/>
              <p:nvPr/>
            </p:nvSpPr>
            <p:spPr>
              <a:xfrm>
                <a:off x="4441085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6" name="Rectangle 5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85" y="6026837"/>
                <a:ext cx="274320" cy="274320"/>
              </a:xfrm>
              <a:prstGeom prst="rect">
                <a:avLst/>
              </a:prstGeom>
              <a:blipFill rotWithShape="0">
                <a:blip r:embed="rId26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7" name="Rectangle 566"/>
              <p:cNvSpPr/>
              <p:nvPr/>
            </p:nvSpPr>
            <p:spPr>
              <a:xfrm>
                <a:off x="4883537" y="60292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7" name="Rectangle 5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37" y="6029241"/>
                <a:ext cx="274320" cy="274320"/>
              </a:xfrm>
              <a:prstGeom prst="rect">
                <a:avLst/>
              </a:prstGeom>
              <a:blipFill rotWithShape="0">
                <a:blip r:embed="rId2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Rectangle 567"/>
              <p:cNvSpPr/>
              <p:nvPr/>
            </p:nvSpPr>
            <p:spPr>
              <a:xfrm>
                <a:off x="5326714" y="603077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8" name="Rectangle 5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14" y="6030775"/>
                <a:ext cx="274320" cy="274320"/>
              </a:xfrm>
              <a:prstGeom prst="rect">
                <a:avLst/>
              </a:prstGeom>
              <a:blipFill rotWithShape="0">
                <a:blip r:embed="rId2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Straight Arrow Connector 568"/>
          <p:cNvCxnSpPr>
            <a:stCxn id="567" idx="3"/>
            <a:endCxn id="568" idx="1"/>
          </p:cNvCxnSpPr>
          <p:nvPr/>
        </p:nvCxnSpPr>
        <p:spPr>
          <a:xfrm>
            <a:off x="5157857" y="616640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0" name="Rectangle 569"/>
              <p:cNvSpPr/>
              <p:nvPr/>
            </p:nvSpPr>
            <p:spPr>
              <a:xfrm>
                <a:off x="5775449" y="602921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0" name="Rectangle 5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449" y="6029216"/>
                <a:ext cx="274320" cy="274320"/>
              </a:xfrm>
              <a:prstGeom prst="rect">
                <a:avLst/>
              </a:prstGeom>
              <a:blipFill rotWithShape="0">
                <a:blip r:embed="rId2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1" name="Straight Arrow Connector 570"/>
          <p:cNvCxnSpPr>
            <a:stCxn id="568" idx="3"/>
            <a:endCxn id="570" idx="1"/>
          </p:cNvCxnSpPr>
          <p:nvPr/>
        </p:nvCxnSpPr>
        <p:spPr>
          <a:xfrm flipV="1">
            <a:off x="5601034" y="616637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7" name="Rectangle 576"/>
              <p:cNvSpPr/>
              <p:nvPr/>
            </p:nvSpPr>
            <p:spPr>
              <a:xfrm>
                <a:off x="8870560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7" name="Rectangle 5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560" y="6025278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1" name="Straight Arrow Connector 580"/>
          <p:cNvCxnSpPr>
            <a:stCxn id="560" idx="2"/>
          </p:cNvCxnSpPr>
          <p:nvPr/>
        </p:nvCxnSpPr>
        <p:spPr>
          <a:xfrm flipH="1">
            <a:off x="3699615" y="5832917"/>
            <a:ext cx="542" cy="123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9" name="Rectangle 588"/>
              <p:cNvSpPr/>
              <p:nvPr/>
            </p:nvSpPr>
            <p:spPr>
              <a:xfrm>
                <a:off x="7537284" y="5556440"/>
                <a:ext cx="274320" cy="274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89" name="Rectangle 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284" y="5556440"/>
                <a:ext cx="274320" cy="274320"/>
              </a:xfrm>
              <a:prstGeom prst="rect">
                <a:avLst/>
              </a:prstGeom>
              <a:blipFill rotWithShape="0">
                <a:blip r:embed="rId31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5" name="Straight Arrow Connector 594"/>
          <p:cNvCxnSpPr/>
          <p:nvPr/>
        </p:nvCxnSpPr>
        <p:spPr>
          <a:xfrm>
            <a:off x="5018338" y="5854338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5461515" y="5855872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5910250" y="5854313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stCxn id="589" idx="3"/>
            <a:endCxn id="599" idx="1"/>
          </p:cNvCxnSpPr>
          <p:nvPr/>
        </p:nvCxnSpPr>
        <p:spPr>
          <a:xfrm>
            <a:off x="7811604" y="5693600"/>
            <a:ext cx="1052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9" name="Rectangle 598"/>
              <p:cNvSpPr/>
              <p:nvPr/>
            </p:nvSpPr>
            <p:spPr>
              <a:xfrm>
                <a:off x="8864097" y="5556440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99" name="Rectangle 5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97" y="5556440"/>
                <a:ext cx="274320" cy="274320"/>
              </a:xfrm>
              <a:prstGeom prst="rect">
                <a:avLst/>
              </a:prstGeom>
              <a:blipFill rotWithShape="0">
                <a:blip r:embed="rId32"/>
                <a:stretch>
                  <a:fillRect l="-8511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0" name="Straight Arrow Connector 599"/>
          <p:cNvCxnSpPr>
            <a:stCxn id="599" idx="2"/>
            <a:endCxn id="577" idx="0"/>
          </p:cNvCxnSpPr>
          <p:nvPr/>
        </p:nvCxnSpPr>
        <p:spPr>
          <a:xfrm>
            <a:off x="9001257" y="5830760"/>
            <a:ext cx="6463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228" idx="3"/>
            <a:endCxn id="577" idx="1"/>
          </p:cNvCxnSpPr>
          <p:nvPr/>
        </p:nvCxnSpPr>
        <p:spPr>
          <a:xfrm flipV="1">
            <a:off x="8694745" y="6162438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stCxn id="250" idx="3"/>
            <a:endCxn id="589" idx="1"/>
          </p:cNvCxnSpPr>
          <p:nvPr/>
        </p:nvCxnSpPr>
        <p:spPr>
          <a:xfrm>
            <a:off x="6498006" y="5693600"/>
            <a:ext cx="10392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60" idx="3"/>
            <a:endCxn id="280" idx="1"/>
          </p:cNvCxnSpPr>
          <p:nvPr/>
        </p:nvCxnSpPr>
        <p:spPr>
          <a:xfrm flipV="1">
            <a:off x="3837317" y="5693625"/>
            <a:ext cx="1041212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stCxn id="566" idx="3"/>
            <a:endCxn id="567" idx="1"/>
          </p:cNvCxnSpPr>
          <p:nvPr/>
        </p:nvCxnSpPr>
        <p:spPr>
          <a:xfrm>
            <a:off x="4715405" y="6163997"/>
            <a:ext cx="168132" cy="2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544" idx="3"/>
            <a:endCxn id="560" idx="1"/>
          </p:cNvCxnSpPr>
          <p:nvPr/>
        </p:nvCxnSpPr>
        <p:spPr>
          <a:xfrm flipV="1">
            <a:off x="2521047" y="5695757"/>
            <a:ext cx="104195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607" idx="1"/>
          </p:cNvCxnSpPr>
          <p:nvPr/>
        </p:nvCxnSpPr>
        <p:spPr>
          <a:xfrm>
            <a:off x="9144356" y="569228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Rectangle 606"/>
              <p:cNvSpPr/>
              <p:nvPr/>
            </p:nvSpPr>
            <p:spPr>
              <a:xfrm>
                <a:off x="9308948" y="5555123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7" name="Rectangle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948" y="5555123"/>
                <a:ext cx="274320" cy="274320"/>
              </a:xfrm>
              <a:prstGeom prst="rect">
                <a:avLst/>
              </a:prstGeom>
              <a:blipFill rotWithShape="0">
                <a:blip r:embed="rId33"/>
                <a:stretch>
                  <a:fillRect l="-8511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8" name="Straight Arrow Connector 607"/>
          <p:cNvCxnSpPr>
            <a:stCxn id="607" idx="2"/>
            <a:endCxn id="609" idx="0"/>
          </p:cNvCxnSpPr>
          <p:nvPr/>
        </p:nvCxnSpPr>
        <p:spPr>
          <a:xfrm>
            <a:off x="9446108" y="5829443"/>
            <a:ext cx="6463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Rectangle 608"/>
              <p:cNvSpPr/>
              <p:nvPr/>
            </p:nvSpPr>
            <p:spPr>
              <a:xfrm>
                <a:off x="9315411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9" name="Rectangle 6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11" y="6025278"/>
                <a:ext cx="274320" cy="274320"/>
              </a:xfrm>
              <a:prstGeom prst="rect">
                <a:avLst/>
              </a:prstGeom>
              <a:blipFill rotWithShape="0">
                <a:blip r:embed="rId34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>
            <a:stCxn id="577" idx="3"/>
            <a:endCxn id="609" idx="1"/>
          </p:cNvCxnSpPr>
          <p:nvPr/>
        </p:nvCxnSpPr>
        <p:spPr>
          <a:xfrm>
            <a:off x="9144880" y="6162438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/>
              <p:cNvSpPr/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/>
              <p:cNvSpPr/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/>
              <p:cNvSpPr/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/>
          <p:cNvCxnSpPr/>
          <p:nvPr/>
        </p:nvCxnSpPr>
        <p:spPr>
          <a:xfrm flipH="1">
            <a:off x="1570918" y="3824574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/>
              <p:cNvSpPr/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Arc 278"/>
          <p:cNvSpPr/>
          <p:nvPr/>
        </p:nvSpPr>
        <p:spPr>
          <a:xfrm rot="16200000">
            <a:off x="250538" y="2176896"/>
            <a:ext cx="2178402" cy="1058920"/>
          </a:xfrm>
          <a:prstGeom prst="arc">
            <a:avLst>
              <a:gd name="adj1" fmla="val 10345294"/>
              <a:gd name="adj2" fmla="val 370568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Rectangle 279"/>
              <p:cNvSpPr/>
              <p:nvPr/>
            </p:nvSpPr>
            <p:spPr>
              <a:xfrm>
                <a:off x="4878529" y="555646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29" y="5556465"/>
                <a:ext cx="274320" cy="274320"/>
              </a:xfrm>
              <a:prstGeom prst="rect">
                <a:avLst/>
              </a:prstGeom>
              <a:blipFill rotWithShape="0">
                <a:blip r:embed="rId47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/>
          <p:cNvCxnSpPr>
            <a:stCxn id="280" idx="3"/>
            <a:endCxn id="282" idx="1"/>
          </p:cNvCxnSpPr>
          <p:nvPr/>
        </p:nvCxnSpPr>
        <p:spPr>
          <a:xfrm>
            <a:off x="5152849" y="569362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Rectangle 281"/>
              <p:cNvSpPr/>
              <p:nvPr/>
            </p:nvSpPr>
            <p:spPr>
              <a:xfrm>
                <a:off x="5321706" y="555799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06" y="5557999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Straight Arrow Connector 282"/>
          <p:cNvCxnSpPr>
            <a:stCxn id="282" idx="3"/>
            <a:endCxn id="289" idx="1"/>
          </p:cNvCxnSpPr>
          <p:nvPr/>
        </p:nvCxnSpPr>
        <p:spPr>
          <a:xfrm flipV="1">
            <a:off x="5596026" y="569360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Rectangle 288"/>
              <p:cNvSpPr/>
              <p:nvPr/>
            </p:nvSpPr>
            <p:spPr>
              <a:xfrm>
                <a:off x="5770441" y="5556440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41" y="5556440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50"/>
          <a:srcRect l="12770" t="13833" r="45053" b="37235"/>
          <a:stretch/>
        </p:blipFill>
        <p:spPr>
          <a:xfrm>
            <a:off x="3300365" y="2418293"/>
            <a:ext cx="512431" cy="318924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3934995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/>
              <p:cNvSpPr/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7658042" y="778565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blipFill rotWithShape="0">
                <a:blip r:embed="rId63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blipFill rotWithShape="0">
                <a:blip r:embed="rId65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/>
              <p:cNvSpPr/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/>
              <p:cNvSpPr/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/>
              <p:cNvSpPr/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Rectangle 144"/>
              <p:cNvSpPr/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blipFill rotWithShape="0">
                <a:blip r:embed="rId7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blipFill rotWithShape="0">
                <a:blip r:embed="rId76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blipFill rotWithShape="0">
                <a:blip r:embed="rId7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/>
              <p:cNvSpPr/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blipFill rotWithShape="0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4852157" y="21885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2188525"/>
                <a:ext cx="502920" cy="502920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5358748" y="2188813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2188813"/>
                <a:ext cx="502920" cy="502920"/>
              </a:xfrm>
              <a:prstGeom prst="rect">
                <a:avLst/>
              </a:prstGeom>
              <a:blipFill rotWithShape="0"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4852386" y="16858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86" y="1685882"/>
                <a:ext cx="502920" cy="502920"/>
              </a:xfrm>
              <a:prstGeom prst="rect">
                <a:avLst/>
              </a:prstGeom>
              <a:blipFill rotWithShape="0">
                <a:blip r:embed="rId8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5359983" y="168633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83" y="1686334"/>
                <a:ext cx="502920" cy="502920"/>
              </a:xfrm>
              <a:prstGeom prst="rect">
                <a:avLst/>
              </a:prstGeom>
              <a:blipFill rotWithShape="0">
                <a:blip r:embed="rId8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5865600" y="16858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00" y="1685882"/>
                <a:ext cx="502920" cy="502920"/>
              </a:xfrm>
              <a:prstGeom prst="rect">
                <a:avLst/>
              </a:prstGeom>
              <a:blipFill rotWithShape="0">
                <a:blip r:embed="rId8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6369125" y="168633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25" y="1686334"/>
                <a:ext cx="502920" cy="502920"/>
              </a:xfrm>
              <a:prstGeom prst="rect">
                <a:avLst/>
              </a:prstGeom>
              <a:blipFill rotWithShape="0">
                <a:blip r:embed="rId8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/>
              <p:cNvSpPr/>
              <p:nvPr/>
            </p:nvSpPr>
            <p:spPr>
              <a:xfrm>
                <a:off x="5863550" y="21885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2188525"/>
                <a:ext cx="502920" cy="502920"/>
              </a:xfrm>
              <a:prstGeom prst="rect">
                <a:avLst/>
              </a:prstGeom>
              <a:blipFill rotWithShape="0"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/>
              <p:cNvSpPr/>
              <p:nvPr/>
            </p:nvSpPr>
            <p:spPr>
              <a:xfrm>
                <a:off x="6368883" y="21889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2188977"/>
                <a:ext cx="502920" cy="502920"/>
              </a:xfrm>
              <a:prstGeom prst="rect">
                <a:avLst/>
              </a:prstGeom>
              <a:blipFill rotWithShape="0"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4852157" y="2692097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2692097"/>
                <a:ext cx="502920" cy="502920"/>
              </a:xfrm>
              <a:prstGeom prst="rect">
                <a:avLst/>
              </a:prstGeom>
              <a:blipFill rotWithShape="0"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/>
              <p:cNvSpPr/>
              <p:nvPr/>
            </p:nvSpPr>
            <p:spPr>
              <a:xfrm>
                <a:off x="5358748" y="269238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2692385"/>
                <a:ext cx="502920" cy="502920"/>
              </a:xfrm>
              <a:prstGeom prst="rect">
                <a:avLst/>
              </a:prstGeom>
              <a:blipFill rotWithShape="0">
                <a:blip r:embed="rId88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5863550" y="2692097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2692097"/>
                <a:ext cx="502920" cy="502920"/>
              </a:xfrm>
              <a:prstGeom prst="rect">
                <a:avLst/>
              </a:prstGeom>
              <a:blipFill rotWithShape="0"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ectangle 189"/>
              <p:cNvSpPr/>
              <p:nvPr/>
            </p:nvSpPr>
            <p:spPr>
              <a:xfrm>
                <a:off x="6368883" y="2692549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2692549"/>
                <a:ext cx="502920" cy="502920"/>
              </a:xfrm>
              <a:prstGeom prst="rect">
                <a:avLst/>
              </a:prstGeom>
              <a:blipFill rotWithShape="0">
                <a:blip r:embed="rId90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4852157" y="3194088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3194088"/>
                <a:ext cx="502920" cy="502920"/>
              </a:xfrm>
              <a:prstGeom prst="rect">
                <a:avLst/>
              </a:prstGeom>
              <a:blipFill rotWithShape="0"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Rectangle 191"/>
              <p:cNvSpPr/>
              <p:nvPr/>
            </p:nvSpPr>
            <p:spPr>
              <a:xfrm>
                <a:off x="5358748" y="319437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3194376"/>
                <a:ext cx="502920" cy="502920"/>
              </a:xfrm>
              <a:prstGeom prst="rect">
                <a:avLst/>
              </a:prstGeom>
              <a:blipFill rotWithShape="0"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/>
              <p:cNvSpPr/>
              <p:nvPr/>
            </p:nvSpPr>
            <p:spPr>
              <a:xfrm>
                <a:off x="5863550" y="3194088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3194088"/>
                <a:ext cx="502920" cy="502920"/>
              </a:xfrm>
              <a:prstGeom prst="rect">
                <a:avLst/>
              </a:prstGeom>
              <a:blipFill rotWithShape="0"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6368883" y="319454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3194540"/>
                <a:ext cx="502920" cy="502920"/>
              </a:xfrm>
              <a:prstGeom prst="rect">
                <a:avLst/>
              </a:prstGeom>
              <a:blipFill rotWithShape="0"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ectangle 194"/>
              <p:cNvSpPr/>
              <p:nvPr/>
            </p:nvSpPr>
            <p:spPr>
              <a:xfrm>
                <a:off x="4852157" y="369766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5" name="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3697660"/>
                <a:ext cx="502920" cy="502920"/>
              </a:xfrm>
              <a:prstGeom prst="rect">
                <a:avLst/>
              </a:prstGeom>
              <a:blipFill rotWithShape="0"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ectangle 195"/>
              <p:cNvSpPr/>
              <p:nvPr/>
            </p:nvSpPr>
            <p:spPr>
              <a:xfrm>
                <a:off x="5358748" y="3697948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3697948"/>
                <a:ext cx="502920" cy="502920"/>
              </a:xfrm>
              <a:prstGeom prst="rect">
                <a:avLst/>
              </a:prstGeom>
              <a:blipFill rotWithShape="0"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Rectangle 196"/>
              <p:cNvSpPr/>
              <p:nvPr/>
            </p:nvSpPr>
            <p:spPr>
              <a:xfrm>
                <a:off x="5863550" y="3697660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3697660"/>
                <a:ext cx="502920" cy="502920"/>
              </a:xfrm>
              <a:prstGeom prst="rect">
                <a:avLst/>
              </a:prstGeom>
              <a:blipFill rotWithShape="0"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Rectangle 197"/>
              <p:cNvSpPr/>
              <p:nvPr/>
            </p:nvSpPr>
            <p:spPr>
              <a:xfrm>
                <a:off x="6368883" y="369811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3698112"/>
                <a:ext cx="502920" cy="502920"/>
              </a:xfrm>
              <a:prstGeom prst="rect">
                <a:avLst/>
              </a:prstGeom>
              <a:blipFill rotWithShape="0"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ectangle 198"/>
              <p:cNvSpPr/>
              <p:nvPr/>
            </p:nvSpPr>
            <p:spPr>
              <a:xfrm>
                <a:off x="4350761" y="21880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2188004"/>
                <a:ext cx="502920" cy="502920"/>
              </a:xfrm>
              <a:prstGeom prst="rect">
                <a:avLst/>
              </a:prstGeom>
              <a:blipFill rotWithShape="0">
                <a:blip r:embed="rId9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Rectangle 199"/>
              <p:cNvSpPr/>
              <p:nvPr/>
            </p:nvSpPr>
            <p:spPr>
              <a:xfrm>
                <a:off x="4350761" y="2691576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2691576"/>
                <a:ext cx="502920" cy="502920"/>
              </a:xfrm>
              <a:prstGeom prst="rect">
                <a:avLst/>
              </a:prstGeom>
              <a:blipFill rotWithShape="0">
                <a:blip r:embed="rId10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Rectangle 200"/>
              <p:cNvSpPr/>
              <p:nvPr/>
            </p:nvSpPr>
            <p:spPr>
              <a:xfrm>
                <a:off x="4350761" y="319356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3193567"/>
                <a:ext cx="502920" cy="502920"/>
              </a:xfrm>
              <a:prstGeom prst="rect">
                <a:avLst/>
              </a:prstGeom>
              <a:blipFill rotWithShape="0">
                <a:blip r:embed="rId101"/>
                <a:stretch>
                  <a:fillRect l="-1190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ectangle 201"/>
              <p:cNvSpPr/>
              <p:nvPr/>
            </p:nvSpPr>
            <p:spPr>
              <a:xfrm>
                <a:off x="4350761" y="369713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3697139"/>
                <a:ext cx="502920" cy="502920"/>
              </a:xfrm>
              <a:prstGeom prst="rect">
                <a:avLst/>
              </a:prstGeom>
              <a:blipFill rotWithShape="0">
                <a:blip r:embed="rId10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Rectangle 202"/>
              <p:cNvSpPr/>
              <p:nvPr/>
            </p:nvSpPr>
            <p:spPr>
              <a:xfrm>
                <a:off x="4351617" y="1686311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3" name="Rectangle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617" y="1686311"/>
                <a:ext cx="502920" cy="502920"/>
              </a:xfrm>
              <a:prstGeom prst="rect">
                <a:avLst/>
              </a:prstGeom>
              <a:blipFill rotWithShape="0"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blipFill rotWithShape="0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tangle 205"/>
              <p:cNvSpPr/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/>
              <p:cNvSpPr/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blipFill rotWithShape="0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ectangle 211"/>
              <p:cNvSpPr/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blipFill rotWithShape="0"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blipFill rotWithShape="0">
                <a:blip r:embed="rId109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blipFill rotWithShape="0"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blipFill rotWithShape="0">
                <a:blip r:embed="rId111"/>
                <a:stretch>
                  <a:fillRect l="-3571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blipFill rotWithShape="0"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blipFill rotWithShape="0"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/>
              <p:cNvSpPr/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blipFill rotWithShape="0"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blipFill rotWithShape="0"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blipFill rotWithShape="0"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/>
              <p:cNvSpPr/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blipFill rotWithShape="0"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endCxn id="250" idx="1"/>
          </p:cNvCxnSpPr>
          <p:nvPr/>
        </p:nvCxnSpPr>
        <p:spPr>
          <a:xfrm>
            <a:off x="6059094" y="5693600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ectangle 249"/>
              <p:cNvSpPr/>
              <p:nvPr/>
            </p:nvSpPr>
            <p:spPr>
              <a:xfrm>
                <a:off x="6223686" y="5556440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6" y="5556440"/>
                <a:ext cx="274320" cy="274320"/>
              </a:xfrm>
              <a:prstGeom prst="rect">
                <a:avLst/>
              </a:prstGeom>
              <a:blipFill rotWithShape="0">
                <a:blip r:embed="rId118"/>
                <a:stretch>
                  <a:fillRect l="-8511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/>
          <p:cNvCxnSpPr>
            <a:stCxn id="250" idx="2"/>
            <a:endCxn id="252" idx="0"/>
          </p:cNvCxnSpPr>
          <p:nvPr/>
        </p:nvCxnSpPr>
        <p:spPr>
          <a:xfrm>
            <a:off x="6360846" y="5830760"/>
            <a:ext cx="0" cy="196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ectangle 251"/>
              <p:cNvSpPr/>
              <p:nvPr/>
            </p:nvSpPr>
            <p:spPr>
              <a:xfrm>
                <a:off x="6223686" y="60268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6" y="6026889"/>
                <a:ext cx="274320" cy="274320"/>
              </a:xfrm>
              <a:prstGeom prst="rect">
                <a:avLst/>
              </a:prstGeom>
              <a:blipFill rotWithShape="0">
                <a:blip r:embed="rId11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/>
          <p:cNvCxnSpPr>
            <a:stCxn id="570" idx="3"/>
            <a:endCxn id="252" idx="1"/>
          </p:cNvCxnSpPr>
          <p:nvPr/>
        </p:nvCxnSpPr>
        <p:spPr>
          <a:xfrm flipV="1">
            <a:off x="6049769" y="6164049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27717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p:cxnSp>
        <p:nvCxnSpPr>
          <p:cNvPr id="207" name="Straight Arrow Connector 206"/>
          <p:cNvCxnSpPr>
            <a:endCxn id="208" idx="1"/>
          </p:cNvCxnSpPr>
          <p:nvPr/>
        </p:nvCxnSpPr>
        <p:spPr>
          <a:xfrm>
            <a:off x="9590680" y="569239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Rectangle 207"/>
              <p:cNvSpPr/>
              <p:nvPr/>
            </p:nvSpPr>
            <p:spPr>
              <a:xfrm>
                <a:off x="9755272" y="5555233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272" y="5555233"/>
                <a:ext cx="274320" cy="274320"/>
              </a:xfrm>
              <a:prstGeom prst="rect">
                <a:avLst/>
              </a:prstGeom>
              <a:blipFill rotWithShape="0">
                <a:blip r:embed="rId120"/>
                <a:stretch>
                  <a:fillRect l="-8511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>
            <a:stCxn id="208" idx="2"/>
            <a:endCxn id="210" idx="0"/>
          </p:cNvCxnSpPr>
          <p:nvPr/>
        </p:nvCxnSpPr>
        <p:spPr>
          <a:xfrm>
            <a:off x="9892432" y="5829553"/>
            <a:ext cx="6463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9761735" y="602538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35" y="6025388"/>
                <a:ext cx="274320" cy="274320"/>
              </a:xfrm>
              <a:prstGeom prst="rect">
                <a:avLst/>
              </a:prstGeom>
              <a:blipFill rotWithShape="0">
                <a:blip r:embed="rId121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/>
          <p:cNvCxnSpPr>
            <a:endCxn id="210" idx="1"/>
          </p:cNvCxnSpPr>
          <p:nvPr/>
        </p:nvCxnSpPr>
        <p:spPr>
          <a:xfrm>
            <a:off x="9591204" y="6162548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ket 11"/>
          <p:cNvSpPr/>
          <p:nvPr/>
        </p:nvSpPr>
        <p:spPr>
          <a:xfrm rot="5400000">
            <a:off x="3663996" y="4954286"/>
            <a:ext cx="64299" cy="206418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Rectangle 222"/>
              <p:cNvSpPr/>
              <p:nvPr/>
            </p:nvSpPr>
            <p:spPr>
              <a:xfrm>
                <a:off x="6670440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40" y="6026549"/>
                <a:ext cx="274320" cy="274320"/>
              </a:xfrm>
              <a:prstGeom prst="rect">
                <a:avLst/>
              </a:prstGeom>
              <a:blipFill rotWithShape="0">
                <a:blip r:embed="rId12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Rectangle 223"/>
              <p:cNvSpPr/>
              <p:nvPr/>
            </p:nvSpPr>
            <p:spPr>
              <a:xfrm>
                <a:off x="7020454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54" y="6026549"/>
                <a:ext cx="274320" cy="274320"/>
              </a:xfrm>
              <a:prstGeom prst="rect">
                <a:avLst/>
              </a:prstGeom>
              <a:blipFill rotWithShape="0">
                <a:blip r:embed="rId123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Rectangle 224"/>
              <p:cNvSpPr/>
              <p:nvPr/>
            </p:nvSpPr>
            <p:spPr>
              <a:xfrm>
                <a:off x="7368766" y="602499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" name="Rectangle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6" y="6024990"/>
                <a:ext cx="274320" cy="274320"/>
              </a:xfrm>
              <a:prstGeom prst="rect">
                <a:avLst/>
              </a:prstGeom>
              <a:blipFill rotWithShape="0">
                <a:blip r:embed="rId124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Rectangle 225"/>
              <p:cNvSpPr/>
              <p:nvPr/>
            </p:nvSpPr>
            <p:spPr>
              <a:xfrm>
                <a:off x="7718748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748" y="6026549"/>
                <a:ext cx="274320" cy="274320"/>
              </a:xfrm>
              <a:prstGeom prst="rect">
                <a:avLst/>
              </a:prstGeom>
              <a:blipFill rotWithShape="0">
                <a:blip r:embed="rId125"/>
                <a:stretch>
                  <a:fillRect l="-14894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/>
              <p:cNvSpPr/>
              <p:nvPr/>
            </p:nvSpPr>
            <p:spPr>
              <a:xfrm>
                <a:off x="8068944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944" y="6026549"/>
                <a:ext cx="274320" cy="274320"/>
              </a:xfrm>
              <a:prstGeom prst="rect">
                <a:avLst/>
              </a:prstGeom>
              <a:blipFill rotWithShape="0">
                <a:blip r:embed="rId126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Rectangle 227"/>
              <p:cNvSpPr/>
              <p:nvPr/>
            </p:nvSpPr>
            <p:spPr>
              <a:xfrm>
                <a:off x="8420425" y="60265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25" y="6026549"/>
                <a:ext cx="274320" cy="274320"/>
              </a:xfrm>
              <a:prstGeom prst="rect">
                <a:avLst/>
              </a:prstGeom>
              <a:blipFill rotWithShape="0">
                <a:blip r:embed="rId127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Left Bracket 230"/>
          <p:cNvSpPr/>
          <p:nvPr/>
        </p:nvSpPr>
        <p:spPr>
          <a:xfrm rot="5400000">
            <a:off x="7643336" y="4953998"/>
            <a:ext cx="64299" cy="206418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>
            <a:endCxn id="231" idx="1"/>
          </p:cNvCxnSpPr>
          <p:nvPr/>
        </p:nvCxnSpPr>
        <p:spPr>
          <a:xfrm>
            <a:off x="7675485" y="5844083"/>
            <a:ext cx="1" cy="109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513446" y="4984287"/>
            <a:ext cx="3714310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Example of a Generated </a:t>
            </a:r>
            <a:r>
              <a:rPr lang="en-US" sz="1911" b="1" dirty="0" smtClean="0"/>
              <a:t>Sequence</a:t>
            </a:r>
            <a:endParaRPr lang="en-US" sz="191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Rectangle 253"/>
              <p:cNvSpPr/>
              <p:nvPr/>
            </p:nvSpPr>
            <p:spPr>
              <a:xfrm>
                <a:off x="1096924" y="1745697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4" name="Rectangle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24" y="1745697"/>
                <a:ext cx="402674" cy="261610"/>
              </a:xfrm>
              <a:prstGeom prst="rect">
                <a:avLst/>
              </a:prstGeom>
              <a:blipFill rotWithShape="0"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Rectangle 255"/>
              <p:cNvSpPr/>
              <p:nvPr/>
            </p:nvSpPr>
            <p:spPr>
              <a:xfrm>
                <a:off x="936827" y="1445522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27" y="1445522"/>
                <a:ext cx="402674" cy="261610"/>
              </a:xfrm>
              <a:prstGeom prst="rect">
                <a:avLst/>
              </a:prstGeom>
              <a:blipFill rotWithShape="0"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Rectangle 256"/>
              <p:cNvSpPr/>
              <p:nvPr/>
            </p:nvSpPr>
            <p:spPr>
              <a:xfrm>
                <a:off x="930791" y="3719045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7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1" y="3719045"/>
                <a:ext cx="402674" cy="261610"/>
              </a:xfrm>
              <a:prstGeom prst="rect">
                <a:avLst/>
              </a:prstGeom>
              <a:blipFill rotWithShape="0"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Rectangle 257"/>
              <p:cNvSpPr/>
              <p:nvPr/>
            </p:nvSpPr>
            <p:spPr>
              <a:xfrm>
                <a:off x="1999363" y="1342242"/>
                <a:ext cx="137596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05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63" y="1342242"/>
                <a:ext cx="1375969" cy="253916"/>
              </a:xfrm>
              <a:prstGeom prst="rect">
                <a:avLst/>
              </a:prstGeom>
              <a:blipFill rotWithShape="0"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Rectangle 283"/>
              <p:cNvSpPr/>
              <p:nvPr/>
            </p:nvSpPr>
            <p:spPr>
              <a:xfrm>
                <a:off x="1775103" y="2015958"/>
                <a:ext cx="393056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103" y="2015958"/>
                <a:ext cx="393056" cy="253916"/>
              </a:xfrm>
              <a:prstGeom prst="rect">
                <a:avLst/>
              </a:prstGeom>
              <a:blipFill rotWithShape="0"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Arc 308"/>
          <p:cNvSpPr/>
          <p:nvPr/>
        </p:nvSpPr>
        <p:spPr>
          <a:xfrm>
            <a:off x="1747928" y="3012703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10" name="Arc 309"/>
          <p:cNvSpPr/>
          <p:nvPr/>
        </p:nvSpPr>
        <p:spPr>
          <a:xfrm rot="10800000">
            <a:off x="1740070" y="3587542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Arc 310"/>
          <p:cNvSpPr/>
          <p:nvPr/>
        </p:nvSpPr>
        <p:spPr>
          <a:xfrm rot="16200000">
            <a:off x="1203994" y="3367367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572847" y="38282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Arc 314"/>
          <p:cNvSpPr/>
          <p:nvPr/>
        </p:nvSpPr>
        <p:spPr>
          <a:xfrm>
            <a:off x="1760964" y="30721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16" name="Arc 315"/>
          <p:cNvSpPr/>
          <p:nvPr/>
        </p:nvSpPr>
        <p:spPr>
          <a:xfrm>
            <a:off x="1740070" y="2965266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17" name="Arc 316"/>
          <p:cNvSpPr/>
          <p:nvPr/>
        </p:nvSpPr>
        <p:spPr>
          <a:xfrm rot="10800000">
            <a:off x="1732635" y="35587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Arc 317"/>
          <p:cNvSpPr/>
          <p:nvPr/>
        </p:nvSpPr>
        <p:spPr>
          <a:xfrm rot="10800000">
            <a:off x="1735712" y="3558762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9" name="Picture 318"/>
          <p:cNvPicPr>
            <a:picLocks noChangeAspect="1"/>
          </p:cNvPicPr>
          <p:nvPr/>
        </p:nvPicPr>
        <p:blipFill rotWithShape="1">
          <a:blip r:embed="rId18"/>
          <a:srcRect l="57391" t="33523" r="16277" b="43922"/>
          <a:stretch/>
        </p:blipFill>
        <p:spPr>
          <a:xfrm>
            <a:off x="1804034" y="4153193"/>
            <a:ext cx="655853" cy="301388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 rotWithShape="1">
          <a:blip r:embed="rId19"/>
          <a:srcRect l="57228" t="33247" r="15870" b="44378"/>
          <a:stretch/>
        </p:blipFill>
        <p:spPr>
          <a:xfrm>
            <a:off x="2548777" y="4149737"/>
            <a:ext cx="700987" cy="312776"/>
          </a:xfrm>
          <a:prstGeom prst="rect">
            <a:avLst/>
          </a:prstGeom>
        </p:spPr>
      </p:pic>
      <p:cxnSp>
        <p:nvCxnSpPr>
          <p:cNvPr id="321" name="Straight Arrow Connector 320"/>
          <p:cNvCxnSpPr/>
          <p:nvPr/>
        </p:nvCxnSpPr>
        <p:spPr>
          <a:xfrm>
            <a:off x="3505781" y="3819512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2934028" y="3830609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 flipH="1">
            <a:off x="2291483" y="3799210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4" name="Picture 323"/>
          <p:cNvPicPr>
            <a:picLocks noChangeAspect="1"/>
          </p:cNvPicPr>
          <p:nvPr/>
        </p:nvPicPr>
        <p:blipFill rotWithShape="1">
          <a:blip r:embed="rId50"/>
          <a:srcRect l="12770" t="13833" r="45053" b="37235"/>
          <a:stretch/>
        </p:blipFill>
        <p:spPr>
          <a:xfrm>
            <a:off x="3321259" y="4156693"/>
            <a:ext cx="512431" cy="3189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Rectangle 324"/>
              <p:cNvSpPr/>
              <p:nvPr/>
            </p:nvSpPr>
            <p:spPr>
              <a:xfrm>
                <a:off x="1117818" y="3484097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25" name="Rectangle 3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18" y="3484097"/>
                <a:ext cx="402674" cy="261610"/>
              </a:xfrm>
              <a:prstGeom prst="rect">
                <a:avLst/>
              </a:prstGeom>
              <a:blipFill rotWithShape="0"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Rectangle 325"/>
              <p:cNvSpPr/>
              <p:nvPr/>
            </p:nvSpPr>
            <p:spPr>
              <a:xfrm>
                <a:off x="2020257" y="3080642"/>
                <a:ext cx="137596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26" name="Rectangle 3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57" y="3080642"/>
                <a:ext cx="1375969" cy="253916"/>
              </a:xfrm>
              <a:prstGeom prst="rect">
                <a:avLst/>
              </a:prstGeom>
              <a:blipFill rotWithShape="0"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Rectangle 326"/>
              <p:cNvSpPr/>
              <p:nvPr/>
            </p:nvSpPr>
            <p:spPr>
              <a:xfrm>
                <a:off x="1795997" y="3754358"/>
                <a:ext cx="393056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27" name="Rectangle 3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997" y="3754358"/>
                <a:ext cx="393056" cy="253916"/>
              </a:xfrm>
              <a:prstGeom prst="rect">
                <a:avLst/>
              </a:prstGeom>
              <a:blipFill rotWithShape="0"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598" y="326811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Machine</a:t>
            </a:r>
            <a:endParaRPr lang="en-US" sz="1911" b="1" dirty="0"/>
          </a:p>
        </p:txBody>
      </p:sp>
      <p:sp>
        <p:nvSpPr>
          <p:cNvPr id="23" name="Arc 22"/>
          <p:cNvSpPr/>
          <p:nvPr/>
        </p:nvSpPr>
        <p:spPr>
          <a:xfrm>
            <a:off x="882893" y="101885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3" name="Arc 42"/>
          <p:cNvSpPr/>
          <p:nvPr/>
        </p:nvSpPr>
        <p:spPr>
          <a:xfrm rot="10800000">
            <a:off x="881130" y="150632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Arc 144"/>
          <p:cNvSpPr/>
          <p:nvPr/>
        </p:nvSpPr>
        <p:spPr>
          <a:xfrm rot="16200000">
            <a:off x="320266" y="129296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707813" y="174700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1889564" y="1924582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2054405" y="1727524"/>
            <a:ext cx="37814" cy="197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4" idx="3"/>
            <a:endCxn id="57" idx="1"/>
          </p:cNvCxnSpPr>
          <p:nvPr/>
        </p:nvCxnSpPr>
        <p:spPr>
          <a:xfrm>
            <a:off x="5087428" y="1464717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  <a:endCxn id="5" idx="0"/>
          </p:cNvCxnSpPr>
          <p:nvPr/>
        </p:nvCxnSpPr>
        <p:spPr>
          <a:xfrm flipH="1">
            <a:off x="4898593" y="1647597"/>
            <a:ext cx="5955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5448108" y="164759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>
            <a:off x="6304453" y="1476052"/>
            <a:ext cx="17507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8238077" y="1658932"/>
            <a:ext cx="4357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7312334" y="1658932"/>
            <a:ext cx="925743" cy="331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5081473" y="2168947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7810874" y="1658932"/>
            <a:ext cx="427203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8238077" y="1658932"/>
            <a:ext cx="422840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8238077" y="1658932"/>
            <a:ext cx="924636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7" idx="3"/>
            <a:endCxn id="128" idx="1"/>
          </p:cNvCxnSpPr>
          <p:nvPr/>
        </p:nvCxnSpPr>
        <p:spPr>
          <a:xfrm flipV="1">
            <a:off x="5636068" y="146421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>
            <a:stCxn id="128" idx="2"/>
            <a:endCxn id="133" idx="0"/>
          </p:cNvCxnSpPr>
          <p:nvPr/>
        </p:nvCxnSpPr>
        <p:spPr>
          <a:xfrm>
            <a:off x="6009717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12" idx="3"/>
            <a:endCxn id="133" idx="1"/>
          </p:cNvCxnSpPr>
          <p:nvPr/>
        </p:nvCxnSpPr>
        <p:spPr>
          <a:xfrm flipV="1">
            <a:off x="5638002" y="216844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44" idx="1"/>
          </p:cNvCxnSpPr>
          <p:nvPr/>
        </p:nvCxnSpPr>
        <p:spPr>
          <a:xfrm>
            <a:off x="6200332" y="1464212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144" idx="2"/>
            <a:endCxn id="156" idx="0"/>
          </p:cNvCxnSpPr>
          <p:nvPr/>
        </p:nvCxnSpPr>
        <p:spPr>
          <a:xfrm>
            <a:off x="6566092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>
            <a:endCxn id="156" idx="1"/>
          </p:cNvCxnSpPr>
          <p:nvPr/>
        </p:nvCxnSpPr>
        <p:spPr>
          <a:xfrm>
            <a:off x="6194377" y="2168442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/>
          <p:cNvCxnSpPr>
            <a:stCxn id="202" idx="3"/>
            <a:endCxn id="204" idx="1"/>
          </p:cNvCxnSpPr>
          <p:nvPr/>
        </p:nvCxnSpPr>
        <p:spPr>
          <a:xfrm>
            <a:off x="10082166" y="147042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/>
              <p:cNvSpPr/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Arrow Connector 202"/>
          <p:cNvCxnSpPr>
            <a:stCxn id="202" idx="2"/>
            <a:endCxn id="199" idx="0"/>
          </p:cNvCxnSpPr>
          <p:nvPr/>
        </p:nvCxnSpPr>
        <p:spPr>
          <a:xfrm>
            <a:off x="9899286" y="1653304"/>
            <a:ext cx="0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/>
              <p:cNvSpPr/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/>
          <p:cNvCxnSpPr/>
          <p:nvPr/>
        </p:nvCxnSpPr>
        <p:spPr>
          <a:xfrm>
            <a:off x="10451070" y="165290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/>
              <p:cNvSpPr/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/>
          <p:cNvCxnSpPr>
            <a:stCxn id="199" idx="3"/>
            <a:endCxn id="207" idx="1"/>
          </p:cNvCxnSpPr>
          <p:nvPr/>
        </p:nvCxnSpPr>
        <p:spPr>
          <a:xfrm>
            <a:off x="10082166" y="2169535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10" idx="1"/>
          </p:cNvCxnSpPr>
          <p:nvPr/>
        </p:nvCxnSpPr>
        <p:spPr>
          <a:xfrm flipV="1">
            <a:off x="10630806" y="1469919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>
            <a:stCxn id="210" idx="2"/>
            <a:endCxn id="212" idx="0"/>
          </p:cNvCxnSpPr>
          <p:nvPr/>
        </p:nvCxnSpPr>
        <p:spPr>
          <a:xfrm>
            <a:off x="11004455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/>
          <p:cNvCxnSpPr>
            <a:stCxn id="207" idx="3"/>
            <a:endCxn id="212" idx="1"/>
          </p:cNvCxnSpPr>
          <p:nvPr/>
        </p:nvCxnSpPr>
        <p:spPr>
          <a:xfrm flipV="1">
            <a:off x="10638695" y="2169030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15" idx="1"/>
          </p:cNvCxnSpPr>
          <p:nvPr/>
        </p:nvCxnSpPr>
        <p:spPr>
          <a:xfrm>
            <a:off x="11195070" y="146991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/>
          <p:cNvCxnSpPr>
            <a:stCxn id="215" idx="2"/>
            <a:endCxn id="217" idx="0"/>
          </p:cNvCxnSpPr>
          <p:nvPr/>
        </p:nvCxnSpPr>
        <p:spPr>
          <a:xfrm>
            <a:off x="11560830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Arrow Connector 217"/>
          <p:cNvCxnSpPr>
            <a:endCxn id="217" idx="1"/>
          </p:cNvCxnSpPr>
          <p:nvPr/>
        </p:nvCxnSpPr>
        <p:spPr>
          <a:xfrm>
            <a:off x="11195070" y="2169030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71" idx="3"/>
            <a:endCxn id="202" idx="1"/>
          </p:cNvCxnSpPr>
          <p:nvPr/>
        </p:nvCxnSpPr>
        <p:spPr>
          <a:xfrm flipV="1">
            <a:off x="8420957" y="1470424"/>
            <a:ext cx="1295449" cy="5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Arc 222"/>
          <p:cNvSpPr/>
          <p:nvPr/>
        </p:nvSpPr>
        <p:spPr>
          <a:xfrm>
            <a:off x="882894" y="2846908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24" name="Arc 223"/>
          <p:cNvSpPr/>
          <p:nvPr/>
        </p:nvSpPr>
        <p:spPr>
          <a:xfrm rot="10800000">
            <a:off x="875036" y="3421747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Arc 224"/>
          <p:cNvSpPr/>
          <p:nvPr/>
        </p:nvSpPr>
        <p:spPr>
          <a:xfrm rot="16200000">
            <a:off x="320266" y="320838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/>
          <p:cNvCxnSpPr/>
          <p:nvPr/>
        </p:nvCxnSpPr>
        <p:spPr>
          <a:xfrm flipH="1">
            <a:off x="707813" y="3662433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/>
          <p:cNvCxnSpPr>
            <a:stCxn id="237" idx="3"/>
            <a:endCxn id="239" idx="1"/>
          </p:cNvCxnSpPr>
          <p:nvPr/>
        </p:nvCxnSpPr>
        <p:spPr>
          <a:xfrm>
            <a:off x="3608944" y="3347265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Arrow Connector 237"/>
          <p:cNvCxnSpPr>
            <a:stCxn id="237" idx="2"/>
            <a:endCxn id="235" idx="0"/>
          </p:cNvCxnSpPr>
          <p:nvPr/>
        </p:nvCxnSpPr>
        <p:spPr>
          <a:xfrm flipH="1">
            <a:off x="3465829" y="3484425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/>
              <p:cNvSpPr/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/>
          <p:cNvCxnSpPr>
            <a:stCxn id="239" idx="2"/>
            <a:endCxn id="245" idx="0"/>
          </p:cNvCxnSpPr>
          <p:nvPr/>
        </p:nvCxnSpPr>
        <p:spPr>
          <a:xfrm>
            <a:off x="3910696" y="3484425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/>
              <p:cNvSpPr/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Rectangle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stCxn id="235" idx="3"/>
            <a:endCxn id="245" idx="1"/>
          </p:cNvCxnSpPr>
          <p:nvPr/>
        </p:nvCxnSpPr>
        <p:spPr>
          <a:xfrm>
            <a:off x="3602989" y="3813751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9" idx="3"/>
            <a:endCxn id="251" idx="1"/>
          </p:cNvCxnSpPr>
          <p:nvPr/>
        </p:nvCxnSpPr>
        <p:spPr>
          <a:xfrm>
            <a:off x="4047856" y="334726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Arrow Connector 251"/>
          <p:cNvCxnSpPr>
            <a:stCxn id="251" idx="2"/>
            <a:endCxn id="253" idx="0"/>
          </p:cNvCxnSpPr>
          <p:nvPr/>
        </p:nvCxnSpPr>
        <p:spPr>
          <a:xfrm>
            <a:off x="4353873" y="3485959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blipFill rotWithShape="0">
                <a:blip r:embed="rId4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Straight Arrow Connector 253"/>
          <p:cNvCxnSpPr>
            <a:stCxn id="245" idx="3"/>
            <a:endCxn id="253" idx="1"/>
          </p:cNvCxnSpPr>
          <p:nvPr/>
        </p:nvCxnSpPr>
        <p:spPr>
          <a:xfrm>
            <a:off x="4049790" y="381375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1" idx="3"/>
            <a:endCxn id="256" idx="1"/>
          </p:cNvCxnSpPr>
          <p:nvPr/>
        </p:nvCxnSpPr>
        <p:spPr>
          <a:xfrm flipV="1">
            <a:off x="4491033" y="334724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/>
          <p:cNvCxnSpPr>
            <a:stCxn id="256" idx="2"/>
            <a:endCxn id="258" idx="0"/>
          </p:cNvCxnSpPr>
          <p:nvPr/>
        </p:nvCxnSpPr>
        <p:spPr>
          <a:xfrm>
            <a:off x="4802608" y="3484400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blipFill rotWithShape="0">
                <a:blip r:embed="rId4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Arrow Connector 258"/>
          <p:cNvCxnSpPr>
            <a:stCxn id="253" idx="3"/>
            <a:endCxn id="258" idx="1"/>
          </p:cNvCxnSpPr>
          <p:nvPr/>
        </p:nvCxnSpPr>
        <p:spPr>
          <a:xfrm flipV="1">
            <a:off x="4492967" y="381372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/>
              <p:cNvSpPr/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Arc 285"/>
          <p:cNvSpPr/>
          <p:nvPr/>
        </p:nvSpPr>
        <p:spPr>
          <a:xfrm>
            <a:off x="895930" y="2906387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7" name="Arc 286"/>
          <p:cNvSpPr/>
          <p:nvPr/>
        </p:nvSpPr>
        <p:spPr>
          <a:xfrm>
            <a:off x="875036" y="2799471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8" name="Arc 287"/>
          <p:cNvSpPr/>
          <p:nvPr/>
        </p:nvSpPr>
        <p:spPr>
          <a:xfrm rot="10800000">
            <a:off x="867601" y="3392968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Arc 289"/>
          <p:cNvSpPr/>
          <p:nvPr/>
        </p:nvSpPr>
        <p:spPr>
          <a:xfrm rot="10800000">
            <a:off x="870678" y="3392967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6"/>
          <a:srcRect l="653" t="13833" r="45053" b="37235"/>
          <a:stretch/>
        </p:blipFill>
        <p:spPr>
          <a:xfrm>
            <a:off x="2448763" y="3997327"/>
            <a:ext cx="633546" cy="30630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/>
          <a:srcRect l="57391" t="33523" r="16277" b="43922"/>
          <a:stretch/>
        </p:blipFill>
        <p:spPr>
          <a:xfrm>
            <a:off x="939000" y="3987398"/>
            <a:ext cx="655853" cy="30138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3"/>
          <a:srcRect l="57228" t="33247" r="15870" b="44378"/>
          <a:stretch/>
        </p:blipFill>
        <p:spPr>
          <a:xfrm>
            <a:off x="1683743" y="3983942"/>
            <a:ext cx="700987" cy="312776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>
            <a:off x="2640747" y="3653717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068994" y="3664814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>
            <a:off x="1426449" y="3633415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ctangle 294"/>
              <p:cNvSpPr/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Rectangle 295"/>
              <p:cNvSpPr/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Rectangle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/>
              <p:cNvSpPr/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Rectangle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Rectangle 298"/>
              <p:cNvSpPr/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9" name="Rectangle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blipFill rotWithShape="0">
                <a:blip r:embed="rId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Rectangle 300"/>
              <p:cNvSpPr/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1" name="Rectangle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blipFill rotWithShape="0">
                <a:blip r:embed="rId5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/>
              <p:cNvSpPr/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2" name="Rectangle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blipFill rotWithShape="0">
                <a:blip r:embed="rId5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/>
              <p:cNvSpPr/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blipFill rotWithShape="0">
                <a:blip r:embed="rId5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blipFill rotWithShape="0">
                <a:blip r:embed="rId5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/>
              <p:cNvSpPr/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blipFill rotWithShape="0">
                <a:blip r:embed="rId5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/>
          <p:cNvCxnSpPr>
            <a:stCxn id="306" idx="3"/>
            <a:endCxn id="307" idx="1"/>
          </p:cNvCxnSpPr>
          <p:nvPr/>
        </p:nvCxnSpPr>
        <p:spPr>
          <a:xfrm>
            <a:off x="8063962" y="381119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/>
              <p:cNvSpPr/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blipFill rotWithShape="0">
                <a:blip r:embed="rId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Straight Arrow Connector 309"/>
          <p:cNvCxnSpPr>
            <a:stCxn id="307" idx="3"/>
            <a:endCxn id="309" idx="1"/>
          </p:cNvCxnSpPr>
          <p:nvPr/>
        </p:nvCxnSpPr>
        <p:spPr>
          <a:xfrm flipV="1">
            <a:off x="8507139" y="381117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Rectangle 332"/>
              <p:cNvSpPr/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Rectangle 3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blipFill rotWithShape="0">
                <a:blip r:embed="rId5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ctangle 333"/>
              <p:cNvSpPr/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blipFill rotWithShape="0">
                <a:blip r:embed="rId5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Rectangle 335"/>
              <p:cNvSpPr/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blipFill rotWithShape="0">
                <a:blip r:embed="rId6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 336"/>
              <p:cNvSpPr/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Rectangle 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blipFill rotWithShape="0">
                <a:blip r:embed="rId6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Rectangle 338"/>
              <p:cNvSpPr/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Rectangle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blipFill rotWithShape="0">
                <a:blip r:embed="rId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tangle 340"/>
              <p:cNvSpPr/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Rectangle 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blipFill rotWithShape="0">
                <a:blip r:embed="rId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Arrow Connector 350"/>
          <p:cNvCxnSpPr>
            <a:stCxn id="295" idx="2"/>
            <a:endCxn id="299" idx="0"/>
          </p:cNvCxnSpPr>
          <p:nvPr/>
        </p:nvCxnSpPr>
        <p:spPr>
          <a:xfrm flipH="1">
            <a:off x="6144452" y="3484400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295" idx="2"/>
          </p:cNvCxnSpPr>
          <p:nvPr/>
        </p:nvCxnSpPr>
        <p:spPr>
          <a:xfrm flipH="1">
            <a:off x="5846299" y="3484400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95" idx="2"/>
          </p:cNvCxnSpPr>
          <p:nvPr/>
        </p:nvCxnSpPr>
        <p:spPr>
          <a:xfrm flipH="1">
            <a:off x="5395440" y="3484400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295" idx="2"/>
            <a:endCxn id="301" idx="0"/>
          </p:cNvCxnSpPr>
          <p:nvPr/>
        </p:nvCxnSpPr>
        <p:spPr>
          <a:xfrm>
            <a:off x="6359633" y="3484400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295" idx="2"/>
          </p:cNvCxnSpPr>
          <p:nvPr/>
        </p:nvCxnSpPr>
        <p:spPr>
          <a:xfrm>
            <a:off x="6359633" y="3484400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95" idx="2"/>
          </p:cNvCxnSpPr>
          <p:nvPr/>
        </p:nvCxnSpPr>
        <p:spPr>
          <a:xfrm>
            <a:off x="6359633" y="3484400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/>
              <p:cNvSpPr/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Straight Arrow Connector 376"/>
          <p:cNvCxnSpPr>
            <a:stCxn id="376" idx="3"/>
            <a:endCxn id="378" idx="1"/>
          </p:cNvCxnSpPr>
          <p:nvPr/>
        </p:nvCxnSpPr>
        <p:spPr>
          <a:xfrm>
            <a:off x="8058954" y="3354170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/>
              <p:cNvSpPr/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Straight Arrow Connector 378"/>
          <p:cNvCxnSpPr>
            <a:stCxn id="378" idx="3"/>
            <a:endCxn id="380" idx="1"/>
          </p:cNvCxnSpPr>
          <p:nvPr/>
        </p:nvCxnSpPr>
        <p:spPr>
          <a:xfrm flipV="1">
            <a:off x="8502131" y="3354145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/>
              <p:cNvSpPr/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/>
              <p:cNvSpPr/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Straight Arrow Connector 381"/>
          <p:cNvCxnSpPr>
            <a:stCxn id="381" idx="2"/>
            <a:endCxn id="336" idx="0"/>
          </p:cNvCxnSpPr>
          <p:nvPr/>
        </p:nvCxnSpPr>
        <p:spPr>
          <a:xfrm>
            <a:off x="10163445" y="3497964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81" idx="2"/>
          </p:cNvCxnSpPr>
          <p:nvPr/>
        </p:nvCxnSpPr>
        <p:spPr>
          <a:xfrm flipH="1">
            <a:off x="9856691" y="3497964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81" idx="2"/>
          </p:cNvCxnSpPr>
          <p:nvPr/>
        </p:nvCxnSpPr>
        <p:spPr>
          <a:xfrm flipH="1">
            <a:off x="9408693" y="3497964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81" idx="2"/>
          </p:cNvCxnSpPr>
          <p:nvPr/>
        </p:nvCxnSpPr>
        <p:spPr>
          <a:xfrm>
            <a:off x="10163445" y="3497964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381" idx="2"/>
          </p:cNvCxnSpPr>
          <p:nvPr/>
        </p:nvCxnSpPr>
        <p:spPr>
          <a:xfrm>
            <a:off x="10163445" y="3497964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7924443" y="3499134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8367620" y="3500668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8816355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81" idx="3"/>
            <a:endCxn id="405" idx="1"/>
          </p:cNvCxnSpPr>
          <p:nvPr/>
        </p:nvCxnSpPr>
        <p:spPr>
          <a:xfrm flipV="1">
            <a:off x="10300605" y="3354145"/>
            <a:ext cx="1060032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/>
              <p:cNvSpPr/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Straight Arrow Connector 405"/>
          <p:cNvCxnSpPr/>
          <p:nvPr/>
        </p:nvCxnSpPr>
        <p:spPr>
          <a:xfrm>
            <a:off x="11500446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39" idx="3"/>
            <a:endCxn id="341" idx="1"/>
          </p:cNvCxnSpPr>
          <p:nvPr/>
        </p:nvCxnSpPr>
        <p:spPr>
          <a:xfrm flipV="1">
            <a:off x="11192517" y="3813411"/>
            <a:ext cx="168120" cy="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>
            <a:stCxn id="380" idx="3"/>
            <a:endCxn id="381" idx="1"/>
          </p:cNvCxnSpPr>
          <p:nvPr/>
        </p:nvCxnSpPr>
        <p:spPr>
          <a:xfrm>
            <a:off x="8950866" y="3354145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295" idx="3"/>
            <a:endCxn id="376" idx="1"/>
          </p:cNvCxnSpPr>
          <p:nvPr/>
        </p:nvCxnSpPr>
        <p:spPr>
          <a:xfrm>
            <a:off x="6496793" y="3347240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04" idx="3"/>
            <a:endCxn id="306" idx="1"/>
          </p:cNvCxnSpPr>
          <p:nvPr/>
        </p:nvCxnSpPr>
        <p:spPr>
          <a:xfrm>
            <a:off x="7615964" y="3811172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256" idx="3"/>
            <a:endCxn id="295" idx="1"/>
          </p:cNvCxnSpPr>
          <p:nvPr/>
        </p:nvCxnSpPr>
        <p:spPr>
          <a:xfrm>
            <a:off x="4939768" y="3347240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endCxn id="423" idx="1"/>
          </p:cNvCxnSpPr>
          <p:nvPr/>
        </p:nvCxnSpPr>
        <p:spPr>
          <a:xfrm>
            <a:off x="11645907" y="335800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/>
              <p:cNvSpPr/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Straight Arrow Connector 423"/>
          <p:cNvCxnSpPr>
            <a:stCxn id="423" idx="2"/>
            <a:endCxn id="425" idx="0"/>
          </p:cNvCxnSpPr>
          <p:nvPr/>
        </p:nvCxnSpPr>
        <p:spPr>
          <a:xfrm>
            <a:off x="11947659" y="3495163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/>
              <p:cNvSpPr/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Rectangle 4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blipFill rotWithShape="0">
                <a:blip r:embed="rId70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Arrow Connector 425"/>
          <p:cNvCxnSpPr>
            <a:endCxn id="425" idx="1"/>
          </p:cNvCxnSpPr>
          <p:nvPr/>
        </p:nvCxnSpPr>
        <p:spPr>
          <a:xfrm>
            <a:off x="11639952" y="3824489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23323</TotalTime>
  <Words>946</Words>
  <Application>Microsoft Office PowerPoint</Application>
  <PresentationFormat>Widescreen</PresentationFormat>
  <Paragraphs>532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191</cp:revision>
  <dcterms:created xsi:type="dcterms:W3CDTF">2017-07-30T07:55:30Z</dcterms:created>
  <dcterms:modified xsi:type="dcterms:W3CDTF">2019-05-12T11:21:09Z</dcterms:modified>
</cp:coreProperties>
</file>