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72" r:id="rId7"/>
    <p:sldId id="273" r:id="rId8"/>
    <p:sldId id="274" r:id="rId9"/>
    <p:sldId id="275" r:id="rId10"/>
    <p:sldId id="266" r:id="rId11"/>
    <p:sldId id="265" r:id="rId12"/>
    <p:sldId id="258" r:id="rId13"/>
    <p:sldId id="259" r:id="rId14"/>
    <p:sldId id="262" r:id="rId15"/>
    <p:sldId id="263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0.png"/><Relationship Id="rId3" Type="http://schemas.openxmlformats.org/officeDocument/2006/relationships/image" Target="../media/image3000.png"/><Relationship Id="rId7" Type="http://schemas.openxmlformats.org/officeDocument/2006/relationships/image" Target="../media/image700.png"/><Relationship Id="rId12" Type="http://schemas.openxmlformats.org/officeDocument/2006/relationships/image" Target="../media/image120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5" Type="http://schemas.openxmlformats.org/officeDocument/2006/relationships/image" Target="../media/image430.png"/><Relationship Id="rId4" Type="http://schemas.openxmlformats.org/officeDocument/2006/relationships/image" Target="../media/image30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61.png"/><Relationship Id="rId61" Type="http://schemas.openxmlformats.org/officeDocument/2006/relationships/image" Target="../media/image117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9.png"/><Relationship Id="rId21" Type="http://schemas.openxmlformats.org/officeDocument/2006/relationships/image" Target="../media/image134.png"/><Relationship Id="rId42" Type="http://schemas.openxmlformats.org/officeDocument/2006/relationships/image" Target="../media/image155.png"/><Relationship Id="rId47" Type="http://schemas.openxmlformats.org/officeDocument/2006/relationships/image" Target="../media/image160.png"/><Relationship Id="rId63" Type="http://schemas.openxmlformats.org/officeDocument/2006/relationships/image" Target="../media/image176.png"/><Relationship Id="rId68" Type="http://schemas.openxmlformats.org/officeDocument/2006/relationships/image" Target="../media/image181.png"/><Relationship Id="rId7" Type="http://schemas.openxmlformats.org/officeDocument/2006/relationships/image" Target="../media/image98.png"/><Relationship Id="rId2" Type="http://schemas.openxmlformats.org/officeDocument/2006/relationships/image" Target="../media/image119.png"/><Relationship Id="rId16" Type="http://schemas.openxmlformats.org/officeDocument/2006/relationships/image" Target="../media/image129.png"/><Relationship Id="rId29" Type="http://schemas.openxmlformats.org/officeDocument/2006/relationships/image" Target="../media/image142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32" Type="http://schemas.openxmlformats.org/officeDocument/2006/relationships/image" Target="../media/image145.png"/><Relationship Id="rId37" Type="http://schemas.openxmlformats.org/officeDocument/2006/relationships/image" Target="../media/image150.png"/><Relationship Id="rId40" Type="http://schemas.openxmlformats.org/officeDocument/2006/relationships/image" Target="../media/image153.png"/><Relationship Id="rId45" Type="http://schemas.openxmlformats.org/officeDocument/2006/relationships/image" Target="../media/image158.png"/><Relationship Id="rId53" Type="http://schemas.openxmlformats.org/officeDocument/2006/relationships/image" Target="../media/image166.png"/><Relationship Id="rId58" Type="http://schemas.openxmlformats.org/officeDocument/2006/relationships/image" Target="../media/image171.png"/><Relationship Id="rId66" Type="http://schemas.openxmlformats.org/officeDocument/2006/relationships/image" Target="../media/image179.png"/><Relationship Id="rId5" Type="http://schemas.openxmlformats.org/officeDocument/2006/relationships/image" Target="../media/image96.png"/><Relationship Id="rId61" Type="http://schemas.openxmlformats.org/officeDocument/2006/relationships/image" Target="../media/image174.png"/><Relationship Id="rId19" Type="http://schemas.openxmlformats.org/officeDocument/2006/relationships/image" Target="../media/image13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Relationship Id="rId43" Type="http://schemas.openxmlformats.org/officeDocument/2006/relationships/image" Target="../media/image156.png"/><Relationship Id="rId48" Type="http://schemas.openxmlformats.org/officeDocument/2006/relationships/image" Target="../media/image161.png"/><Relationship Id="rId56" Type="http://schemas.openxmlformats.org/officeDocument/2006/relationships/image" Target="../media/image169.png"/><Relationship Id="rId64" Type="http://schemas.openxmlformats.org/officeDocument/2006/relationships/image" Target="../media/image177.png"/><Relationship Id="rId69" Type="http://schemas.openxmlformats.org/officeDocument/2006/relationships/image" Target="../media/image182.png"/><Relationship Id="rId8" Type="http://schemas.openxmlformats.org/officeDocument/2006/relationships/image" Target="../media/image99.png"/><Relationship Id="rId51" Type="http://schemas.openxmlformats.org/officeDocument/2006/relationships/image" Target="../media/image164.png"/><Relationship Id="rId3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33" Type="http://schemas.openxmlformats.org/officeDocument/2006/relationships/image" Target="../media/image146.png"/><Relationship Id="rId38" Type="http://schemas.openxmlformats.org/officeDocument/2006/relationships/image" Target="../media/image151.png"/><Relationship Id="rId46" Type="http://schemas.openxmlformats.org/officeDocument/2006/relationships/image" Target="../media/image159.png"/><Relationship Id="rId59" Type="http://schemas.openxmlformats.org/officeDocument/2006/relationships/image" Target="../media/image172.png"/><Relationship Id="rId67" Type="http://schemas.openxmlformats.org/officeDocument/2006/relationships/image" Target="../media/image180.png"/><Relationship Id="rId20" Type="http://schemas.openxmlformats.org/officeDocument/2006/relationships/image" Target="../media/image133.png"/><Relationship Id="rId41" Type="http://schemas.openxmlformats.org/officeDocument/2006/relationships/image" Target="../media/image154.png"/><Relationship Id="rId54" Type="http://schemas.openxmlformats.org/officeDocument/2006/relationships/image" Target="../media/image167.png"/><Relationship Id="rId62" Type="http://schemas.openxmlformats.org/officeDocument/2006/relationships/image" Target="../media/image175.png"/><Relationship Id="rId70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36" Type="http://schemas.openxmlformats.org/officeDocument/2006/relationships/image" Target="../media/image149.png"/><Relationship Id="rId49" Type="http://schemas.openxmlformats.org/officeDocument/2006/relationships/image" Target="../media/image162.png"/><Relationship Id="rId57" Type="http://schemas.openxmlformats.org/officeDocument/2006/relationships/image" Target="../media/image170.png"/><Relationship Id="rId10" Type="http://schemas.openxmlformats.org/officeDocument/2006/relationships/image" Target="../media/image123.png"/><Relationship Id="rId31" Type="http://schemas.openxmlformats.org/officeDocument/2006/relationships/image" Target="../media/image144.png"/><Relationship Id="rId44" Type="http://schemas.openxmlformats.org/officeDocument/2006/relationships/image" Target="../media/image157.png"/><Relationship Id="rId52" Type="http://schemas.openxmlformats.org/officeDocument/2006/relationships/image" Target="../media/image165.png"/><Relationship Id="rId60" Type="http://schemas.openxmlformats.org/officeDocument/2006/relationships/image" Target="../media/image173.png"/><Relationship Id="rId65" Type="http://schemas.openxmlformats.org/officeDocument/2006/relationships/image" Target="../media/image178.png"/><Relationship Id="rId4" Type="http://schemas.openxmlformats.org/officeDocument/2006/relationships/image" Target="../media/image95.png"/><Relationship Id="rId9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9" Type="http://schemas.openxmlformats.org/officeDocument/2006/relationships/image" Target="../media/image152.png"/><Relationship Id="rId34" Type="http://schemas.openxmlformats.org/officeDocument/2006/relationships/image" Target="../media/image147.png"/><Relationship Id="rId50" Type="http://schemas.openxmlformats.org/officeDocument/2006/relationships/image" Target="../media/image163.png"/><Relationship Id="rId55" Type="http://schemas.openxmlformats.org/officeDocument/2006/relationships/image" Target="../media/image168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1.png"/><Relationship Id="rId117" Type="http://schemas.openxmlformats.org/officeDocument/2006/relationships/image" Target="../media/image295.png"/><Relationship Id="rId21" Type="http://schemas.openxmlformats.org/officeDocument/2006/relationships/image" Target="../media/image236.png"/><Relationship Id="rId42" Type="http://schemas.openxmlformats.org/officeDocument/2006/relationships/image" Target="../media/image204.png"/><Relationship Id="rId47" Type="http://schemas.openxmlformats.org/officeDocument/2006/relationships/image" Target="../media/image158.png"/><Relationship Id="rId63" Type="http://schemas.openxmlformats.org/officeDocument/2006/relationships/image" Target="../media/image221.png"/><Relationship Id="rId68" Type="http://schemas.openxmlformats.org/officeDocument/2006/relationships/image" Target="../media/image233.png"/><Relationship Id="rId84" Type="http://schemas.openxmlformats.org/officeDocument/2006/relationships/image" Target="../media/image262.png"/><Relationship Id="rId89" Type="http://schemas.openxmlformats.org/officeDocument/2006/relationships/image" Target="../media/image267.png"/><Relationship Id="rId112" Type="http://schemas.openxmlformats.org/officeDocument/2006/relationships/image" Target="../media/image290.png"/><Relationship Id="rId16" Type="http://schemas.openxmlformats.org/officeDocument/2006/relationships/image" Target="../media/image191.png"/><Relationship Id="rId107" Type="http://schemas.openxmlformats.org/officeDocument/2006/relationships/image" Target="../media/image285.png"/><Relationship Id="rId11" Type="http://schemas.openxmlformats.org/officeDocument/2006/relationships/image" Target="../media/image229.png"/><Relationship Id="rId32" Type="http://schemas.openxmlformats.org/officeDocument/2006/relationships/image" Target="../media/image194.png"/><Relationship Id="rId37" Type="http://schemas.openxmlformats.org/officeDocument/2006/relationships/image" Target="../media/image199.png"/><Relationship Id="rId53" Type="http://schemas.openxmlformats.org/officeDocument/2006/relationships/image" Target="../media/image211.png"/><Relationship Id="rId58" Type="http://schemas.openxmlformats.org/officeDocument/2006/relationships/image" Target="../media/image216.png"/><Relationship Id="rId74" Type="http://schemas.openxmlformats.org/officeDocument/2006/relationships/image" Target="../media/image249.png"/><Relationship Id="rId79" Type="http://schemas.openxmlformats.org/officeDocument/2006/relationships/image" Target="../media/image254.png"/><Relationship Id="rId102" Type="http://schemas.openxmlformats.org/officeDocument/2006/relationships/image" Target="../media/image280.png"/><Relationship Id="rId5" Type="http://schemas.openxmlformats.org/officeDocument/2006/relationships/image" Target="../media/image187.png"/><Relationship Id="rId90" Type="http://schemas.openxmlformats.org/officeDocument/2006/relationships/image" Target="../media/image268.png"/><Relationship Id="rId95" Type="http://schemas.openxmlformats.org/officeDocument/2006/relationships/image" Target="../media/image273.png"/><Relationship Id="rId22" Type="http://schemas.openxmlformats.org/officeDocument/2006/relationships/image" Target="../media/image237.png"/><Relationship Id="rId27" Type="http://schemas.openxmlformats.org/officeDocument/2006/relationships/image" Target="../media/image242.png"/><Relationship Id="rId43" Type="http://schemas.openxmlformats.org/officeDocument/2006/relationships/image" Target="../media/image205.png"/><Relationship Id="rId48" Type="http://schemas.openxmlformats.org/officeDocument/2006/relationships/image" Target="../media/image259.png"/><Relationship Id="rId64" Type="http://schemas.openxmlformats.org/officeDocument/2006/relationships/image" Target="../media/image222.png"/><Relationship Id="rId69" Type="http://schemas.openxmlformats.org/officeDocument/2006/relationships/image" Target="../media/image234.png"/><Relationship Id="rId113" Type="http://schemas.openxmlformats.org/officeDocument/2006/relationships/image" Target="../media/image291.png"/><Relationship Id="rId118" Type="http://schemas.openxmlformats.org/officeDocument/2006/relationships/image" Target="../media/image296.png"/><Relationship Id="rId80" Type="http://schemas.openxmlformats.org/officeDocument/2006/relationships/image" Target="../media/image255.png"/><Relationship Id="rId85" Type="http://schemas.openxmlformats.org/officeDocument/2006/relationships/image" Target="../media/image263.png"/><Relationship Id="rId12" Type="http://schemas.openxmlformats.org/officeDocument/2006/relationships/image" Target="../media/image230.png"/><Relationship Id="rId17" Type="http://schemas.openxmlformats.org/officeDocument/2006/relationships/image" Target="../media/image159.png"/><Relationship Id="rId33" Type="http://schemas.openxmlformats.org/officeDocument/2006/relationships/image" Target="../media/image195.png"/><Relationship Id="rId38" Type="http://schemas.openxmlformats.org/officeDocument/2006/relationships/image" Target="../media/image200.png"/><Relationship Id="rId59" Type="http://schemas.openxmlformats.org/officeDocument/2006/relationships/image" Target="../media/image217.png"/><Relationship Id="rId103" Type="http://schemas.openxmlformats.org/officeDocument/2006/relationships/image" Target="../media/image281.png"/><Relationship Id="rId108" Type="http://schemas.openxmlformats.org/officeDocument/2006/relationships/image" Target="../media/image286.png"/><Relationship Id="rId54" Type="http://schemas.openxmlformats.org/officeDocument/2006/relationships/image" Target="../media/image212.png"/><Relationship Id="rId70" Type="http://schemas.openxmlformats.org/officeDocument/2006/relationships/image" Target="../media/image245.png"/><Relationship Id="rId75" Type="http://schemas.openxmlformats.org/officeDocument/2006/relationships/image" Target="../media/image250.png"/><Relationship Id="rId91" Type="http://schemas.openxmlformats.org/officeDocument/2006/relationships/image" Target="../media/image269.png"/><Relationship Id="rId96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23" Type="http://schemas.openxmlformats.org/officeDocument/2006/relationships/image" Target="../media/image238.png"/><Relationship Id="rId28" Type="http://schemas.openxmlformats.org/officeDocument/2006/relationships/image" Target="../media/image243.png"/><Relationship Id="rId49" Type="http://schemas.openxmlformats.org/officeDocument/2006/relationships/image" Target="../media/image260.png"/><Relationship Id="rId114" Type="http://schemas.openxmlformats.org/officeDocument/2006/relationships/image" Target="../media/image292.png"/><Relationship Id="rId119" Type="http://schemas.openxmlformats.org/officeDocument/2006/relationships/image" Target="../media/image297.png"/><Relationship Id="rId10" Type="http://schemas.openxmlformats.org/officeDocument/2006/relationships/image" Target="../media/image228.png"/><Relationship Id="rId31" Type="http://schemas.openxmlformats.org/officeDocument/2006/relationships/image" Target="../media/image193.png"/><Relationship Id="rId44" Type="http://schemas.openxmlformats.org/officeDocument/2006/relationships/image" Target="../media/image206.png"/><Relationship Id="rId52" Type="http://schemas.openxmlformats.org/officeDocument/2006/relationships/image" Target="../media/image210.png"/><Relationship Id="rId60" Type="http://schemas.openxmlformats.org/officeDocument/2006/relationships/image" Target="../media/image218.png"/><Relationship Id="rId65" Type="http://schemas.openxmlformats.org/officeDocument/2006/relationships/image" Target="../media/image223.png"/><Relationship Id="rId73" Type="http://schemas.openxmlformats.org/officeDocument/2006/relationships/image" Target="../media/image248.png"/><Relationship Id="rId78" Type="http://schemas.openxmlformats.org/officeDocument/2006/relationships/image" Target="../media/image253.png"/><Relationship Id="rId81" Type="http://schemas.openxmlformats.org/officeDocument/2006/relationships/image" Target="../media/image256.png"/><Relationship Id="rId86" Type="http://schemas.openxmlformats.org/officeDocument/2006/relationships/image" Target="../media/image264.png"/><Relationship Id="rId94" Type="http://schemas.openxmlformats.org/officeDocument/2006/relationships/image" Target="../media/image272.png"/><Relationship Id="rId99" Type="http://schemas.openxmlformats.org/officeDocument/2006/relationships/image" Target="../media/image277.png"/><Relationship Id="rId101" Type="http://schemas.openxmlformats.org/officeDocument/2006/relationships/image" Target="../media/image279.png"/><Relationship Id="rId4" Type="http://schemas.openxmlformats.org/officeDocument/2006/relationships/image" Target="../media/image186.png"/><Relationship Id="rId9" Type="http://schemas.openxmlformats.org/officeDocument/2006/relationships/image" Target="../media/image227.png"/><Relationship Id="rId13" Type="http://schemas.openxmlformats.org/officeDocument/2006/relationships/image" Target="../media/image231.png"/><Relationship Id="rId18" Type="http://schemas.openxmlformats.org/officeDocument/2006/relationships/image" Target="../media/image160.png"/><Relationship Id="rId39" Type="http://schemas.openxmlformats.org/officeDocument/2006/relationships/image" Target="../media/image201.png"/><Relationship Id="rId109" Type="http://schemas.openxmlformats.org/officeDocument/2006/relationships/image" Target="../media/image287.png"/><Relationship Id="rId34" Type="http://schemas.openxmlformats.org/officeDocument/2006/relationships/image" Target="../media/image196.png"/><Relationship Id="rId50" Type="http://schemas.openxmlformats.org/officeDocument/2006/relationships/image" Target="../media/image261.png"/><Relationship Id="rId55" Type="http://schemas.openxmlformats.org/officeDocument/2006/relationships/image" Target="../media/image213.png"/><Relationship Id="rId76" Type="http://schemas.openxmlformats.org/officeDocument/2006/relationships/image" Target="../media/image251.png"/><Relationship Id="rId97" Type="http://schemas.openxmlformats.org/officeDocument/2006/relationships/image" Target="../media/image275.png"/><Relationship Id="rId104" Type="http://schemas.openxmlformats.org/officeDocument/2006/relationships/image" Target="../media/image282.png"/><Relationship Id="rId7" Type="http://schemas.openxmlformats.org/officeDocument/2006/relationships/image" Target="../media/image189.png"/><Relationship Id="rId71" Type="http://schemas.openxmlformats.org/officeDocument/2006/relationships/image" Target="../media/image246.png"/><Relationship Id="rId92" Type="http://schemas.openxmlformats.org/officeDocument/2006/relationships/image" Target="../media/image270.png"/><Relationship Id="rId2" Type="http://schemas.openxmlformats.org/officeDocument/2006/relationships/image" Target="../media/image184.png"/><Relationship Id="rId29" Type="http://schemas.openxmlformats.org/officeDocument/2006/relationships/image" Target="../media/image244.png"/><Relationship Id="rId24" Type="http://schemas.openxmlformats.org/officeDocument/2006/relationships/image" Target="../media/image239.png"/><Relationship Id="rId40" Type="http://schemas.openxmlformats.org/officeDocument/2006/relationships/image" Target="../media/image202.png"/><Relationship Id="rId45" Type="http://schemas.openxmlformats.org/officeDocument/2006/relationships/image" Target="../media/image207.png"/><Relationship Id="rId66" Type="http://schemas.openxmlformats.org/officeDocument/2006/relationships/image" Target="../media/image224.png"/><Relationship Id="rId87" Type="http://schemas.openxmlformats.org/officeDocument/2006/relationships/image" Target="../media/image265.png"/><Relationship Id="rId110" Type="http://schemas.openxmlformats.org/officeDocument/2006/relationships/image" Target="../media/image288.png"/><Relationship Id="rId115" Type="http://schemas.openxmlformats.org/officeDocument/2006/relationships/image" Target="../media/image293.png"/><Relationship Id="rId61" Type="http://schemas.openxmlformats.org/officeDocument/2006/relationships/image" Target="../media/image219.png"/><Relationship Id="rId82" Type="http://schemas.openxmlformats.org/officeDocument/2006/relationships/image" Target="../media/image257.png"/><Relationship Id="rId14" Type="http://schemas.openxmlformats.org/officeDocument/2006/relationships/image" Target="../media/image232.png"/><Relationship Id="rId30" Type="http://schemas.openxmlformats.org/officeDocument/2006/relationships/image" Target="../media/image192.png"/><Relationship Id="rId35" Type="http://schemas.openxmlformats.org/officeDocument/2006/relationships/image" Target="../media/image197.png"/><Relationship Id="rId56" Type="http://schemas.openxmlformats.org/officeDocument/2006/relationships/image" Target="../media/image214.png"/><Relationship Id="rId77" Type="http://schemas.openxmlformats.org/officeDocument/2006/relationships/image" Target="../media/image252.png"/><Relationship Id="rId100" Type="http://schemas.openxmlformats.org/officeDocument/2006/relationships/image" Target="../media/image278.png"/><Relationship Id="rId105" Type="http://schemas.openxmlformats.org/officeDocument/2006/relationships/image" Target="../media/image283.png"/><Relationship Id="rId8" Type="http://schemas.openxmlformats.org/officeDocument/2006/relationships/image" Target="../media/image226.png"/><Relationship Id="rId51" Type="http://schemas.openxmlformats.org/officeDocument/2006/relationships/image" Target="../media/image209.png"/><Relationship Id="rId72" Type="http://schemas.openxmlformats.org/officeDocument/2006/relationships/image" Target="../media/image247.png"/><Relationship Id="rId93" Type="http://schemas.openxmlformats.org/officeDocument/2006/relationships/image" Target="../media/image271.png"/><Relationship Id="rId98" Type="http://schemas.openxmlformats.org/officeDocument/2006/relationships/image" Target="../media/image276.png"/><Relationship Id="rId3" Type="http://schemas.openxmlformats.org/officeDocument/2006/relationships/image" Target="../media/image185.png"/><Relationship Id="rId25" Type="http://schemas.openxmlformats.org/officeDocument/2006/relationships/image" Target="../media/image240.png"/><Relationship Id="rId46" Type="http://schemas.openxmlformats.org/officeDocument/2006/relationships/image" Target="../media/image208.png"/><Relationship Id="rId67" Type="http://schemas.openxmlformats.org/officeDocument/2006/relationships/image" Target="../media/image225.png"/><Relationship Id="rId116" Type="http://schemas.openxmlformats.org/officeDocument/2006/relationships/image" Target="../media/image294.png"/><Relationship Id="rId20" Type="http://schemas.openxmlformats.org/officeDocument/2006/relationships/image" Target="../media/image235.png"/><Relationship Id="rId41" Type="http://schemas.openxmlformats.org/officeDocument/2006/relationships/image" Target="../media/image203.png"/><Relationship Id="rId62" Type="http://schemas.openxmlformats.org/officeDocument/2006/relationships/image" Target="../media/image220.png"/><Relationship Id="rId83" Type="http://schemas.openxmlformats.org/officeDocument/2006/relationships/image" Target="../media/image258.png"/><Relationship Id="rId88" Type="http://schemas.openxmlformats.org/officeDocument/2006/relationships/image" Target="../media/image266.png"/><Relationship Id="rId111" Type="http://schemas.openxmlformats.org/officeDocument/2006/relationships/image" Target="../media/image289.png"/><Relationship Id="rId15" Type="http://schemas.openxmlformats.org/officeDocument/2006/relationships/image" Target="../media/image190.png"/><Relationship Id="rId36" Type="http://schemas.openxmlformats.org/officeDocument/2006/relationships/image" Target="../media/image198.png"/><Relationship Id="rId57" Type="http://schemas.openxmlformats.org/officeDocument/2006/relationships/image" Target="../media/image215.png"/><Relationship Id="rId106" Type="http://schemas.openxmlformats.org/officeDocument/2006/relationships/image" Target="../media/image2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50290" y="1663838"/>
            <a:ext cx="7517610" cy="4967312"/>
            <a:chOff x="2350290" y="1663838"/>
            <a:chExt cx="7517610" cy="4967312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6200000">
              <a:off x="4123803" y="5991556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698144" y="293327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4"/>
            </p:cNvCxnSpPr>
            <p:nvPr/>
          </p:nvCxnSpPr>
          <p:spPr>
            <a:xfrm flipH="1">
              <a:off x="4965582" y="3369286"/>
              <a:ext cx="1065433" cy="1662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487735" y="3275295"/>
              <a:ext cx="861656" cy="1732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177560" y="3294971"/>
              <a:ext cx="876887" cy="17370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4722758" y="3294524"/>
              <a:ext cx="1009026" cy="16000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5767265" y="3971501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77845" y="512848"/>
            <a:ext cx="11014155" cy="4128290"/>
            <a:chOff x="1177845" y="512848"/>
            <a:chExt cx="11014155" cy="4128290"/>
          </a:xfrm>
        </p:grpSpPr>
        <p:sp>
          <p:nvSpPr>
            <p:cNvPr id="60" name="TextBox 59"/>
            <p:cNvSpPr txBox="1"/>
            <p:nvPr/>
          </p:nvSpPr>
          <p:spPr>
            <a:xfrm>
              <a:off x="10253472" y="3493162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253472" y="4196185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77845" y="512848"/>
              <a:ext cx="8981318" cy="4128290"/>
              <a:chOff x="1177845" y="512848"/>
              <a:chExt cx="8981318" cy="41282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1554844" y="51545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Hidden State Machine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Arc 22"/>
                  <p:cNvSpPr/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" name="Arc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Arc 42"/>
              <p:cNvSpPr/>
              <p:nvPr/>
            </p:nvSpPr>
            <p:spPr>
              <a:xfrm rot="10800000">
                <a:off x="2538214" y="1624383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44" idx="3"/>
              </p:cNvCxnSpPr>
              <p:nvPr/>
            </p:nvCxnSpPr>
            <p:spPr>
              <a:xfrm flipV="1">
                <a:off x="16867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4" idx="2"/>
              </p:cNvCxnSpPr>
              <p:nvPr/>
            </p:nvCxnSpPr>
            <p:spPr>
              <a:xfrm>
                <a:off x="14352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7" idx="3"/>
              </p:cNvCxnSpPr>
              <p:nvPr/>
            </p:nvCxnSpPr>
            <p:spPr>
              <a:xfrm flipV="1">
                <a:off x="238776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213630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3" idx="3"/>
              </p:cNvCxnSpPr>
              <p:nvPr/>
            </p:nvCxnSpPr>
            <p:spPr>
              <a:xfrm flipV="1">
                <a:off x="309718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>
                <a:stCxn id="63" idx="2"/>
              </p:cNvCxnSpPr>
              <p:nvPr/>
            </p:nvCxnSpPr>
            <p:spPr>
              <a:xfrm>
                <a:off x="284572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7" idx="3"/>
              </p:cNvCxnSpPr>
              <p:nvPr/>
            </p:nvCxnSpPr>
            <p:spPr>
              <a:xfrm flipV="1">
                <a:off x="379822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7" idx="2"/>
              </p:cNvCxnSpPr>
              <p:nvPr/>
            </p:nvCxnSpPr>
            <p:spPr>
              <a:xfrm>
                <a:off x="354676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71" idx="3"/>
              </p:cNvCxnSpPr>
              <p:nvPr/>
            </p:nvCxnSpPr>
            <p:spPr>
              <a:xfrm flipV="1">
                <a:off x="450227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>
                <a:stCxn id="71" idx="2"/>
              </p:cNvCxnSpPr>
              <p:nvPr/>
            </p:nvCxnSpPr>
            <p:spPr>
              <a:xfrm>
                <a:off x="425081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 flipV="1">
                <a:off x="52063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>
                <a:stCxn id="81" idx="2"/>
              </p:cNvCxnSpPr>
              <p:nvPr/>
            </p:nvCxnSpPr>
            <p:spPr>
              <a:xfrm>
                <a:off x="49548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5" idx="3"/>
              </p:cNvCxnSpPr>
              <p:nvPr/>
            </p:nvCxnSpPr>
            <p:spPr>
              <a:xfrm flipV="1">
                <a:off x="5919767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/>
              <p:cNvCxnSpPr>
                <a:stCxn id="85" idx="2"/>
              </p:cNvCxnSpPr>
              <p:nvPr/>
            </p:nvCxnSpPr>
            <p:spPr>
              <a:xfrm>
                <a:off x="5668307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9" idx="3"/>
              </p:cNvCxnSpPr>
              <p:nvPr/>
            </p:nvCxnSpPr>
            <p:spPr>
              <a:xfrm flipV="1">
                <a:off x="6616274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>
                <a:stCxn id="89" idx="2"/>
              </p:cNvCxnSpPr>
              <p:nvPr/>
            </p:nvCxnSpPr>
            <p:spPr>
              <a:xfrm>
                <a:off x="6364814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3" idx="3"/>
              </p:cNvCxnSpPr>
              <p:nvPr/>
            </p:nvCxnSpPr>
            <p:spPr>
              <a:xfrm flipV="1">
                <a:off x="732972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93" idx="2"/>
              </p:cNvCxnSpPr>
              <p:nvPr/>
            </p:nvCxnSpPr>
            <p:spPr>
              <a:xfrm>
                <a:off x="707826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7" idx="3"/>
              </p:cNvCxnSpPr>
              <p:nvPr/>
            </p:nvCxnSpPr>
            <p:spPr>
              <a:xfrm flipV="1">
                <a:off x="804170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stCxn id="97" idx="2"/>
              </p:cNvCxnSpPr>
              <p:nvPr/>
            </p:nvCxnSpPr>
            <p:spPr>
              <a:xfrm>
                <a:off x="779024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3"/>
              </p:cNvCxnSpPr>
              <p:nvPr/>
            </p:nvCxnSpPr>
            <p:spPr>
              <a:xfrm flipV="1">
                <a:off x="874274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Arrow Connector 101"/>
              <p:cNvCxnSpPr>
                <a:stCxn id="101" idx="2"/>
              </p:cNvCxnSpPr>
              <p:nvPr/>
            </p:nvCxnSpPr>
            <p:spPr>
              <a:xfrm>
                <a:off x="849128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5" idx="3"/>
              </p:cNvCxnSpPr>
              <p:nvPr/>
            </p:nvCxnSpPr>
            <p:spPr>
              <a:xfrm flipV="1">
                <a:off x="9452168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>
                <a:stCxn id="105" idx="2"/>
              </p:cNvCxnSpPr>
              <p:nvPr/>
            </p:nvCxnSpPr>
            <p:spPr>
              <a:xfrm>
                <a:off x="920070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/>
              <p:cNvCxnSpPr>
                <a:stCxn id="109" idx="2"/>
              </p:cNvCxnSpPr>
              <p:nvPr/>
            </p:nvCxnSpPr>
            <p:spPr>
              <a:xfrm>
                <a:off x="990174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/>
              <p:cNvSpPr txBox="1"/>
              <p:nvPr/>
            </p:nvSpPr>
            <p:spPr>
              <a:xfrm>
                <a:off x="4319811" y="2825882"/>
                <a:ext cx="2969678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1" b="1" dirty="0" smtClean="0"/>
                  <a:t>Generated Sequence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TextBox 128"/>
              <p:cNvSpPr txBox="1"/>
              <p:nvPr/>
            </p:nvSpPr>
            <p:spPr>
              <a:xfrm>
                <a:off x="4449428" y="51604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1.0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0.0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0.0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1.0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0.8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0.2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0.2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0.8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Rectangle 140"/>
                  <p:cNvSpPr/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TextBox 141"/>
              <p:cNvSpPr txBox="1"/>
              <p:nvPr/>
            </p:nvSpPr>
            <p:spPr>
              <a:xfrm>
                <a:off x="7119987" y="512848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Arc 142"/>
              <p:cNvSpPr/>
              <p:nvPr/>
            </p:nvSpPr>
            <p:spPr>
              <a:xfrm rot="5400000">
                <a:off x="3856908" y="1393147"/>
                <a:ext cx="284343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tangle 143"/>
                  <p:cNvSpPr/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0.8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4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Arc 144"/>
              <p:cNvSpPr/>
              <p:nvPr/>
            </p:nvSpPr>
            <p:spPr>
              <a:xfrm rot="16200000">
                <a:off x="1853398" y="1361021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0.8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138"/>
                  <p:cNvSpPr/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Rectangle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Straight Arrow Connector 146"/>
              <p:cNvCxnSpPr/>
              <p:nvPr/>
            </p:nvCxnSpPr>
            <p:spPr>
              <a:xfrm>
                <a:off x="3716912" y="1855565"/>
                <a:ext cx="17896" cy="1801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2282053" y="1849416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7717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17" y="5264881"/>
                <a:ext cx="502920" cy="5029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9820292" y="4619825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820292" y="5325473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717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Machine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/>
              <p:cNvSpPr/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Arc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1863313" y="1988018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336592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3672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2" y="4560651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1085132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2037632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534712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712" y="4560651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1786172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2747054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244134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34" y="4560651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2495594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3"/>
            <a:endCxn id="71" idx="1"/>
          </p:cNvCxnSpPr>
          <p:nvPr/>
        </p:nvCxnSpPr>
        <p:spPr>
          <a:xfrm flipV="1">
            <a:off x="3448094" y="4804491"/>
            <a:ext cx="1613584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2945174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74" y="4560651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67" idx="2"/>
            <a:endCxn id="114" idx="0"/>
          </p:cNvCxnSpPr>
          <p:nvPr/>
        </p:nvCxnSpPr>
        <p:spPr>
          <a:xfrm>
            <a:off x="3196634" y="5063571"/>
            <a:ext cx="0" cy="201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1" idx="3"/>
            <a:endCxn id="97" idx="1"/>
          </p:cNvCxnSpPr>
          <p:nvPr/>
        </p:nvCxnSpPr>
        <p:spPr>
          <a:xfrm>
            <a:off x="5564598" y="4804491"/>
            <a:ext cx="1624060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061678" y="4560651"/>
                <a:ext cx="502920" cy="4876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78" y="4560651"/>
                <a:ext cx="502920" cy="4876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  <a:endCxn id="119" idx="0"/>
          </p:cNvCxnSpPr>
          <p:nvPr/>
        </p:nvCxnSpPr>
        <p:spPr>
          <a:xfrm>
            <a:off x="5313138" y="5048331"/>
            <a:ext cx="4357" cy="216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4160255" y="5048331"/>
            <a:ext cx="1152883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7691578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7188658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58" y="4560651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97" idx="2"/>
          </p:cNvCxnSpPr>
          <p:nvPr/>
        </p:nvCxnSpPr>
        <p:spPr>
          <a:xfrm>
            <a:off x="7440118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392618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7889698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698" y="4560651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101" idx="2"/>
          </p:cNvCxnSpPr>
          <p:nvPr/>
        </p:nvCxnSpPr>
        <p:spPr>
          <a:xfrm>
            <a:off x="8141158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9102040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599120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120" y="4560651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5" idx="2"/>
          </p:cNvCxnSpPr>
          <p:nvPr/>
        </p:nvCxnSpPr>
        <p:spPr>
          <a:xfrm>
            <a:off x="8850580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9300160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160" y="4560651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2"/>
          </p:cNvCxnSpPr>
          <p:nvPr/>
        </p:nvCxnSpPr>
        <p:spPr>
          <a:xfrm>
            <a:off x="9551620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536646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646" y="5264881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2242379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79" y="5264881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2945174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74" y="5264881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3650063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063" y="5264881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347530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0" y="5264881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5066035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35" y="5264881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5761565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65" y="5264881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476497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497" y="5264881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7188658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58" y="5264881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7897587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587" y="5264881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8603320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20" y="5264881"/>
                <a:ext cx="502920" cy="5029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9298636" y="526162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636" y="5261629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573996" y="4051634"/>
            <a:ext cx="3593210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Example Generated </a:t>
            </a:r>
            <a:r>
              <a:rPr lang="en-US" sz="1911" b="1" dirty="0" smtClean="0"/>
              <a:t>Sequence</a:t>
            </a:r>
            <a:endParaRPr lang="en-US" sz="1911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934995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Emission Probability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7991215" y="178769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15" y="1787696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8494135" y="1784336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135" y="1784336"/>
                <a:ext cx="502920" cy="50292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997055" y="1786658"/>
                <a:ext cx="502920" cy="50292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55" y="1786658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8490995" y="128141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995" y="1281416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8997055" y="128122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55" y="1281220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7404384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Transition Probability</a:t>
            </a:r>
            <a:endParaRPr lang="en-US" sz="1911" b="1" dirty="0"/>
          </a:p>
        </p:txBody>
      </p:sp>
      <p:sp>
        <p:nvSpPr>
          <p:cNvPr id="145" name="Arc 144"/>
          <p:cNvSpPr/>
          <p:nvPr/>
        </p:nvSpPr>
        <p:spPr>
          <a:xfrm rot="16200000">
            <a:off x="1178497" y="172465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92827" y="2180982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27" y="2180982"/>
                <a:ext cx="421910" cy="276999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1330637" y="5516341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2" idx="3"/>
          </p:cNvCxnSpPr>
          <p:nvPr/>
        </p:nvCxnSpPr>
        <p:spPr>
          <a:xfrm flipV="1">
            <a:off x="2039566" y="5507515"/>
            <a:ext cx="204075" cy="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3" idx="3"/>
            <a:endCxn id="114" idx="1"/>
          </p:cNvCxnSpPr>
          <p:nvPr/>
        </p:nvCxnSpPr>
        <p:spPr>
          <a:xfrm>
            <a:off x="2745299" y="5516341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985213" y="5510139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7694142" y="5508932"/>
            <a:ext cx="204075" cy="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399875" y="5510139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9102670" y="5507726"/>
            <a:ext cx="218272" cy="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1" idx="2"/>
          </p:cNvCxnSpPr>
          <p:nvPr/>
        </p:nvCxnSpPr>
        <p:spPr>
          <a:xfrm flipH="1">
            <a:off x="4856794" y="5048331"/>
            <a:ext cx="456344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1" idx="2"/>
          </p:cNvCxnSpPr>
          <p:nvPr/>
        </p:nvCxnSpPr>
        <p:spPr>
          <a:xfrm>
            <a:off x="5313138" y="5048331"/>
            <a:ext cx="456344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2"/>
          </p:cNvCxnSpPr>
          <p:nvPr/>
        </p:nvCxnSpPr>
        <p:spPr>
          <a:xfrm>
            <a:off x="5313138" y="5048331"/>
            <a:ext cx="1150896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 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1590875" y="2239610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Picture 2" descr="Related image"/>
          <p:cNvPicPr>
            <a:picLocks noChangeAspect="1" noChangeArrowheads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7"/>
          <a:stretch/>
        </p:blipFill>
        <p:spPr bwMode="auto">
          <a:xfrm>
            <a:off x="2820141" y="2431969"/>
            <a:ext cx="713080" cy="5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>
            <a:off x="3017593" y="2260188"/>
            <a:ext cx="36396" cy="165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/>
              <p:cNvSpPr/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/>
              <p:cNvSpPr/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/>
              <p:cNvSpPr/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2163186" y="2488070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86" y="2488070"/>
                <a:ext cx="421910" cy="276999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/>
              <p:cNvSpPr/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/>
          <p:cNvCxnSpPr/>
          <p:nvPr/>
        </p:nvCxnSpPr>
        <p:spPr>
          <a:xfrm>
            <a:off x="6559019" y="3154807"/>
            <a:ext cx="355777" cy="454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7018395" y="3408964"/>
                <a:ext cx="39770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395" y="3408964"/>
                <a:ext cx="3977020" cy="400110"/>
              </a:xfrm>
              <a:prstGeom prst="rect">
                <a:avLst/>
              </a:prstGeom>
              <a:blipFill rotWithShape="0">
                <a:blip r:embed="rId6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Arrow Connector 196"/>
          <p:cNvCxnSpPr>
            <a:endCxn id="196" idx="1"/>
          </p:cNvCxnSpPr>
          <p:nvPr/>
        </p:nvCxnSpPr>
        <p:spPr>
          <a:xfrm>
            <a:off x="6914796" y="3609019"/>
            <a:ext cx="10359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098976" y="6090208"/>
            <a:ext cx="242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Transcription Factor Binding Site</a:t>
            </a:r>
            <a:endParaRPr lang="en-US" dirty="0"/>
          </a:p>
        </p:txBody>
      </p:sp>
      <p:cxnSp>
        <p:nvCxnSpPr>
          <p:cNvPr id="200" name="Straight Arrow Connector 199"/>
          <p:cNvCxnSpPr>
            <a:stCxn id="198" idx="0"/>
            <a:endCxn id="205" idx="2"/>
          </p:cNvCxnSpPr>
          <p:nvPr/>
        </p:nvCxnSpPr>
        <p:spPr>
          <a:xfrm flipV="1">
            <a:off x="5309461" y="5944347"/>
            <a:ext cx="1" cy="1458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ight Bracket 204"/>
          <p:cNvSpPr/>
          <p:nvPr/>
        </p:nvSpPr>
        <p:spPr>
          <a:xfrm rot="5400000">
            <a:off x="5253562" y="4174434"/>
            <a:ext cx="111799" cy="3428026"/>
          </a:xfrm>
          <a:prstGeom prst="rightBracket">
            <a:avLst>
              <a:gd name="adj" fmla="val 511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598" y="326811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State Machine</a:t>
            </a:r>
            <a:endParaRPr lang="en-US" sz="1911" b="1" dirty="0"/>
          </a:p>
        </p:txBody>
      </p:sp>
      <p:sp>
        <p:nvSpPr>
          <p:cNvPr id="23" name="Arc 22"/>
          <p:cNvSpPr/>
          <p:nvPr/>
        </p:nvSpPr>
        <p:spPr>
          <a:xfrm>
            <a:off x="882893" y="101885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3" name="Arc 42"/>
          <p:cNvSpPr/>
          <p:nvPr/>
        </p:nvSpPr>
        <p:spPr>
          <a:xfrm rot="10800000">
            <a:off x="881130" y="150632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Arc 144"/>
          <p:cNvSpPr/>
          <p:nvPr/>
        </p:nvSpPr>
        <p:spPr>
          <a:xfrm rot="16200000">
            <a:off x="320266" y="129296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707813" y="174700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Picture 2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7"/>
          <a:stretch/>
        </p:blipFill>
        <p:spPr bwMode="auto">
          <a:xfrm>
            <a:off x="1889564" y="1924582"/>
            <a:ext cx="713080" cy="5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>
            <a:off x="2054405" y="1727524"/>
            <a:ext cx="37814" cy="197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4" idx="3"/>
            <a:endCxn id="57" idx="1"/>
          </p:cNvCxnSpPr>
          <p:nvPr/>
        </p:nvCxnSpPr>
        <p:spPr>
          <a:xfrm>
            <a:off x="5087428" y="1464717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  <a:endCxn id="5" idx="0"/>
          </p:cNvCxnSpPr>
          <p:nvPr/>
        </p:nvCxnSpPr>
        <p:spPr>
          <a:xfrm flipH="1">
            <a:off x="4898593" y="1647597"/>
            <a:ext cx="5955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5448108" y="164759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1" idx="1"/>
          </p:cNvCxnSpPr>
          <p:nvPr/>
        </p:nvCxnSpPr>
        <p:spPr>
          <a:xfrm>
            <a:off x="6304453" y="1476052"/>
            <a:ext cx="17507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</p:cNvCxnSpPr>
          <p:nvPr/>
        </p:nvCxnSpPr>
        <p:spPr>
          <a:xfrm>
            <a:off x="8238077" y="1658932"/>
            <a:ext cx="4357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7312334" y="1658932"/>
            <a:ext cx="925743" cy="331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5081473" y="2168947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1" idx="2"/>
          </p:cNvCxnSpPr>
          <p:nvPr/>
        </p:nvCxnSpPr>
        <p:spPr>
          <a:xfrm flipH="1">
            <a:off x="7810874" y="1658932"/>
            <a:ext cx="427203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1" idx="2"/>
          </p:cNvCxnSpPr>
          <p:nvPr/>
        </p:nvCxnSpPr>
        <p:spPr>
          <a:xfrm>
            <a:off x="8238077" y="1658932"/>
            <a:ext cx="422840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2"/>
          </p:cNvCxnSpPr>
          <p:nvPr/>
        </p:nvCxnSpPr>
        <p:spPr>
          <a:xfrm>
            <a:off x="8238077" y="1658932"/>
            <a:ext cx="924636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7" idx="3"/>
            <a:endCxn id="128" idx="1"/>
          </p:cNvCxnSpPr>
          <p:nvPr/>
        </p:nvCxnSpPr>
        <p:spPr>
          <a:xfrm flipV="1">
            <a:off x="5636068" y="146421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>
            <a:stCxn id="128" idx="2"/>
            <a:endCxn id="133" idx="0"/>
          </p:cNvCxnSpPr>
          <p:nvPr/>
        </p:nvCxnSpPr>
        <p:spPr>
          <a:xfrm>
            <a:off x="6009717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12" idx="3"/>
            <a:endCxn id="133" idx="1"/>
          </p:cNvCxnSpPr>
          <p:nvPr/>
        </p:nvCxnSpPr>
        <p:spPr>
          <a:xfrm flipV="1">
            <a:off x="5638002" y="216844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44" idx="1"/>
          </p:cNvCxnSpPr>
          <p:nvPr/>
        </p:nvCxnSpPr>
        <p:spPr>
          <a:xfrm>
            <a:off x="6200332" y="1464212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>
            <a:stCxn id="144" idx="2"/>
            <a:endCxn id="156" idx="0"/>
          </p:cNvCxnSpPr>
          <p:nvPr/>
        </p:nvCxnSpPr>
        <p:spPr>
          <a:xfrm>
            <a:off x="6566092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>
            <a:endCxn id="156" idx="1"/>
          </p:cNvCxnSpPr>
          <p:nvPr/>
        </p:nvCxnSpPr>
        <p:spPr>
          <a:xfrm>
            <a:off x="6194377" y="2168442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/>
              <p:cNvSpPr/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/>
          <p:cNvCxnSpPr>
            <a:stCxn id="202" idx="3"/>
            <a:endCxn id="204" idx="1"/>
          </p:cNvCxnSpPr>
          <p:nvPr/>
        </p:nvCxnSpPr>
        <p:spPr>
          <a:xfrm>
            <a:off x="10082166" y="147042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/>
              <p:cNvSpPr/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Arrow Connector 202"/>
          <p:cNvCxnSpPr>
            <a:stCxn id="202" idx="2"/>
            <a:endCxn id="199" idx="0"/>
          </p:cNvCxnSpPr>
          <p:nvPr/>
        </p:nvCxnSpPr>
        <p:spPr>
          <a:xfrm>
            <a:off x="9899286" y="1653304"/>
            <a:ext cx="0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/>
              <p:cNvSpPr/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/>
          <p:cNvCxnSpPr/>
          <p:nvPr/>
        </p:nvCxnSpPr>
        <p:spPr>
          <a:xfrm>
            <a:off x="10451070" y="165290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/>
              <p:cNvSpPr/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7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/>
          <p:cNvCxnSpPr>
            <a:stCxn id="199" idx="3"/>
            <a:endCxn id="207" idx="1"/>
          </p:cNvCxnSpPr>
          <p:nvPr/>
        </p:nvCxnSpPr>
        <p:spPr>
          <a:xfrm>
            <a:off x="10082166" y="2169535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10" idx="1"/>
          </p:cNvCxnSpPr>
          <p:nvPr/>
        </p:nvCxnSpPr>
        <p:spPr>
          <a:xfrm flipV="1">
            <a:off x="10630806" y="1469919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/>
              <p:cNvSpPr/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Arrow Connector 210"/>
          <p:cNvCxnSpPr>
            <a:stCxn id="210" idx="2"/>
            <a:endCxn id="212" idx="0"/>
          </p:cNvCxnSpPr>
          <p:nvPr/>
        </p:nvCxnSpPr>
        <p:spPr>
          <a:xfrm>
            <a:off x="11004455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Straight Arrow Connector 212"/>
          <p:cNvCxnSpPr>
            <a:stCxn id="207" idx="3"/>
            <a:endCxn id="212" idx="1"/>
          </p:cNvCxnSpPr>
          <p:nvPr/>
        </p:nvCxnSpPr>
        <p:spPr>
          <a:xfrm flipV="1">
            <a:off x="10638695" y="2169030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215" idx="1"/>
          </p:cNvCxnSpPr>
          <p:nvPr/>
        </p:nvCxnSpPr>
        <p:spPr>
          <a:xfrm>
            <a:off x="11195070" y="146991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/>
          <p:cNvCxnSpPr>
            <a:stCxn id="215" idx="2"/>
            <a:endCxn id="217" idx="0"/>
          </p:cNvCxnSpPr>
          <p:nvPr/>
        </p:nvCxnSpPr>
        <p:spPr>
          <a:xfrm>
            <a:off x="11560830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Arrow Connector 217"/>
          <p:cNvCxnSpPr>
            <a:endCxn id="217" idx="1"/>
          </p:cNvCxnSpPr>
          <p:nvPr/>
        </p:nvCxnSpPr>
        <p:spPr>
          <a:xfrm>
            <a:off x="11195070" y="2169030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71" idx="3"/>
            <a:endCxn id="202" idx="1"/>
          </p:cNvCxnSpPr>
          <p:nvPr/>
        </p:nvCxnSpPr>
        <p:spPr>
          <a:xfrm flipV="1">
            <a:off x="8420957" y="1470424"/>
            <a:ext cx="1295449" cy="5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/>
              <p:cNvSpPr/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/>
              <p:cNvSpPr/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Arc 222"/>
          <p:cNvSpPr/>
          <p:nvPr/>
        </p:nvSpPr>
        <p:spPr>
          <a:xfrm>
            <a:off x="882894" y="2846908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24" name="Arc 223"/>
          <p:cNvSpPr/>
          <p:nvPr/>
        </p:nvSpPr>
        <p:spPr>
          <a:xfrm rot="10800000">
            <a:off x="875036" y="3421747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Arc 224"/>
          <p:cNvSpPr/>
          <p:nvPr/>
        </p:nvSpPr>
        <p:spPr>
          <a:xfrm rot="16200000">
            <a:off x="320266" y="320838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/>
              <p:cNvSpPr/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/>
          <p:cNvCxnSpPr/>
          <p:nvPr/>
        </p:nvCxnSpPr>
        <p:spPr>
          <a:xfrm flipH="1">
            <a:off x="707813" y="3662433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/>
              <p:cNvSpPr/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blipFill rotWithShape="0">
                <a:blip r:embed="rId35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Straight Arrow Connector 235"/>
          <p:cNvCxnSpPr>
            <a:stCxn id="237" idx="3"/>
            <a:endCxn id="239" idx="1"/>
          </p:cNvCxnSpPr>
          <p:nvPr/>
        </p:nvCxnSpPr>
        <p:spPr>
          <a:xfrm>
            <a:off x="3608944" y="3347265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Arrow Connector 237"/>
          <p:cNvCxnSpPr>
            <a:stCxn id="237" idx="2"/>
            <a:endCxn id="235" idx="0"/>
          </p:cNvCxnSpPr>
          <p:nvPr/>
        </p:nvCxnSpPr>
        <p:spPr>
          <a:xfrm flipH="1">
            <a:off x="3465829" y="3484425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/>
              <p:cNvSpPr/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Rectangle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/>
          <p:cNvCxnSpPr>
            <a:stCxn id="239" idx="2"/>
            <a:endCxn id="245" idx="0"/>
          </p:cNvCxnSpPr>
          <p:nvPr/>
        </p:nvCxnSpPr>
        <p:spPr>
          <a:xfrm>
            <a:off x="3910696" y="3484425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/>
              <p:cNvSpPr/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Rectangle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blipFill rotWithShape="0">
                <a:blip r:embed="rId3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stCxn id="235" idx="3"/>
            <a:endCxn id="245" idx="1"/>
          </p:cNvCxnSpPr>
          <p:nvPr/>
        </p:nvCxnSpPr>
        <p:spPr>
          <a:xfrm>
            <a:off x="3602989" y="3813751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39" idx="3"/>
            <a:endCxn id="251" idx="1"/>
          </p:cNvCxnSpPr>
          <p:nvPr/>
        </p:nvCxnSpPr>
        <p:spPr>
          <a:xfrm>
            <a:off x="4047856" y="3347265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/>
              <p:cNvSpPr/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Arrow Connector 251"/>
          <p:cNvCxnSpPr>
            <a:stCxn id="251" idx="2"/>
            <a:endCxn id="253" idx="0"/>
          </p:cNvCxnSpPr>
          <p:nvPr/>
        </p:nvCxnSpPr>
        <p:spPr>
          <a:xfrm>
            <a:off x="4353873" y="3485959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/>
              <p:cNvSpPr/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blipFill rotWithShape="0">
                <a:blip r:embed="rId4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Straight Arrow Connector 253"/>
          <p:cNvCxnSpPr>
            <a:stCxn id="245" idx="3"/>
            <a:endCxn id="253" idx="1"/>
          </p:cNvCxnSpPr>
          <p:nvPr/>
        </p:nvCxnSpPr>
        <p:spPr>
          <a:xfrm>
            <a:off x="4049790" y="381375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1" idx="3"/>
            <a:endCxn id="256" idx="1"/>
          </p:cNvCxnSpPr>
          <p:nvPr/>
        </p:nvCxnSpPr>
        <p:spPr>
          <a:xfrm flipV="1">
            <a:off x="4491033" y="3347240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/>
              <p:cNvSpPr/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/>
          <p:cNvCxnSpPr>
            <a:stCxn id="256" idx="2"/>
            <a:endCxn id="258" idx="0"/>
          </p:cNvCxnSpPr>
          <p:nvPr/>
        </p:nvCxnSpPr>
        <p:spPr>
          <a:xfrm>
            <a:off x="4802608" y="3484400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blipFill rotWithShape="0">
                <a:blip r:embed="rId4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Straight Arrow Connector 258"/>
          <p:cNvCxnSpPr>
            <a:stCxn id="253" idx="3"/>
            <a:endCxn id="258" idx="1"/>
          </p:cNvCxnSpPr>
          <p:nvPr/>
        </p:nvCxnSpPr>
        <p:spPr>
          <a:xfrm flipV="1">
            <a:off x="4492967" y="381372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/>
              <p:cNvSpPr/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/>
              <p:cNvSpPr/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5" name="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Arc 285"/>
          <p:cNvSpPr/>
          <p:nvPr/>
        </p:nvSpPr>
        <p:spPr>
          <a:xfrm>
            <a:off x="895930" y="2906387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7" name="Arc 286"/>
          <p:cNvSpPr/>
          <p:nvPr/>
        </p:nvSpPr>
        <p:spPr>
          <a:xfrm>
            <a:off x="875036" y="2799471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8" name="Arc 287"/>
          <p:cNvSpPr/>
          <p:nvPr/>
        </p:nvSpPr>
        <p:spPr>
          <a:xfrm rot="10800000">
            <a:off x="867601" y="3392968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Arc 289"/>
          <p:cNvSpPr/>
          <p:nvPr/>
        </p:nvSpPr>
        <p:spPr>
          <a:xfrm rot="10800000">
            <a:off x="870678" y="3392967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45"/>
          <a:srcRect l="653" t="13833" r="45053" b="37235"/>
          <a:stretch/>
        </p:blipFill>
        <p:spPr>
          <a:xfrm>
            <a:off x="2448763" y="3997327"/>
            <a:ext cx="633546" cy="30630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6"/>
          <a:srcRect l="57391" t="33523" r="16277" b="43922"/>
          <a:stretch/>
        </p:blipFill>
        <p:spPr>
          <a:xfrm>
            <a:off x="939000" y="3987398"/>
            <a:ext cx="655853" cy="30138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7"/>
          <a:srcRect l="57228" t="33247" r="15870" b="44378"/>
          <a:stretch/>
        </p:blipFill>
        <p:spPr>
          <a:xfrm>
            <a:off x="1683743" y="3983942"/>
            <a:ext cx="700987" cy="312776"/>
          </a:xfrm>
          <a:prstGeom prst="rect">
            <a:avLst/>
          </a:prstGeom>
        </p:spPr>
      </p:pic>
      <p:cxnSp>
        <p:nvCxnSpPr>
          <p:cNvPr id="291" name="Straight Arrow Connector 290"/>
          <p:cNvCxnSpPr/>
          <p:nvPr/>
        </p:nvCxnSpPr>
        <p:spPr>
          <a:xfrm>
            <a:off x="2640747" y="3653717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2068994" y="3664814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>
            <a:off x="1426449" y="3633415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Rectangle 294"/>
              <p:cNvSpPr/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5" name="Rectangle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Rectangle 295"/>
              <p:cNvSpPr/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" name="Rectangle 2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Rectangle 296"/>
              <p:cNvSpPr/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Rectangle 2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blipFill rotWithShape="0">
                <a:blip r:embed="rId5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Rectangle 298"/>
              <p:cNvSpPr/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9" name="Rectangle 2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blipFill rotWithShape="0">
                <a:blip r:embed="rId5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Rectangle 300"/>
              <p:cNvSpPr/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1" name="Rectangle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blipFill rotWithShape="0">
                <a:blip r:embed="rId5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/>
              <p:cNvSpPr/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2" name="Rectangle 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blipFill rotWithShape="0">
                <a:blip r:embed="rId5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/>
              <p:cNvSpPr/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4" name="Rectangle 3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blipFill rotWithShape="0">
                <a:blip r:embed="rId5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/>
              <p:cNvSpPr/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blipFill rotWithShape="0">
                <a:blip r:embed="rId55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/>
              <p:cNvSpPr/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Rectangle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blipFill rotWithShape="0">
                <a:blip r:embed="rId56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/>
          <p:cNvCxnSpPr>
            <a:stCxn id="306" idx="3"/>
            <a:endCxn id="307" idx="1"/>
          </p:cNvCxnSpPr>
          <p:nvPr/>
        </p:nvCxnSpPr>
        <p:spPr>
          <a:xfrm>
            <a:off x="8063962" y="381119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/>
              <p:cNvSpPr/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9" name="Rectangle 3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blipFill rotWithShape="0">
                <a:blip r:embed="rId5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Straight Arrow Connector 309"/>
          <p:cNvCxnSpPr>
            <a:stCxn id="307" idx="3"/>
            <a:endCxn id="309" idx="1"/>
          </p:cNvCxnSpPr>
          <p:nvPr/>
        </p:nvCxnSpPr>
        <p:spPr>
          <a:xfrm flipV="1">
            <a:off x="8507139" y="381117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Rectangle 332"/>
              <p:cNvSpPr/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Rectangle 3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blipFill rotWithShape="0">
                <a:blip r:embed="rId5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Rectangle 333"/>
              <p:cNvSpPr/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4" name="Rectangle 3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blipFill rotWithShape="0">
                <a:blip r:embed="rId5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Rectangle 335"/>
              <p:cNvSpPr/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Rectangle 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blipFill rotWithShape="0">
                <a:blip r:embed="rId6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Rectangle 336"/>
              <p:cNvSpPr/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Rectangle 3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blipFill rotWithShape="0">
                <a:blip r:embed="rId6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Rectangle 338"/>
              <p:cNvSpPr/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Rectangle 3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blipFill rotWithShape="0">
                <a:blip r:embed="rId6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Rectangle 340"/>
              <p:cNvSpPr/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Rectangle 3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blipFill rotWithShape="0">
                <a:blip r:embed="rId63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Arrow Connector 350"/>
          <p:cNvCxnSpPr>
            <a:stCxn id="295" idx="2"/>
            <a:endCxn id="299" idx="0"/>
          </p:cNvCxnSpPr>
          <p:nvPr/>
        </p:nvCxnSpPr>
        <p:spPr>
          <a:xfrm flipH="1">
            <a:off x="6144452" y="3484400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295" idx="2"/>
          </p:cNvCxnSpPr>
          <p:nvPr/>
        </p:nvCxnSpPr>
        <p:spPr>
          <a:xfrm flipH="1">
            <a:off x="5846299" y="3484400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295" idx="2"/>
          </p:cNvCxnSpPr>
          <p:nvPr/>
        </p:nvCxnSpPr>
        <p:spPr>
          <a:xfrm flipH="1">
            <a:off x="5395440" y="3484400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295" idx="2"/>
            <a:endCxn id="301" idx="0"/>
          </p:cNvCxnSpPr>
          <p:nvPr/>
        </p:nvCxnSpPr>
        <p:spPr>
          <a:xfrm>
            <a:off x="6359633" y="3484400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295" idx="2"/>
          </p:cNvCxnSpPr>
          <p:nvPr/>
        </p:nvCxnSpPr>
        <p:spPr>
          <a:xfrm>
            <a:off x="6359633" y="3484400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295" idx="2"/>
          </p:cNvCxnSpPr>
          <p:nvPr/>
        </p:nvCxnSpPr>
        <p:spPr>
          <a:xfrm>
            <a:off x="6359633" y="3484400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/>
              <p:cNvSpPr/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Straight Arrow Connector 376"/>
          <p:cNvCxnSpPr>
            <a:stCxn id="376" idx="3"/>
            <a:endCxn id="378" idx="1"/>
          </p:cNvCxnSpPr>
          <p:nvPr/>
        </p:nvCxnSpPr>
        <p:spPr>
          <a:xfrm>
            <a:off x="8058954" y="3354170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/>
              <p:cNvSpPr/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Straight Arrow Connector 378"/>
          <p:cNvCxnSpPr>
            <a:stCxn id="378" idx="3"/>
            <a:endCxn id="380" idx="1"/>
          </p:cNvCxnSpPr>
          <p:nvPr/>
        </p:nvCxnSpPr>
        <p:spPr>
          <a:xfrm flipV="1">
            <a:off x="8502131" y="3354145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/>
              <p:cNvSpPr/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0" name="Rectangle 3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/>
              <p:cNvSpPr/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2" name="Straight Arrow Connector 381"/>
          <p:cNvCxnSpPr>
            <a:stCxn id="381" idx="2"/>
            <a:endCxn id="336" idx="0"/>
          </p:cNvCxnSpPr>
          <p:nvPr/>
        </p:nvCxnSpPr>
        <p:spPr>
          <a:xfrm>
            <a:off x="10163445" y="3497964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81" idx="2"/>
          </p:cNvCxnSpPr>
          <p:nvPr/>
        </p:nvCxnSpPr>
        <p:spPr>
          <a:xfrm flipH="1">
            <a:off x="9856691" y="3497964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stCxn id="381" idx="2"/>
          </p:cNvCxnSpPr>
          <p:nvPr/>
        </p:nvCxnSpPr>
        <p:spPr>
          <a:xfrm flipH="1">
            <a:off x="9408693" y="3497964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81" idx="2"/>
          </p:cNvCxnSpPr>
          <p:nvPr/>
        </p:nvCxnSpPr>
        <p:spPr>
          <a:xfrm>
            <a:off x="10163445" y="3497964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381" idx="2"/>
          </p:cNvCxnSpPr>
          <p:nvPr/>
        </p:nvCxnSpPr>
        <p:spPr>
          <a:xfrm>
            <a:off x="10163445" y="3497964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7924443" y="3499134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/>
          <p:nvPr/>
        </p:nvCxnSpPr>
        <p:spPr>
          <a:xfrm>
            <a:off x="8367620" y="3500668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8816355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81" idx="3"/>
            <a:endCxn id="405" idx="1"/>
          </p:cNvCxnSpPr>
          <p:nvPr/>
        </p:nvCxnSpPr>
        <p:spPr>
          <a:xfrm flipV="1">
            <a:off x="10300605" y="3354145"/>
            <a:ext cx="1060032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/>
              <p:cNvSpPr/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6" name="Straight Arrow Connector 405"/>
          <p:cNvCxnSpPr/>
          <p:nvPr/>
        </p:nvCxnSpPr>
        <p:spPr>
          <a:xfrm>
            <a:off x="11500446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>
            <a:stCxn id="339" idx="3"/>
            <a:endCxn id="341" idx="1"/>
          </p:cNvCxnSpPr>
          <p:nvPr/>
        </p:nvCxnSpPr>
        <p:spPr>
          <a:xfrm flipV="1">
            <a:off x="11192517" y="3813411"/>
            <a:ext cx="168120" cy="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>
            <a:stCxn id="380" idx="3"/>
            <a:endCxn id="381" idx="1"/>
          </p:cNvCxnSpPr>
          <p:nvPr/>
        </p:nvCxnSpPr>
        <p:spPr>
          <a:xfrm>
            <a:off x="8950866" y="3354145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295" idx="3"/>
            <a:endCxn id="376" idx="1"/>
          </p:cNvCxnSpPr>
          <p:nvPr/>
        </p:nvCxnSpPr>
        <p:spPr>
          <a:xfrm>
            <a:off x="6496793" y="3347240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04" idx="3"/>
            <a:endCxn id="306" idx="1"/>
          </p:cNvCxnSpPr>
          <p:nvPr/>
        </p:nvCxnSpPr>
        <p:spPr>
          <a:xfrm>
            <a:off x="7615964" y="3811172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256" idx="3"/>
            <a:endCxn id="295" idx="1"/>
          </p:cNvCxnSpPr>
          <p:nvPr/>
        </p:nvCxnSpPr>
        <p:spPr>
          <a:xfrm>
            <a:off x="4939768" y="3347240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endCxn id="423" idx="1"/>
          </p:cNvCxnSpPr>
          <p:nvPr/>
        </p:nvCxnSpPr>
        <p:spPr>
          <a:xfrm>
            <a:off x="11645907" y="335800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/>
              <p:cNvSpPr/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Straight Arrow Connector 423"/>
          <p:cNvCxnSpPr>
            <a:stCxn id="423" idx="2"/>
            <a:endCxn id="425" idx="0"/>
          </p:cNvCxnSpPr>
          <p:nvPr/>
        </p:nvCxnSpPr>
        <p:spPr>
          <a:xfrm>
            <a:off x="11947659" y="3495163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/>
              <p:cNvSpPr/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" name="Rectangle 4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blipFill rotWithShape="0">
                <a:blip r:embed="rId70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Straight Arrow Connector 425"/>
          <p:cNvCxnSpPr>
            <a:endCxn id="425" idx="1"/>
          </p:cNvCxnSpPr>
          <p:nvPr/>
        </p:nvCxnSpPr>
        <p:spPr>
          <a:xfrm>
            <a:off x="11639952" y="3824489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78" y="662534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Machine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/>
              <p:cNvSpPr/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Rectangle 520"/>
              <p:cNvSpPr/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1" name="Rectangle 5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" name="Arc 521"/>
          <p:cNvSpPr/>
          <p:nvPr/>
        </p:nvSpPr>
        <p:spPr>
          <a:xfrm>
            <a:off x="1727034" y="1274303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23" name="Arc 522"/>
          <p:cNvSpPr/>
          <p:nvPr/>
        </p:nvSpPr>
        <p:spPr>
          <a:xfrm rot="10800000">
            <a:off x="1719176" y="1849142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4" name="Arc 523"/>
          <p:cNvSpPr/>
          <p:nvPr/>
        </p:nvSpPr>
        <p:spPr>
          <a:xfrm rot="16200000">
            <a:off x="1164406" y="168912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Rectangle 524"/>
              <p:cNvSpPr/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5" name="Rectangle 5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Straight Arrow Connector 525"/>
          <p:cNvCxnSpPr/>
          <p:nvPr/>
        </p:nvCxnSpPr>
        <p:spPr>
          <a:xfrm flipH="1">
            <a:off x="1551953" y="208982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Rectangle 526"/>
              <p:cNvSpPr/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7" name="Rectangle 5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Rectangle 527"/>
              <p:cNvSpPr/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8" name="Rectangle 5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/>
              <p:cNvSpPr/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Rectangle 529"/>
              <p:cNvSpPr/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0" name="Rectangle 5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blipFill rotWithShape="0">
                <a:blip r:embed="rId8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1" name="Straight Arrow Connector 530"/>
          <p:cNvCxnSpPr>
            <a:stCxn id="532" idx="3"/>
            <a:endCxn id="534" idx="1"/>
          </p:cNvCxnSpPr>
          <p:nvPr/>
        </p:nvCxnSpPr>
        <p:spPr>
          <a:xfrm>
            <a:off x="1190223" y="569597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Rectangle 531"/>
              <p:cNvSpPr/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2" name="Rectangle 5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3" name="Straight Arrow Connector 532"/>
          <p:cNvCxnSpPr>
            <a:stCxn id="532" idx="2"/>
            <a:endCxn id="530" idx="0"/>
          </p:cNvCxnSpPr>
          <p:nvPr/>
        </p:nvCxnSpPr>
        <p:spPr>
          <a:xfrm flipH="1">
            <a:off x="1047108" y="5833137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/>
              <p:cNvSpPr/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4" name="Rectangle 5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Arrow Connector 534"/>
          <p:cNvCxnSpPr>
            <a:stCxn id="534" idx="2"/>
            <a:endCxn id="536" idx="0"/>
          </p:cNvCxnSpPr>
          <p:nvPr/>
        </p:nvCxnSpPr>
        <p:spPr>
          <a:xfrm>
            <a:off x="1491975" y="5833137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/>
              <p:cNvSpPr/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blipFill rotWithShape="0">
                <a:blip r:embed="rId1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Straight Arrow Connector 536"/>
          <p:cNvCxnSpPr>
            <a:stCxn id="530" idx="3"/>
            <a:endCxn id="536" idx="1"/>
          </p:cNvCxnSpPr>
          <p:nvPr/>
        </p:nvCxnSpPr>
        <p:spPr>
          <a:xfrm>
            <a:off x="1184268" y="6162463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534" idx="3"/>
            <a:endCxn id="539" idx="1"/>
          </p:cNvCxnSpPr>
          <p:nvPr/>
        </p:nvCxnSpPr>
        <p:spPr>
          <a:xfrm>
            <a:off x="1629135" y="569597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Rectangle 538"/>
              <p:cNvSpPr/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9" name="Rectangle 5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blipFill rotWithShape="0">
                <a:blip r:embed="rId11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Straight Arrow Connector 539"/>
          <p:cNvCxnSpPr>
            <a:stCxn id="539" idx="2"/>
            <a:endCxn id="541" idx="0"/>
          </p:cNvCxnSpPr>
          <p:nvPr/>
        </p:nvCxnSpPr>
        <p:spPr>
          <a:xfrm>
            <a:off x="1935152" y="5834671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Rectangle 540"/>
              <p:cNvSpPr/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Rectangle 5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blipFill rotWithShape="0">
                <a:blip r:embed="rId1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2" name="Straight Arrow Connector 541"/>
          <p:cNvCxnSpPr>
            <a:stCxn id="536" idx="3"/>
            <a:endCxn id="541" idx="1"/>
          </p:cNvCxnSpPr>
          <p:nvPr/>
        </p:nvCxnSpPr>
        <p:spPr>
          <a:xfrm>
            <a:off x="1631069" y="616246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539" idx="3"/>
            <a:endCxn id="544" idx="1"/>
          </p:cNvCxnSpPr>
          <p:nvPr/>
        </p:nvCxnSpPr>
        <p:spPr>
          <a:xfrm flipV="1">
            <a:off x="2072312" y="569595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Rectangle 543"/>
              <p:cNvSpPr/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4" name="Rectangle 5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blipFill rotWithShape="0">
                <a:blip r:embed="rId13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5" name="Straight Arrow Connector 544"/>
          <p:cNvCxnSpPr>
            <a:stCxn id="544" idx="2"/>
            <a:endCxn id="546" idx="0"/>
          </p:cNvCxnSpPr>
          <p:nvPr/>
        </p:nvCxnSpPr>
        <p:spPr>
          <a:xfrm>
            <a:off x="2383887" y="5833112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Rectangle 545"/>
              <p:cNvSpPr/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6" name="Rectangle 5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blipFill rotWithShape="0"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Straight Arrow Connector 546"/>
          <p:cNvCxnSpPr>
            <a:stCxn id="541" idx="3"/>
            <a:endCxn id="546" idx="1"/>
          </p:cNvCxnSpPr>
          <p:nvPr/>
        </p:nvCxnSpPr>
        <p:spPr>
          <a:xfrm flipV="1">
            <a:off x="2074246" y="616243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Rectangle 547"/>
              <p:cNvSpPr/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8" name="Rectangle 5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Rectangle 548"/>
              <p:cNvSpPr/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9" name="Rectangle 5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" name="Arc 549"/>
          <p:cNvSpPr/>
          <p:nvPr/>
        </p:nvSpPr>
        <p:spPr>
          <a:xfrm>
            <a:off x="1740070" y="1333782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1" name="Arc 550"/>
          <p:cNvSpPr/>
          <p:nvPr/>
        </p:nvSpPr>
        <p:spPr>
          <a:xfrm>
            <a:off x="1719176" y="1226866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2" name="Arc 551"/>
          <p:cNvSpPr/>
          <p:nvPr/>
        </p:nvSpPr>
        <p:spPr>
          <a:xfrm rot="10800000">
            <a:off x="1711741" y="1820363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Arc 552"/>
          <p:cNvSpPr/>
          <p:nvPr/>
        </p:nvSpPr>
        <p:spPr>
          <a:xfrm rot="10800000">
            <a:off x="1714818" y="1820362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5" name="Picture 554"/>
          <p:cNvPicPr>
            <a:picLocks noChangeAspect="1"/>
          </p:cNvPicPr>
          <p:nvPr/>
        </p:nvPicPr>
        <p:blipFill rotWithShape="1">
          <a:blip r:embed="rId17"/>
          <a:srcRect l="57391" t="33523" r="16277" b="43922"/>
          <a:stretch/>
        </p:blipFill>
        <p:spPr>
          <a:xfrm>
            <a:off x="1783140" y="2414793"/>
            <a:ext cx="655853" cy="301388"/>
          </a:xfrm>
          <a:prstGeom prst="rect">
            <a:avLst/>
          </a:prstGeom>
        </p:spPr>
      </p:pic>
      <p:pic>
        <p:nvPicPr>
          <p:cNvPr id="556" name="Picture 555"/>
          <p:cNvPicPr>
            <a:picLocks noChangeAspect="1"/>
          </p:cNvPicPr>
          <p:nvPr/>
        </p:nvPicPr>
        <p:blipFill rotWithShape="1">
          <a:blip r:embed="rId18"/>
          <a:srcRect l="57228" t="33247" r="15870" b="44378"/>
          <a:stretch/>
        </p:blipFill>
        <p:spPr>
          <a:xfrm>
            <a:off x="2527883" y="2411337"/>
            <a:ext cx="700987" cy="312776"/>
          </a:xfrm>
          <a:prstGeom prst="rect">
            <a:avLst/>
          </a:prstGeom>
        </p:spPr>
      </p:pic>
      <p:cxnSp>
        <p:nvCxnSpPr>
          <p:cNvPr id="557" name="Straight Arrow Connector 556"/>
          <p:cNvCxnSpPr/>
          <p:nvPr/>
        </p:nvCxnSpPr>
        <p:spPr>
          <a:xfrm>
            <a:off x="3484887" y="2081112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>
            <a:off x="2913134" y="2092209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H="1">
            <a:off x="2270589" y="2060810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Rectangle 559"/>
              <p:cNvSpPr/>
              <p:nvPr/>
            </p:nvSpPr>
            <p:spPr>
              <a:xfrm>
                <a:off x="3803752" y="555879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0" name="Rectangle 5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752" y="5558792"/>
                <a:ext cx="274320" cy="274320"/>
              </a:xfrm>
              <a:prstGeom prst="rect">
                <a:avLst/>
              </a:prstGeom>
              <a:blipFill rotWithShape="0">
                <a:blip r:embed="rId20"/>
                <a:stretch>
                  <a:fillRect l="-12766" r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Rectangle 560"/>
              <p:cNvSpPr/>
              <p:nvPr/>
            </p:nvSpPr>
            <p:spPr>
              <a:xfrm>
                <a:off x="2696659" y="602530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1" name="Rectangle 5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59" y="6025303"/>
                <a:ext cx="274320" cy="274320"/>
              </a:xfrm>
              <a:prstGeom prst="rect">
                <a:avLst/>
              </a:prstGeom>
              <a:blipFill rotWithShape="0">
                <a:blip r:embed="rId2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Rectangle 561"/>
              <p:cNvSpPr/>
              <p:nvPr/>
            </p:nvSpPr>
            <p:spPr>
              <a:xfrm>
                <a:off x="3139836" y="60268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2" name="Rectangle 5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836" y="6026837"/>
                <a:ext cx="274320" cy="274320"/>
              </a:xfrm>
              <a:prstGeom prst="rect">
                <a:avLst/>
              </a:prstGeom>
              <a:blipFill rotWithShape="0">
                <a:blip r:embed="rId2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Rectangle 562"/>
              <p:cNvSpPr/>
              <p:nvPr/>
            </p:nvSpPr>
            <p:spPr>
              <a:xfrm>
                <a:off x="3588571" y="60252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3" name="Rectangle 5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71" y="6025278"/>
                <a:ext cx="274320" cy="274320"/>
              </a:xfrm>
              <a:prstGeom prst="rect">
                <a:avLst/>
              </a:prstGeom>
              <a:blipFill rotWithShape="0">
                <a:blip r:embed="rId2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Rectangle 563"/>
              <p:cNvSpPr/>
              <p:nvPr/>
            </p:nvSpPr>
            <p:spPr>
              <a:xfrm>
                <a:off x="4031011" y="60227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4" name="Rectangle 5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11" y="6022749"/>
                <a:ext cx="274320" cy="274320"/>
              </a:xfrm>
              <a:prstGeom prst="rect">
                <a:avLst/>
              </a:prstGeom>
              <a:blipFill rotWithShape="0">
                <a:blip r:embed="rId2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Rectangle 564"/>
              <p:cNvSpPr/>
              <p:nvPr/>
            </p:nvSpPr>
            <p:spPr>
              <a:xfrm>
                <a:off x="4474188" y="602428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5" name="Rectangle 5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188" y="6024283"/>
                <a:ext cx="274320" cy="274320"/>
              </a:xfrm>
              <a:prstGeom prst="rect">
                <a:avLst/>
              </a:prstGeom>
              <a:blipFill rotWithShape="0">
                <a:blip r:embed="rId2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Rectangle 565"/>
              <p:cNvSpPr/>
              <p:nvPr/>
            </p:nvSpPr>
            <p:spPr>
              <a:xfrm>
                <a:off x="4922923" y="602272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6" name="Rectangle 5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23" y="6022724"/>
                <a:ext cx="274320" cy="274320"/>
              </a:xfrm>
              <a:prstGeom prst="rect">
                <a:avLst/>
              </a:prstGeom>
              <a:blipFill rotWithShape="0">
                <a:blip r:embed="rId26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Rectangle 566"/>
              <p:cNvSpPr/>
              <p:nvPr/>
            </p:nvSpPr>
            <p:spPr>
              <a:xfrm>
                <a:off x="5370921" y="602274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7" name="Rectangle 5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921" y="6022749"/>
                <a:ext cx="274320" cy="274320"/>
              </a:xfrm>
              <a:prstGeom prst="rect">
                <a:avLst/>
              </a:prstGeom>
              <a:blipFill rotWithShape="0">
                <a:blip r:embed="rId2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Rectangle 567"/>
              <p:cNvSpPr/>
              <p:nvPr/>
            </p:nvSpPr>
            <p:spPr>
              <a:xfrm>
                <a:off x="5814098" y="602428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8" name="Rectangle 5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098" y="6024283"/>
                <a:ext cx="274320" cy="274320"/>
              </a:xfrm>
              <a:prstGeom prst="rect">
                <a:avLst/>
              </a:prstGeom>
              <a:blipFill rotWithShape="0">
                <a:blip r:embed="rId2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Straight Arrow Connector 568"/>
          <p:cNvCxnSpPr>
            <a:stCxn id="567" idx="3"/>
            <a:endCxn id="568" idx="1"/>
          </p:cNvCxnSpPr>
          <p:nvPr/>
        </p:nvCxnSpPr>
        <p:spPr>
          <a:xfrm>
            <a:off x="5645241" y="615990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0" name="Rectangle 569"/>
              <p:cNvSpPr/>
              <p:nvPr/>
            </p:nvSpPr>
            <p:spPr>
              <a:xfrm>
                <a:off x="6262833" y="60227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0" name="Rectangle 5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833" y="6022724"/>
                <a:ext cx="274320" cy="274320"/>
              </a:xfrm>
              <a:prstGeom prst="rect">
                <a:avLst/>
              </a:prstGeom>
              <a:blipFill rotWithShape="0">
                <a:blip r:embed="rId29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1" name="Straight Arrow Connector 570"/>
          <p:cNvCxnSpPr>
            <a:stCxn id="568" idx="3"/>
            <a:endCxn id="570" idx="1"/>
          </p:cNvCxnSpPr>
          <p:nvPr/>
        </p:nvCxnSpPr>
        <p:spPr>
          <a:xfrm flipV="1">
            <a:off x="6088418" y="615988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Rectangle 571"/>
              <p:cNvSpPr/>
              <p:nvPr/>
            </p:nvSpPr>
            <p:spPr>
              <a:xfrm>
                <a:off x="7173777" y="601403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2" name="Rectangle 5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777" y="6014032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Rectangle 572"/>
              <p:cNvSpPr/>
              <p:nvPr/>
            </p:nvSpPr>
            <p:spPr>
              <a:xfrm>
                <a:off x="7622512" y="601247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3" name="Rectangle 5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512" y="6012473"/>
                <a:ext cx="274320" cy="274320"/>
              </a:xfrm>
              <a:prstGeom prst="rect">
                <a:avLst/>
              </a:prstGeom>
              <a:blipFill rotWithShape="0">
                <a:blip r:embed="rId3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Rectangle 573"/>
              <p:cNvSpPr/>
              <p:nvPr/>
            </p:nvSpPr>
            <p:spPr>
              <a:xfrm>
                <a:off x="8070510" y="601249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4" name="Rectangle 5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510" y="6012498"/>
                <a:ext cx="274320" cy="274320"/>
              </a:xfrm>
              <a:prstGeom prst="rect">
                <a:avLst/>
              </a:prstGeom>
              <a:blipFill rotWithShape="0">
                <a:blip r:embed="rId32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" name="Rectangle 574"/>
              <p:cNvSpPr/>
              <p:nvPr/>
            </p:nvSpPr>
            <p:spPr>
              <a:xfrm>
                <a:off x="8513687" y="601403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5" name="Rectangle 5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87" y="6014032"/>
                <a:ext cx="274320" cy="274320"/>
              </a:xfrm>
              <a:prstGeom prst="rect">
                <a:avLst/>
              </a:prstGeom>
              <a:blipFill rotWithShape="0">
                <a:blip r:embed="rId3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Rectangle 575"/>
              <p:cNvSpPr/>
              <p:nvPr/>
            </p:nvSpPr>
            <p:spPr>
              <a:xfrm>
                <a:off x="8962422" y="601247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6" name="Rectangle 5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422" y="6012473"/>
                <a:ext cx="274320" cy="274320"/>
              </a:xfrm>
              <a:prstGeom prst="rect">
                <a:avLst/>
              </a:prstGeom>
              <a:blipFill rotWithShape="0">
                <a:blip r:embed="rId34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7" name="Rectangle 576"/>
              <p:cNvSpPr/>
              <p:nvPr/>
            </p:nvSpPr>
            <p:spPr>
              <a:xfrm>
                <a:off x="9404862" y="60150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7" name="Rectangle 5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862" y="6015024"/>
                <a:ext cx="274320" cy="274320"/>
              </a:xfrm>
              <a:prstGeom prst="rect">
                <a:avLst/>
              </a:prstGeom>
              <a:blipFill rotWithShape="0">
                <a:blip r:embed="rId35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8" name="Straight Arrow Connector 577"/>
          <p:cNvCxnSpPr>
            <a:stCxn id="560" idx="2"/>
            <a:endCxn id="563" idx="0"/>
          </p:cNvCxnSpPr>
          <p:nvPr/>
        </p:nvCxnSpPr>
        <p:spPr>
          <a:xfrm flipH="1">
            <a:off x="3725731" y="5833112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560" idx="2"/>
          </p:cNvCxnSpPr>
          <p:nvPr/>
        </p:nvCxnSpPr>
        <p:spPr>
          <a:xfrm flipH="1">
            <a:off x="3427578" y="5833112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>
            <a:stCxn id="560" idx="2"/>
          </p:cNvCxnSpPr>
          <p:nvPr/>
        </p:nvCxnSpPr>
        <p:spPr>
          <a:xfrm flipH="1">
            <a:off x="2976719" y="5833112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/>
          <p:cNvCxnSpPr>
            <a:stCxn id="560" idx="2"/>
            <a:endCxn id="564" idx="0"/>
          </p:cNvCxnSpPr>
          <p:nvPr/>
        </p:nvCxnSpPr>
        <p:spPr>
          <a:xfrm>
            <a:off x="3940912" y="5833112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>
            <a:stCxn id="560" idx="2"/>
          </p:cNvCxnSpPr>
          <p:nvPr/>
        </p:nvCxnSpPr>
        <p:spPr>
          <a:xfrm>
            <a:off x="3940912" y="5833112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/>
          <p:cNvCxnSpPr>
            <a:stCxn id="560" idx="2"/>
          </p:cNvCxnSpPr>
          <p:nvPr/>
        </p:nvCxnSpPr>
        <p:spPr>
          <a:xfrm>
            <a:off x="3940912" y="5833112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9" name="Rectangle 588"/>
              <p:cNvSpPr/>
              <p:nvPr/>
            </p:nvSpPr>
            <p:spPr>
              <a:xfrm>
                <a:off x="8070510" y="5557337"/>
                <a:ext cx="274320" cy="274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9" name="Rectangle 5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510" y="5557337"/>
                <a:ext cx="274320" cy="274320"/>
              </a:xfrm>
              <a:prstGeom prst="rect">
                <a:avLst/>
              </a:prstGeom>
              <a:blipFill rotWithShape="0">
                <a:blip r:embed="rId36"/>
                <a:stretch>
                  <a:fillRect l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0" name="Straight Arrow Connector 589"/>
          <p:cNvCxnSpPr>
            <a:stCxn id="589" idx="2"/>
            <a:endCxn id="574" idx="0"/>
          </p:cNvCxnSpPr>
          <p:nvPr/>
        </p:nvCxnSpPr>
        <p:spPr>
          <a:xfrm>
            <a:off x="8207670" y="5831657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>
            <a:stCxn id="589" idx="2"/>
          </p:cNvCxnSpPr>
          <p:nvPr/>
        </p:nvCxnSpPr>
        <p:spPr>
          <a:xfrm flipH="1">
            <a:off x="7900916" y="5831657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>
            <a:stCxn id="589" idx="2"/>
          </p:cNvCxnSpPr>
          <p:nvPr/>
        </p:nvCxnSpPr>
        <p:spPr>
          <a:xfrm flipH="1">
            <a:off x="7452918" y="5831657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>
            <a:stCxn id="589" idx="2"/>
          </p:cNvCxnSpPr>
          <p:nvPr/>
        </p:nvCxnSpPr>
        <p:spPr>
          <a:xfrm>
            <a:off x="8207670" y="5831657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>
            <a:stCxn id="589" idx="2"/>
          </p:cNvCxnSpPr>
          <p:nvPr/>
        </p:nvCxnSpPr>
        <p:spPr>
          <a:xfrm>
            <a:off x="8207670" y="5831657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5505722" y="5847846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5948899" y="5849380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6397634" y="5847821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>
            <a:stCxn id="589" idx="3"/>
            <a:endCxn id="599" idx="1"/>
          </p:cNvCxnSpPr>
          <p:nvPr/>
        </p:nvCxnSpPr>
        <p:spPr>
          <a:xfrm flipV="1">
            <a:off x="8344830" y="5692918"/>
            <a:ext cx="1060032" cy="1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Rectangle 598"/>
              <p:cNvSpPr/>
              <p:nvPr/>
            </p:nvSpPr>
            <p:spPr>
              <a:xfrm>
                <a:off x="9404862" y="555575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9" name="Rectangle 5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862" y="5555758"/>
                <a:ext cx="274320" cy="274320"/>
              </a:xfrm>
              <a:prstGeom prst="rect">
                <a:avLst/>
              </a:prstGeom>
              <a:blipFill rotWithShape="0">
                <a:blip r:embed="rId37"/>
                <a:stretch>
                  <a:fillRect l="-8511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0" name="Straight Arrow Connector 599"/>
          <p:cNvCxnSpPr>
            <a:stCxn id="599" idx="2"/>
            <a:endCxn id="577" idx="0"/>
          </p:cNvCxnSpPr>
          <p:nvPr/>
        </p:nvCxnSpPr>
        <p:spPr>
          <a:xfrm>
            <a:off x="9542022" y="5830078"/>
            <a:ext cx="0" cy="184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576" idx="3"/>
            <a:endCxn id="577" idx="1"/>
          </p:cNvCxnSpPr>
          <p:nvPr/>
        </p:nvCxnSpPr>
        <p:spPr>
          <a:xfrm>
            <a:off x="9236742" y="6149633"/>
            <a:ext cx="168120" cy="2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>
            <a:endCxn id="589" idx="1"/>
          </p:cNvCxnSpPr>
          <p:nvPr/>
        </p:nvCxnSpPr>
        <p:spPr>
          <a:xfrm>
            <a:off x="6995091" y="5687838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>
            <a:stCxn id="560" idx="3"/>
          </p:cNvCxnSpPr>
          <p:nvPr/>
        </p:nvCxnSpPr>
        <p:spPr>
          <a:xfrm>
            <a:off x="4078072" y="5695952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>
            <a:stCxn id="566" idx="3"/>
            <a:endCxn id="567" idx="1"/>
          </p:cNvCxnSpPr>
          <p:nvPr/>
        </p:nvCxnSpPr>
        <p:spPr>
          <a:xfrm>
            <a:off x="5197243" y="6159884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stCxn id="544" idx="3"/>
            <a:endCxn id="560" idx="1"/>
          </p:cNvCxnSpPr>
          <p:nvPr/>
        </p:nvCxnSpPr>
        <p:spPr>
          <a:xfrm>
            <a:off x="2521047" y="5695952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endCxn id="607" idx="1"/>
          </p:cNvCxnSpPr>
          <p:nvPr/>
        </p:nvCxnSpPr>
        <p:spPr>
          <a:xfrm>
            <a:off x="9685121" y="569160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Rectangle 606"/>
              <p:cNvSpPr/>
              <p:nvPr/>
            </p:nvSpPr>
            <p:spPr>
              <a:xfrm>
                <a:off x="9849713" y="555444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7" name="Rectangle 6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13" y="5554441"/>
                <a:ext cx="274320" cy="274320"/>
              </a:xfrm>
              <a:prstGeom prst="rect">
                <a:avLst/>
              </a:prstGeom>
              <a:blipFill rotWithShape="0">
                <a:blip r:embed="rId38"/>
                <a:stretch>
                  <a:fillRect l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8" name="Straight Arrow Connector 607"/>
          <p:cNvCxnSpPr>
            <a:stCxn id="607" idx="2"/>
            <a:endCxn id="609" idx="0"/>
          </p:cNvCxnSpPr>
          <p:nvPr/>
        </p:nvCxnSpPr>
        <p:spPr>
          <a:xfrm>
            <a:off x="9986873" y="5828761"/>
            <a:ext cx="0" cy="186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Rectangle 608"/>
              <p:cNvSpPr/>
              <p:nvPr/>
            </p:nvSpPr>
            <p:spPr>
              <a:xfrm>
                <a:off x="9849713" y="60150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9" name="Rectangle 6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13" y="6015024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0" name="Straight Arrow Connector 609"/>
          <p:cNvCxnSpPr>
            <a:stCxn id="577" idx="3"/>
            <a:endCxn id="609" idx="1"/>
          </p:cNvCxnSpPr>
          <p:nvPr/>
        </p:nvCxnSpPr>
        <p:spPr>
          <a:xfrm>
            <a:off x="9679182" y="6152184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/>
              <p:cNvSpPr/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7" name="Rectangle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/>
              <p:cNvSpPr/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Arc 248"/>
          <p:cNvSpPr/>
          <p:nvPr/>
        </p:nvSpPr>
        <p:spPr>
          <a:xfrm>
            <a:off x="1745999" y="3009049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60" name="Arc 259"/>
          <p:cNvSpPr/>
          <p:nvPr/>
        </p:nvSpPr>
        <p:spPr>
          <a:xfrm rot="10800000">
            <a:off x="1738141" y="3583888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Arc 260"/>
          <p:cNvSpPr/>
          <p:nvPr/>
        </p:nvSpPr>
        <p:spPr>
          <a:xfrm rot="16200000">
            <a:off x="1213595" y="330029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/>
              <p:cNvSpPr/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Arrow Connector 262"/>
          <p:cNvCxnSpPr/>
          <p:nvPr/>
        </p:nvCxnSpPr>
        <p:spPr>
          <a:xfrm flipH="1">
            <a:off x="1570918" y="3824574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/>
              <p:cNvSpPr/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/>
              <p:cNvSpPr/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/>
              <p:cNvSpPr/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8" name="Rectangle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Arc 268"/>
          <p:cNvSpPr/>
          <p:nvPr/>
        </p:nvSpPr>
        <p:spPr>
          <a:xfrm>
            <a:off x="1759035" y="306852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0" name="Arc 269"/>
          <p:cNvSpPr/>
          <p:nvPr/>
        </p:nvSpPr>
        <p:spPr>
          <a:xfrm>
            <a:off x="1738141" y="2961612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1" name="Arc 270"/>
          <p:cNvSpPr/>
          <p:nvPr/>
        </p:nvSpPr>
        <p:spPr>
          <a:xfrm rot="10800000">
            <a:off x="1730706" y="355510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Arc 271"/>
          <p:cNvSpPr/>
          <p:nvPr/>
        </p:nvSpPr>
        <p:spPr>
          <a:xfrm rot="10800000">
            <a:off x="1733783" y="3555108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3" name="Picture 272"/>
          <p:cNvPicPr>
            <a:picLocks noChangeAspect="1"/>
          </p:cNvPicPr>
          <p:nvPr/>
        </p:nvPicPr>
        <p:blipFill rotWithShape="1">
          <a:blip r:embed="rId47"/>
          <a:srcRect l="12770" t="13833" r="45053" b="37235"/>
          <a:stretch/>
        </p:blipFill>
        <p:spPr>
          <a:xfrm>
            <a:off x="3344212" y="4130638"/>
            <a:ext cx="512431" cy="318924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 rotWithShape="1">
          <a:blip r:embed="rId17"/>
          <a:srcRect l="57391" t="33523" r="16277" b="43922"/>
          <a:stretch/>
        </p:blipFill>
        <p:spPr>
          <a:xfrm>
            <a:off x="1802105" y="4149539"/>
            <a:ext cx="655853" cy="301388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 rotWithShape="1">
          <a:blip r:embed="rId18"/>
          <a:srcRect l="57228" t="33247" r="15870" b="44378"/>
          <a:stretch/>
        </p:blipFill>
        <p:spPr>
          <a:xfrm>
            <a:off x="2546848" y="4146083"/>
            <a:ext cx="700987" cy="312776"/>
          </a:xfrm>
          <a:prstGeom prst="rect">
            <a:avLst/>
          </a:prstGeom>
        </p:spPr>
      </p:pic>
      <p:cxnSp>
        <p:nvCxnSpPr>
          <p:cNvPr id="276" name="Straight Arrow Connector 275"/>
          <p:cNvCxnSpPr/>
          <p:nvPr/>
        </p:nvCxnSpPr>
        <p:spPr>
          <a:xfrm>
            <a:off x="3503852" y="3815858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2932099" y="3826955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H="1">
            <a:off x="2289554" y="3795556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Arc 278"/>
          <p:cNvSpPr/>
          <p:nvPr/>
        </p:nvSpPr>
        <p:spPr>
          <a:xfrm rot="16200000">
            <a:off x="297466" y="2189655"/>
            <a:ext cx="2084545" cy="1058920"/>
          </a:xfrm>
          <a:prstGeom prst="arc">
            <a:avLst>
              <a:gd name="adj1" fmla="val 10240670"/>
              <a:gd name="adj2" fmla="val 370568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/>
              <p:cNvSpPr/>
              <p:nvPr/>
            </p:nvSpPr>
            <p:spPr>
              <a:xfrm>
                <a:off x="5365913" y="5549973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Rectangle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13" y="5549973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/>
          <p:cNvCxnSpPr>
            <a:stCxn id="280" idx="3"/>
            <a:endCxn id="282" idx="1"/>
          </p:cNvCxnSpPr>
          <p:nvPr/>
        </p:nvCxnSpPr>
        <p:spPr>
          <a:xfrm>
            <a:off x="5640233" y="568713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/>
              <p:cNvSpPr/>
              <p:nvPr/>
            </p:nvSpPr>
            <p:spPr>
              <a:xfrm>
                <a:off x="5809090" y="555150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90" y="5551507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Straight Arrow Connector 282"/>
          <p:cNvCxnSpPr>
            <a:stCxn id="282" idx="3"/>
            <a:endCxn id="289" idx="1"/>
          </p:cNvCxnSpPr>
          <p:nvPr/>
        </p:nvCxnSpPr>
        <p:spPr>
          <a:xfrm flipV="1">
            <a:off x="6083410" y="568710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Rectangle 288"/>
              <p:cNvSpPr/>
              <p:nvPr/>
            </p:nvSpPr>
            <p:spPr>
              <a:xfrm>
                <a:off x="6257825" y="554994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9" name="Rectangle 2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825" y="5549948"/>
                <a:ext cx="274320" cy="274320"/>
              </a:xfrm>
              <a:prstGeom prst="rect">
                <a:avLst/>
              </a:prstGeom>
              <a:blipFill rotWithShape="0">
                <a:blip r:embed="rId50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47"/>
          <a:srcRect l="12770" t="13833" r="45053" b="37235"/>
          <a:stretch/>
        </p:blipFill>
        <p:spPr>
          <a:xfrm>
            <a:off x="3300365" y="2418293"/>
            <a:ext cx="512431" cy="318924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3934995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Emission Probability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7406582" y="181734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82" y="1817346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7909502" y="1816526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502" y="1816526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7911442" y="131360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42" y="1313606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7658042" y="778565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Transition Probability</a:t>
            </a:r>
            <a:endParaRPr lang="en-US" sz="1911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090703" y="1281847"/>
            <a:ext cx="2521284" cy="2515150"/>
            <a:chOff x="4090703" y="1281847"/>
            <a:chExt cx="2521284" cy="2515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 177"/>
          <p:cNvGrpSpPr/>
          <p:nvPr/>
        </p:nvGrpSpPr>
        <p:grpSpPr>
          <a:xfrm>
            <a:off x="4350761" y="1685882"/>
            <a:ext cx="2521284" cy="2515150"/>
            <a:chOff x="4090703" y="1281847"/>
            <a:chExt cx="2521284" cy="2515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Rectangle 198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Rectangle 199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/>
              <p:cNvSpPr/>
              <p:nvPr/>
            </p:nvSpPr>
            <p:spPr>
              <a:xfrm>
                <a:off x="7910424" y="231557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424" y="2315571"/>
                <a:ext cx="502920" cy="502920"/>
              </a:xfrm>
              <a:prstGeom prst="rect">
                <a:avLst/>
              </a:prstGeom>
              <a:blipFill rotWithShape="0"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/>
              <p:cNvSpPr/>
              <p:nvPr/>
            </p:nvSpPr>
            <p:spPr>
              <a:xfrm>
                <a:off x="8921690" y="1316824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690" y="1316824"/>
                <a:ext cx="502920" cy="502920"/>
              </a:xfrm>
              <a:prstGeom prst="rect">
                <a:avLst/>
              </a:prstGeom>
              <a:blipFill rotWithShape="0"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9426492" y="1316536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492" y="1316536"/>
                <a:ext cx="502920" cy="502920"/>
              </a:xfrm>
              <a:prstGeom prst="rect">
                <a:avLst/>
              </a:prstGeom>
              <a:blipFill rotWithShape="0"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9931825" y="1316988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25" y="1316988"/>
                <a:ext cx="502920" cy="502920"/>
              </a:xfrm>
              <a:prstGeom prst="rect">
                <a:avLst/>
              </a:prstGeom>
              <a:blipFill rotWithShape="0"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8412234" y="181854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4" y="1818541"/>
                <a:ext cx="502920" cy="502920"/>
              </a:xfrm>
              <a:prstGeom prst="rect">
                <a:avLst/>
              </a:prstGeom>
              <a:blipFill rotWithShape="0"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8920095" y="1818829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95" y="1818829"/>
                <a:ext cx="502920" cy="502920"/>
              </a:xfrm>
              <a:prstGeom prst="rect">
                <a:avLst/>
              </a:prstGeom>
              <a:blipFill rotWithShape="0">
                <a:blip r:embed="rId109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9424897" y="181600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97" y="1816001"/>
                <a:ext cx="502920" cy="502920"/>
              </a:xfrm>
              <a:prstGeom prst="rect">
                <a:avLst/>
              </a:prstGeom>
              <a:blipFill rotWithShape="0"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/>
              <p:cNvSpPr/>
              <p:nvPr/>
            </p:nvSpPr>
            <p:spPr>
              <a:xfrm>
                <a:off x="9930230" y="1816453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30" y="1816453"/>
                <a:ext cx="502920" cy="502920"/>
              </a:xfrm>
              <a:prstGeom prst="rect">
                <a:avLst/>
              </a:prstGeom>
              <a:blipFill rotWithShape="0">
                <a:blip r:embed="rId111"/>
                <a:stretch>
                  <a:fillRect l="-3571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8414635" y="231641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635" y="2316419"/>
                <a:ext cx="502920" cy="502920"/>
              </a:xfrm>
              <a:prstGeom prst="rect">
                <a:avLst/>
              </a:prstGeom>
              <a:blipFill rotWithShape="0"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/>
              <p:cNvSpPr/>
              <p:nvPr/>
            </p:nvSpPr>
            <p:spPr>
              <a:xfrm>
                <a:off x="8920095" y="231637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95" y="2316375"/>
                <a:ext cx="502920" cy="502920"/>
              </a:xfrm>
              <a:prstGeom prst="rect">
                <a:avLst/>
              </a:prstGeom>
              <a:blipFill rotWithShape="0"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/>
              <p:cNvSpPr/>
              <p:nvPr/>
            </p:nvSpPr>
            <p:spPr>
              <a:xfrm>
                <a:off x="9424897" y="231799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9" name="Rectangle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97" y="2317992"/>
                <a:ext cx="502920" cy="502920"/>
              </a:xfrm>
              <a:prstGeom prst="rect">
                <a:avLst/>
              </a:prstGeom>
              <a:blipFill rotWithShape="0"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/>
              <p:cNvSpPr/>
              <p:nvPr/>
            </p:nvSpPr>
            <p:spPr>
              <a:xfrm>
                <a:off x="9930230" y="2314634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30" y="2314634"/>
                <a:ext cx="502920" cy="502920"/>
              </a:xfrm>
              <a:prstGeom prst="rect">
                <a:avLst/>
              </a:prstGeom>
              <a:blipFill rotWithShape="0"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7407344" y="2317805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44" y="2317805"/>
                <a:ext cx="502920" cy="502920"/>
              </a:xfrm>
              <a:prstGeom prst="rect">
                <a:avLst/>
              </a:prstGeom>
              <a:blipFill rotWithShape="0"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8414779" y="1316562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779" y="1316562"/>
                <a:ext cx="502920" cy="502920"/>
              </a:xfrm>
              <a:prstGeom prst="rect">
                <a:avLst/>
              </a:prstGeom>
              <a:blipFill rotWithShape="0"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endCxn id="250" idx="1"/>
          </p:cNvCxnSpPr>
          <p:nvPr/>
        </p:nvCxnSpPr>
        <p:spPr>
          <a:xfrm>
            <a:off x="6544544" y="569107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/>
              <p:cNvSpPr/>
              <p:nvPr/>
            </p:nvSpPr>
            <p:spPr>
              <a:xfrm>
                <a:off x="6709136" y="555391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36" y="5553911"/>
                <a:ext cx="274320" cy="274320"/>
              </a:xfrm>
              <a:prstGeom prst="rect">
                <a:avLst/>
              </a:prstGeom>
              <a:blipFill rotWithShape="0">
                <a:blip r:embed="rId118"/>
                <a:stretch>
                  <a:fillRect l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/>
          <p:cNvCxnSpPr>
            <a:stCxn id="250" idx="2"/>
            <a:endCxn id="252" idx="0"/>
          </p:cNvCxnSpPr>
          <p:nvPr/>
        </p:nvCxnSpPr>
        <p:spPr>
          <a:xfrm>
            <a:off x="6846296" y="5828231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/>
              <p:cNvSpPr/>
              <p:nvPr/>
            </p:nvSpPr>
            <p:spPr>
              <a:xfrm>
                <a:off x="6711070" y="602039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70" y="6020397"/>
                <a:ext cx="274320" cy="274320"/>
              </a:xfrm>
              <a:prstGeom prst="rect">
                <a:avLst/>
              </a:prstGeom>
              <a:blipFill rotWithShape="0">
                <a:blip r:embed="rId119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/>
          <p:cNvCxnSpPr>
            <a:endCxn id="252" idx="1"/>
          </p:cNvCxnSpPr>
          <p:nvPr/>
        </p:nvCxnSpPr>
        <p:spPr>
          <a:xfrm>
            <a:off x="6538589" y="6157557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23261</TotalTime>
  <Words>899</Words>
  <Application>Microsoft Office PowerPoint</Application>
  <PresentationFormat>Widescreen</PresentationFormat>
  <Paragraphs>519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177</cp:revision>
  <dcterms:created xsi:type="dcterms:W3CDTF">2017-07-30T07:55:30Z</dcterms:created>
  <dcterms:modified xsi:type="dcterms:W3CDTF">2019-05-12T10:19:13Z</dcterms:modified>
</cp:coreProperties>
</file>