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66" r:id="rId7"/>
    <p:sldId id="265" r:id="rId8"/>
    <p:sldId id="258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5033" y="1947921"/>
            <a:ext cx="10601657" cy="2518342"/>
            <a:chOff x="670273" y="1757421"/>
            <a:chExt cx="10601657" cy="2518342"/>
          </a:xfrm>
        </p:grpSpPr>
        <p:grpSp>
          <p:nvGrpSpPr>
            <p:cNvPr id="5" name="Group 4"/>
            <p:cNvGrpSpPr/>
            <p:nvPr/>
          </p:nvGrpSpPr>
          <p:grpSpPr>
            <a:xfrm>
              <a:off x="670273" y="1757421"/>
              <a:ext cx="10601657" cy="2518342"/>
              <a:chOff x="670273" y="1762501"/>
              <a:chExt cx="10601657" cy="251834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70273" y="1762501"/>
                <a:ext cx="10601657" cy="2518342"/>
                <a:chOff x="670273" y="1762501"/>
                <a:chExt cx="10601657" cy="251834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0273" y="2417879"/>
                  <a:ext cx="10601657" cy="1862964"/>
                  <a:chOff x="191680" y="4648932"/>
                  <a:chExt cx="10601657" cy="186296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1204956" y="5366759"/>
                    <a:ext cx="9588381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03163" y="5366758"/>
                    <a:ext cx="1521152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1964109" y="5366757"/>
                    <a:ext cx="242130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447304" y="5365932"/>
                    <a:ext cx="242130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930499" y="5365932"/>
                    <a:ext cx="242130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7594362" y="5365930"/>
                    <a:ext cx="3198975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7594361" y="5365101"/>
                    <a:ext cx="840336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760434" y="5774661"/>
                    <a:ext cx="1606610" cy="737235"/>
                    <a:chOff x="1760434" y="5862551"/>
                    <a:chExt cx="1606610" cy="737235"/>
                  </a:xfrm>
                </p:grpSpPr>
                <p:sp>
                  <p:nvSpPr>
                    <p:cNvPr id="25" name="Right Brace 24"/>
                    <p:cNvSpPr/>
                    <p:nvPr/>
                  </p:nvSpPr>
                  <p:spPr>
                    <a:xfrm rot="5400000">
                      <a:off x="2406533" y="5259181"/>
                      <a:ext cx="314412" cy="1521152"/>
                    </a:xfrm>
                    <a:prstGeom prst="rightBrace">
                      <a:avLst>
                        <a:gd name="adj1" fmla="val 40467"/>
                        <a:gd name="adj2" fmla="val 50000"/>
                      </a:avLst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760434" y="6176964"/>
                      <a:ext cx="1606610" cy="42282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Enhancer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211227" y="4648932"/>
                    <a:ext cx="1606610" cy="692190"/>
                    <a:chOff x="7211227" y="4580564"/>
                    <a:chExt cx="1606610" cy="692190"/>
                  </a:xfrm>
                </p:grpSpPr>
                <p:sp>
                  <p:nvSpPr>
                    <p:cNvPr id="23" name="Right Brace 22"/>
                    <p:cNvSpPr/>
                    <p:nvPr/>
                  </p:nvSpPr>
                  <p:spPr>
                    <a:xfrm rot="16200000">
                      <a:off x="7830788" y="4668846"/>
                      <a:ext cx="367481" cy="840336"/>
                    </a:xfrm>
                    <a:prstGeom prst="rightBrace">
                      <a:avLst>
                        <a:gd name="adj1" fmla="val 26937"/>
                        <a:gd name="adj2" fmla="val 50000"/>
                      </a:avLst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7211227" y="4580564"/>
                      <a:ext cx="1606610" cy="3654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Promoter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" name="Rectangle 20"/>
                  <p:cNvSpPr/>
                  <p:nvPr/>
                </p:nvSpPr>
                <p:spPr>
                  <a:xfrm>
                    <a:off x="8671132" y="4870798"/>
                    <a:ext cx="1606610" cy="4364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Gene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91680" y="5322721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1613358" y="1762501"/>
                  <a:ext cx="3226866" cy="6249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Transcription Factor Binding Sites (TFBS)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048000" y="2505456"/>
                <a:ext cx="0" cy="60461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>
              <a:off x="3520440" y="2505456"/>
              <a:ext cx="0" cy="6046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567992" y="2505456"/>
              <a:ext cx="0" cy="6046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6518"/>
            <a:ext cx="6237633" cy="2669728"/>
            <a:chOff x="3601376" y="2786602"/>
            <a:chExt cx="5100812" cy="1680282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6602"/>
              <a:ext cx="4158773" cy="3527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532580" y="2699835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79426" y="2615184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36071" y="274789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19478" y="253731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80637" y="2766774"/>
            <a:ext cx="16541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29600" y="1477031"/>
            <a:ext cx="3792884" cy="298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57034" y="991777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309324" y="1939271"/>
            <a:ext cx="548926" cy="385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250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67</cp:revision>
  <dcterms:created xsi:type="dcterms:W3CDTF">2017-07-30T07:55:30Z</dcterms:created>
  <dcterms:modified xsi:type="dcterms:W3CDTF">2019-01-31T12:20:37Z</dcterms:modified>
</cp:coreProperties>
</file>