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332</Words>
  <Application>Microsoft Office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113</cp:revision>
  <dcterms:created xsi:type="dcterms:W3CDTF">2017-07-30T07:55:30Z</dcterms:created>
  <dcterms:modified xsi:type="dcterms:W3CDTF">2019-03-06T15:23:47Z</dcterms:modified>
</cp:coreProperties>
</file>