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4" r:id="rId6"/>
    <p:sldId id="266" r:id="rId7"/>
    <p:sldId id="265" r:id="rId8"/>
    <p:sldId id="258" r:id="rId9"/>
    <p:sldId id="259" r:id="rId10"/>
    <p:sldId id="262" r:id="rId11"/>
    <p:sldId id="263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15" Type="http://schemas.openxmlformats.org/officeDocument/2006/relationships/image" Target="../media/image57.png"/><Relationship Id="rId19" Type="http://schemas.openxmlformats.org/officeDocument/2006/relationships/image" Target="../media/image61.pn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  <a:endParaRPr lang="en-US" sz="2800" b="1" spc="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  <a:endPara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 in sequence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 likelihood of TF binding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9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72930" y="688594"/>
            <a:ext cx="12018745" cy="6197255"/>
            <a:chOff x="-72930" y="686054"/>
            <a:chExt cx="12018745" cy="6197255"/>
          </a:xfrm>
        </p:grpSpPr>
        <p:grpSp>
          <p:nvGrpSpPr>
            <p:cNvPr id="13" name="Group 12"/>
            <p:cNvGrpSpPr/>
            <p:nvPr/>
          </p:nvGrpSpPr>
          <p:grpSpPr>
            <a:xfrm>
              <a:off x="25727" y="6244571"/>
              <a:ext cx="7464623" cy="638738"/>
              <a:chOff x="663262" y="5688422"/>
              <a:chExt cx="7464623" cy="638738"/>
            </a:xfrm>
          </p:grpSpPr>
          <p:sp>
            <p:nvSpPr>
              <p:cNvPr id="165" name="Rounded Rectangle 164"/>
              <p:cNvSpPr/>
              <p:nvPr/>
            </p:nvSpPr>
            <p:spPr>
              <a:xfrm>
                <a:off x="1266671" y="5954203"/>
                <a:ext cx="142240" cy="120968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663262" y="5702215"/>
                <a:ext cx="2954627" cy="6249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H3K27ac</a:t>
                </a:r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3281837" y="5900342"/>
                <a:ext cx="155886" cy="258612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2775567" y="5689425"/>
                <a:ext cx="2954627" cy="6249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H3K4me1</a:t>
                </a:r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5538875" y="5983093"/>
                <a:ext cx="238913" cy="107174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173258" y="5688422"/>
                <a:ext cx="2954627" cy="6249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H3K27me3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-72930" y="686054"/>
              <a:ext cx="12018745" cy="5413190"/>
              <a:chOff x="-215170" y="655574"/>
              <a:chExt cx="12018745" cy="541319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943652" y="1503892"/>
                <a:ext cx="2954627" cy="6249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 w="0"/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-212726" y="655574"/>
                <a:ext cx="12013211" cy="2089145"/>
                <a:chOff x="-82998" y="157064"/>
                <a:chExt cx="12013211" cy="2089145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-82998" y="1600792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913679" y="157064"/>
                  <a:ext cx="11016534" cy="2089145"/>
                  <a:chOff x="913679" y="157064"/>
                  <a:chExt cx="11016534" cy="2089145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913679" y="1650505"/>
                    <a:ext cx="10922085" cy="345161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5853913" y="157064"/>
                    <a:ext cx="2954627" cy="6249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Nucleosome</a:t>
                    </a:r>
                  </a:p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with histone modifications</a:t>
                    </a:r>
                    <a:endParaRPr lang="en-US" sz="2400" dirty="0" smtClean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963340" y="413451"/>
                    <a:ext cx="1608991" cy="1832448"/>
                    <a:chOff x="2940942" y="1545751"/>
                    <a:chExt cx="1631389" cy="1979103"/>
                  </a:xfrm>
                </p:grpSpPr>
                <p:sp>
                  <p:nvSpPr>
                    <p:cNvPr id="72" name="Freeform 71"/>
                    <p:cNvSpPr/>
                    <p:nvPr/>
                  </p:nvSpPr>
                  <p:spPr>
                    <a:xfrm flipH="1">
                      <a:off x="3365330" y="2818166"/>
                      <a:ext cx="364833" cy="638117"/>
                    </a:xfrm>
                    <a:custGeom>
                      <a:avLst/>
                      <a:gdLst>
                        <a:gd name="connsiteX0" fmla="*/ 706120 w 706120"/>
                        <a:gd name="connsiteY0" fmla="*/ 660400 h 660400"/>
                        <a:gd name="connsiteX1" fmla="*/ 299720 w 706120"/>
                        <a:gd name="connsiteY1" fmla="*/ 462280 h 660400"/>
                        <a:gd name="connsiteX2" fmla="*/ 269240 w 706120"/>
                        <a:gd name="connsiteY2" fmla="*/ 81280 h 660400"/>
                        <a:gd name="connsiteX3" fmla="*/ 0 w 706120"/>
                        <a:gd name="connsiteY3" fmla="*/ 0 h 660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06120" h="660400">
                          <a:moveTo>
                            <a:pt x="706120" y="660400"/>
                          </a:moveTo>
                          <a:cubicBezTo>
                            <a:pt x="539326" y="609600"/>
                            <a:pt x="372533" y="558800"/>
                            <a:pt x="299720" y="462280"/>
                          </a:cubicBezTo>
                          <a:cubicBezTo>
                            <a:pt x="226907" y="365760"/>
                            <a:pt x="319193" y="158327"/>
                            <a:pt x="269240" y="81280"/>
                          </a:cubicBezTo>
                          <a:cubicBezTo>
                            <a:pt x="219287" y="4233"/>
                            <a:pt x="109643" y="2116"/>
                            <a:pt x="0" y="0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" name="Freeform 72"/>
                    <p:cNvSpPr/>
                    <p:nvPr/>
                  </p:nvSpPr>
                  <p:spPr>
                    <a:xfrm>
                      <a:off x="3880259" y="2738568"/>
                      <a:ext cx="580097" cy="786286"/>
                    </a:xfrm>
                    <a:custGeom>
                      <a:avLst/>
                      <a:gdLst>
                        <a:gd name="connsiteX0" fmla="*/ 706120 w 706120"/>
                        <a:gd name="connsiteY0" fmla="*/ 660400 h 660400"/>
                        <a:gd name="connsiteX1" fmla="*/ 299720 w 706120"/>
                        <a:gd name="connsiteY1" fmla="*/ 462280 h 660400"/>
                        <a:gd name="connsiteX2" fmla="*/ 269240 w 706120"/>
                        <a:gd name="connsiteY2" fmla="*/ 81280 h 660400"/>
                        <a:gd name="connsiteX3" fmla="*/ 0 w 706120"/>
                        <a:gd name="connsiteY3" fmla="*/ 0 h 660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06120" h="660400">
                          <a:moveTo>
                            <a:pt x="706120" y="660400"/>
                          </a:moveTo>
                          <a:cubicBezTo>
                            <a:pt x="539326" y="609600"/>
                            <a:pt x="372533" y="558800"/>
                            <a:pt x="299720" y="462280"/>
                          </a:cubicBezTo>
                          <a:cubicBezTo>
                            <a:pt x="226907" y="365760"/>
                            <a:pt x="319193" y="158327"/>
                            <a:pt x="269240" y="81280"/>
                          </a:cubicBezTo>
                          <a:cubicBezTo>
                            <a:pt x="219287" y="4233"/>
                            <a:pt x="109643" y="2116"/>
                            <a:pt x="0" y="0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3473550" y="2115172"/>
                      <a:ext cx="787422" cy="773034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Block Arc 74"/>
                    <p:cNvSpPr/>
                    <p:nvPr/>
                  </p:nvSpPr>
                  <p:spPr>
                    <a:xfrm rot="16200000">
                      <a:off x="3115216" y="1797479"/>
                      <a:ext cx="1469790" cy="1444440"/>
                    </a:xfrm>
                    <a:prstGeom prst="blockArc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6" name="Block Arc 75"/>
                    <p:cNvSpPr/>
                    <p:nvPr/>
                  </p:nvSpPr>
                  <p:spPr>
                    <a:xfrm rot="5400000">
                      <a:off x="3112676" y="1797481"/>
                      <a:ext cx="1469790" cy="1444440"/>
                    </a:xfrm>
                    <a:prstGeom prst="blockArc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7" name="Block Arc 76"/>
                    <p:cNvSpPr/>
                    <p:nvPr/>
                  </p:nvSpPr>
                  <p:spPr>
                    <a:xfrm>
                      <a:off x="3166257" y="1795781"/>
                      <a:ext cx="1370810" cy="1287780"/>
                    </a:xfrm>
                    <a:prstGeom prst="blockArc">
                      <a:avLst>
                        <a:gd name="adj1" fmla="val 13018775"/>
                        <a:gd name="adj2" fmla="val 19348665"/>
                        <a:gd name="adj3" fmla="val 26601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8" name="Rounded Rectangle 77"/>
                    <p:cNvSpPr/>
                    <p:nvPr/>
                  </p:nvSpPr>
                  <p:spPr>
                    <a:xfrm>
                      <a:off x="2973666" y="2892429"/>
                      <a:ext cx="999768" cy="356616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Freeform 78"/>
                    <p:cNvSpPr/>
                    <p:nvPr/>
                  </p:nvSpPr>
                  <p:spPr>
                    <a:xfrm>
                      <a:off x="3024043" y="1642105"/>
                      <a:ext cx="706120" cy="660400"/>
                    </a:xfrm>
                    <a:custGeom>
                      <a:avLst/>
                      <a:gdLst>
                        <a:gd name="connsiteX0" fmla="*/ 706120 w 706120"/>
                        <a:gd name="connsiteY0" fmla="*/ 660400 h 660400"/>
                        <a:gd name="connsiteX1" fmla="*/ 299720 w 706120"/>
                        <a:gd name="connsiteY1" fmla="*/ 462280 h 660400"/>
                        <a:gd name="connsiteX2" fmla="*/ 269240 w 706120"/>
                        <a:gd name="connsiteY2" fmla="*/ 81280 h 660400"/>
                        <a:gd name="connsiteX3" fmla="*/ 0 w 706120"/>
                        <a:gd name="connsiteY3" fmla="*/ 0 h 660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06120" h="660400">
                          <a:moveTo>
                            <a:pt x="706120" y="660400"/>
                          </a:moveTo>
                          <a:cubicBezTo>
                            <a:pt x="539326" y="609600"/>
                            <a:pt x="372533" y="558800"/>
                            <a:pt x="299720" y="462280"/>
                          </a:cubicBezTo>
                          <a:cubicBezTo>
                            <a:pt x="226907" y="365760"/>
                            <a:pt x="319193" y="158327"/>
                            <a:pt x="269240" y="81280"/>
                          </a:cubicBezTo>
                          <a:cubicBezTo>
                            <a:pt x="219287" y="4233"/>
                            <a:pt x="109643" y="2116"/>
                            <a:pt x="0" y="0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0" name="Freeform 79"/>
                    <p:cNvSpPr/>
                    <p:nvPr/>
                  </p:nvSpPr>
                  <p:spPr>
                    <a:xfrm flipH="1">
                      <a:off x="3934504" y="1624748"/>
                      <a:ext cx="364833" cy="638117"/>
                    </a:xfrm>
                    <a:custGeom>
                      <a:avLst/>
                      <a:gdLst>
                        <a:gd name="connsiteX0" fmla="*/ 706120 w 706120"/>
                        <a:gd name="connsiteY0" fmla="*/ 660400 h 660400"/>
                        <a:gd name="connsiteX1" fmla="*/ 299720 w 706120"/>
                        <a:gd name="connsiteY1" fmla="*/ 462280 h 660400"/>
                        <a:gd name="connsiteX2" fmla="*/ 269240 w 706120"/>
                        <a:gd name="connsiteY2" fmla="*/ 81280 h 660400"/>
                        <a:gd name="connsiteX3" fmla="*/ 0 w 706120"/>
                        <a:gd name="connsiteY3" fmla="*/ 0 h 660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06120" h="660400">
                          <a:moveTo>
                            <a:pt x="706120" y="660400"/>
                          </a:moveTo>
                          <a:cubicBezTo>
                            <a:pt x="539326" y="609600"/>
                            <a:pt x="372533" y="558800"/>
                            <a:pt x="299720" y="462280"/>
                          </a:cubicBezTo>
                          <a:cubicBezTo>
                            <a:pt x="226907" y="365760"/>
                            <a:pt x="319193" y="158327"/>
                            <a:pt x="269240" y="81280"/>
                          </a:cubicBezTo>
                          <a:cubicBezTo>
                            <a:pt x="219287" y="4233"/>
                            <a:pt x="109643" y="2116"/>
                            <a:pt x="0" y="0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flipH="1">
                      <a:off x="2940942" y="2884397"/>
                      <a:ext cx="993562" cy="1864"/>
                    </a:xfrm>
                    <a:prstGeom prst="line">
                      <a:avLst/>
                    </a:prstGeom>
                    <a:ln w="12700">
                      <a:solidFill>
                        <a:srgbClr val="41719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" name="Rounded Rectangle 1"/>
                    <p:cNvSpPr/>
                    <p:nvPr/>
                  </p:nvSpPr>
                  <p:spPr>
                    <a:xfrm rot="19544013">
                      <a:off x="4062627" y="1545751"/>
                      <a:ext cx="179376" cy="9393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Rounded Rectangle 66"/>
                    <p:cNvSpPr/>
                    <p:nvPr/>
                  </p:nvSpPr>
                  <p:spPr>
                    <a:xfrm>
                      <a:off x="4184724" y="1692632"/>
                      <a:ext cx="142240" cy="120968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1256345" y="413610"/>
                    <a:ext cx="1608991" cy="1832448"/>
                    <a:chOff x="2940942" y="1545751"/>
                    <a:chExt cx="1631389" cy="1979103"/>
                  </a:xfrm>
                </p:grpSpPr>
                <p:sp>
                  <p:nvSpPr>
                    <p:cNvPr id="124" name="Freeform 123"/>
                    <p:cNvSpPr/>
                    <p:nvPr/>
                  </p:nvSpPr>
                  <p:spPr>
                    <a:xfrm flipH="1">
                      <a:off x="3365330" y="2818166"/>
                      <a:ext cx="364833" cy="638117"/>
                    </a:xfrm>
                    <a:custGeom>
                      <a:avLst/>
                      <a:gdLst>
                        <a:gd name="connsiteX0" fmla="*/ 706120 w 706120"/>
                        <a:gd name="connsiteY0" fmla="*/ 660400 h 660400"/>
                        <a:gd name="connsiteX1" fmla="*/ 299720 w 706120"/>
                        <a:gd name="connsiteY1" fmla="*/ 462280 h 660400"/>
                        <a:gd name="connsiteX2" fmla="*/ 269240 w 706120"/>
                        <a:gd name="connsiteY2" fmla="*/ 81280 h 660400"/>
                        <a:gd name="connsiteX3" fmla="*/ 0 w 706120"/>
                        <a:gd name="connsiteY3" fmla="*/ 0 h 660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06120" h="660400">
                          <a:moveTo>
                            <a:pt x="706120" y="660400"/>
                          </a:moveTo>
                          <a:cubicBezTo>
                            <a:pt x="539326" y="609600"/>
                            <a:pt x="372533" y="558800"/>
                            <a:pt x="299720" y="462280"/>
                          </a:cubicBezTo>
                          <a:cubicBezTo>
                            <a:pt x="226907" y="365760"/>
                            <a:pt x="319193" y="158327"/>
                            <a:pt x="269240" y="81280"/>
                          </a:cubicBezTo>
                          <a:cubicBezTo>
                            <a:pt x="219287" y="4233"/>
                            <a:pt x="109643" y="2116"/>
                            <a:pt x="0" y="0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5" name="Freeform 124"/>
                    <p:cNvSpPr/>
                    <p:nvPr/>
                  </p:nvSpPr>
                  <p:spPr>
                    <a:xfrm>
                      <a:off x="3880259" y="2738568"/>
                      <a:ext cx="580097" cy="786286"/>
                    </a:xfrm>
                    <a:custGeom>
                      <a:avLst/>
                      <a:gdLst>
                        <a:gd name="connsiteX0" fmla="*/ 706120 w 706120"/>
                        <a:gd name="connsiteY0" fmla="*/ 660400 h 660400"/>
                        <a:gd name="connsiteX1" fmla="*/ 299720 w 706120"/>
                        <a:gd name="connsiteY1" fmla="*/ 462280 h 660400"/>
                        <a:gd name="connsiteX2" fmla="*/ 269240 w 706120"/>
                        <a:gd name="connsiteY2" fmla="*/ 81280 h 660400"/>
                        <a:gd name="connsiteX3" fmla="*/ 0 w 706120"/>
                        <a:gd name="connsiteY3" fmla="*/ 0 h 660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06120" h="660400">
                          <a:moveTo>
                            <a:pt x="706120" y="660400"/>
                          </a:moveTo>
                          <a:cubicBezTo>
                            <a:pt x="539326" y="609600"/>
                            <a:pt x="372533" y="558800"/>
                            <a:pt x="299720" y="462280"/>
                          </a:cubicBezTo>
                          <a:cubicBezTo>
                            <a:pt x="226907" y="365760"/>
                            <a:pt x="319193" y="158327"/>
                            <a:pt x="269240" y="81280"/>
                          </a:cubicBezTo>
                          <a:cubicBezTo>
                            <a:pt x="219287" y="4233"/>
                            <a:pt x="109643" y="2116"/>
                            <a:pt x="0" y="0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9" name="Oval 128"/>
                    <p:cNvSpPr/>
                    <p:nvPr/>
                  </p:nvSpPr>
                  <p:spPr>
                    <a:xfrm>
                      <a:off x="3473550" y="2115172"/>
                      <a:ext cx="787422" cy="773034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Block Arc 129"/>
                    <p:cNvSpPr/>
                    <p:nvPr/>
                  </p:nvSpPr>
                  <p:spPr>
                    <a:xfrm rot="16200000">
                      <a:off x="3115216" y="1797479"/>
                      <a:ext cx="1469790" cy="1444440"/>
                    </a:xfrm>
                    <a:prstGeom prst="blockArc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1" name="Block Arc 130"/>
                    <p:cNvSpPr/>
                    <p:nvPr/>
                  </p:nvSpPr>
                  <p:spPr>
                    <a:xfrm rot="5400000">
                      <a:off x="3112676" y="1797481"/>
                      <a:ext cx="1469790" cy="1444440"/>
                    </a:xfrm>
                    <a:prstGeom prst="blockArc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2" name="Block Arc 131"/>
                    <p:cNvSpPr/>
                    <p:nvPr/>
                  </p:nvSpPr>
                  <p:spPr>
                    <a:xfrm>
                      <a:off x="3166257" y="1795781"/>
                      <a:ext cx="1370810" cy="1287780"/>
                    </a:xfrm>
                    <a:prstGeom prst="blockArc">
                      <a:avLst>
                        <a:gd name="adj1" fmla="val 13018775"/>
                        <a:gd name="adj2" fmla="val 19348665"/>
                        <a:gd name="adj3" fmla="val 26601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3" name="Rounded Rectangle 132"/>
                    <p:cNvSpPr/>
                    <p:nvPr/>
                  </p:nvSpPr>
                  <p:spPr>
                    <a:xfrm>
                      <a:off x="2973666" y="2892429"/>
                      <a:ext cx="999768" cy="356616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Freeform 133"/>
                    <p:cNvSpPr/>
                    <p:nvPr/>
                  </p:nvSpPr>
                  <p:spPr>
                    <a:xfrm>
                      <a:off x="3024043" y="1642105"/>
                      <a:ext cx="706120" cy="660400"/>
                    </a:xfrm>
                    <a:custGeom>
                      <a:avLst/>
                      <a:gdLst>
                        <a:gd name="connsiteX0" fmla="*/ 706120 w 706120"/>
                        <a:gd name="connsiteY0" fmla="*/ 660400 h 660400"/>
                        <a:gd name="connsiteX1" fmla="*/ 299720 w 706120"/>
                        <a:gd name="connsiteY1" fmla="*/ 462280 h 660400"/>
                        <a:gd name="connsiteX2" fmla="*/ 269240 w 706120"/>
                        <a:gd name="connsiteY2" fmla="*/ 81280 h 660400"/>
                        <a:gd name="connsiteX3" fmla="*/ 0 w 706120"/>
                        <a:gd name="connsiteY3" fmla="*/ 0 h 660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06120" h="660400">
                          <a:moveTo>
                            <a:pt x="706120" y="660400"/>
                          </a:moveTo>
                          <a:cubicBezTo>
                            <a:pt x="539326" y="609600"/>
                            <a:pt x="372533" y="558800"/>
                            <a:pt x="299720" y="462280"/>
                          </a:cubicBezTo>
                          <a:cubicBezTo>
                            <a:pt x="226907" y="365760"/>
                            <a:pt x="319193" y="158327"/>
                            <a:pt x="269240" y="81280"/>
                          </a:cubicBezTo>
                          <a:cubicBezTo>
                            <a:pt x="219287" y="4233"/>
                            <a:pt x="109643" y="2116"/>
                            <a:pt x="0" y="0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5" name="Freeform 134"/>
                    <p:cNvSpPr/>
                    <p:nvPr/>
                  </p:nvSpPr>
                  <p:spPr>
                    <a:xfrm flipH="1">
                      <a:off x="3934504" y="1624748"/>
                      <a:ext cx="364833" cy="638117"/>
                    </a:xfrm>
                    <a:custGeom>
                      <a:avLst/>
                      <a:gdLst>
                        <a:gd name="connsiteX0" fmla="*/ 706120 w 706120"/>
                        <a:gd name="connsiteY0" fmla="*/ 660400 h 660400"/>
                        <a:gd name="connsiteX1" fmla="*/ 299720 w 706120"/>
                        <a:gd name="connsiteY1" fmla="*/ 462280 h 660400"/>
                        <a:gd name="connsiteX2" fmla="*/ 269240 w 706120"/>
                        <a:gd name="connsiteY2" fmla="*/ 81280 h 660400"/>
                        <a:gd name="connsiteX3" fmla="*/ 0 w 706120"/>
                        <a:gd name="connsiteY3" fmla="*/ 0 h 660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06120" h="660400">
                          <a:moveTo>
                            <a:pt x="706120" y="660400"/>
                          </a:moveTo>
                          <a:cubicBezTo>
                            <a:pt x="539326" y="609600"/>
                            <a:pt x="372533" y="558800"/>
                            <a:pt x="299720" y="462280"/>
                          </a:cubicBezTo>
                          <a:cubicBezTo>
                            <a:pt x="226907" y="365760"/>
                            <a:pt x="319193" y="158327"/>
                            <a:pt x="269240" y="81280"/>
                          </a:cubicBezTo>
                          <a:cubicBezTo>
                            <a:pt x="219287" y="4233"/>
                            <a:pt x="109643" y="2116"/>
                            <a:pt x="0" y="0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 flipH="1">
                      <a:off x="2940942" y="2884397"/>
                      <a:ext cx="993562" cy="1864"/>
                    </a:xfrm>
                    <a:prstGeom prst="line">
                      <a:avLst/>
                    </a:prstGeom>
                    <a:ln w="12700">
                      <a:solidFill>
                        <a:srgbClr val="41719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7" name="Rounded Rectangle 136"/>
                    <p:cNvSpPr/>
                    <p:nvPr/>
                  </p:nvSpPr>
                  <p:spPr>
                    <a:xfrm rot="19544013">
                      <a:off x="4062627" y="1545751"/>
                      <a:ext cx="179376" cy="9393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Rounded Rectangle 137"/>
                    <p:cNvSpPr/>
                    <p:nvPr/>
                  </p:nvSpPr>
                  <p:spPr>
                    <a:xfrm>
                      <a:off x="4184724" y="1692632"/>
                      <a:ext cx="142240" cy="120968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10321222" y="413602"/>
                    <a:ext cx="1608991" cy="1832448"/>
                    <a:chOff x="2940942" y="1545751"/>
                    <a:chExt cx="1631389" cy="1979103"/>
                  </a:xfrm>
                </p:grpSpPr>
                <p:sp>
                  <p:nvSpPr>
                    <p:cNvPr id="140" name="Freeform 139"/>
                    <p:cNvSpPr/>
                    <p:nvPr/>
                  </p:nvSpPr>
                  <p:spPr>
                    <a:xfrm flipH="1">
                      <a:off x="3365330" y="2818166"/>
                      <a:ext cx="364833" cy="638117"/>
                    </a:xfrm>
                    <a:custGeom>
                      <a:avLst/>
                      <a:gdLst>
                        <a:gd name="connsiteX0" fmla="*/ 706120 w 706120"/>
                        <a:gd name="connsiteY0" fmla="*/ 660400 h 660400"/>
                        <a:gd name="connsiteX1" fmla="*/ 299720 w 706120"/>
                        <a:gd name="connsiteY1" fmla="*/ 462280 h 660400"/>
                        <a:gd name="connsiteX2" fmla="*/ 269240 w 706120"/>
                        <a:gd name="connsiteY2" fmla="*/ 81280 h 660400"/>
                        <a:gd name="connsiteX3" fmla="*/ 0 w 706120"/>
                        <a:gd name="connsiteY3" fmla="*/ 0 h 660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06120" h="660400">
                          <a:moveTo>
                            <a:pt x="706120" y="660400"/>
                          </a:moveTo>
                          <a:cubicBezTo>
                            <a:pt x="539326" y="609600"/>
                            <a:pt x="372533" y="558800"/>
                            <a:pt x="299720" y="462280"/>
                          </a:cubicBezTo>
                          <a:cubicBezTo>
                            <a:pt x="226907" y="365760"/>
                            <a:pt x="319193" y="158327"/>
                            <a:pt x="269240" y="81280"/>
                          </a:cubicBezTo>
                          <a:cubicBezTo>
                            <a:pt x="219287" y="4233"/>
                            <a:pt x="109643" y="2116"/>
                            <a:pt x="0" y="0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1" name="Freeform 140"/>
                    <p:cNvSpPr/>
                    <p:nvPr/>
                  </p:nvSpPr>
                  <p:spPr>
                    <a:xfrm>
                      <a:off x="3880259" y="2738568"/>
                      <a:ext cx="580097" cy="786286"/>
                    </a:xfrm>
                    <a:custGeom>
                      <a:avLst/>
                      <a:gdLst>
                        <a:gd name="connsiteX0" fmla="*/ 706120 w 706120"/>
                        <a:gd name="connsiteY0" fmla="*/ 660400 h 660400"/>
                        <a:gd name="connsiteX1" fmla="*/ 299720 w 706120"/>
                        <a:gd name="connsiteY1" fmla="*/ 462280 h 660400"/>
                        <a:gd name="connsiteX2" fmla="*/ 269240 w 706120"/>
                        <a:gd name="connsiteY2" fmla="*/ 81280 h 660400"/>
                        <a:gd name="connsiteX3" fmla="*/ 0 w 706120"/>
                        <a:gd name="connsiteY3" fmla="*/ 0 h 660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06120" h="660400">
                          <a:moveTo>
                            <a:pt x="706120" y="660400"/>
                          </a:moveTo>
                          <a:cubicBezTo>
                            <a:pt x="539326" y="609600"/>
                            <a:pt x="372533" y="558800"/>
                            <a:pt x="299720" y="462280"/>
                          </a:cubicBezTo>
                          <a:cubicBezTo>
                            <a:pt x="226907" y="365760"/>
                            <a:pt x="319193" y="158327"/>
                            <a:pt x="269240" y="81280"/>
                          </a:cubicBezTo>
                          <a:cubicBezTo>
                            <a:pt x="219287" y="4233"/>
                            <a:pt x="109643" y="2116"/>
                            <a:pt x="0" y="0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2" name="Oval 141"/>
                    <p:cNvSpPr/>
                    <p:nvPr/>
                  </p:nvSpPr>
                  <p:spPr>
                    <a:xfrm>
                      <a:off x="3473550" y="2115172"/>
                      <a:ext cx="787422" cy="773034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Block Arc 142"/>
                    <p:cNvSpPr/>
                    <p:nvPr/>
                  </p:nvSpPr>
                  <p:spPr>
                    <a:xfrm rot="16200000">
                      <a:off x="3115216" y="1797479"/>
                      <a:ext cx="1469790" cy="1444440"/>
                    </a:xfrm>
                    <a:prstGeom prst="blockArc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4" name="Block Arc 143"/>
                    <p:cNvSpPr/>
                    <p:nvPr/>
                  </p:nvSpPr>
                  <p:spPr>
                    <a:xfrm rot="5400000">
                      <a:off x="3112676" y="1797481"/>
                      <a:ext cx="1469790" cy="1444440"/>
                    </a:xfrm>
                    <a:prstGeom prst="blockArc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5" name="Block Arc 144"/>
                    <p:cNvSpPr/>
                    <p:nvPr/>
                  </p:nvSpPr>
                  <p:spPr>
                    <a:xfrm>
                      <a:off x="3166257" y="1795781"/>
                      <a:ext cx="1370810" cy="1287780"/>
                    </a:xfrm>
                    <a:prstGeom prst="blockArc">
                      <a:avLst>
                        <a:gd name="adj1" fmla="val 13018775"/>
                        <a:gd name="adj2" fmla="val 19348665"/>
                        <a:gd name="adj3" fmla="val 26601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6" name="Rounded Rectangle 145"/>
                    <p:cNvSpPr/>
                    <p:nvPr/>
                  </p:nvSpPr>
                  <p:spPr>
                    <a:xfrm>
                      <a:off x="2973666" y="2892429"/>
                      <a:ext cx="999768" cy="356616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Freeform 146"/>
                    <p:cNvSpPr/>
                    <p:nvPr/>
                  </p:nvSpPr>
                  <p:spPr>
                    <a:xfrm>
                      <a:off x="3024043" y="1642105"/>
                      <a:ext cx="706120" cy="660400"/>
                    </a:xfrm>
                    <a:custGeom>
                      <a:avLst/>
                      <a:gdLst>
                        <a:gd name="connsiteX0" fmla="*/ 706120 w 706120"/>
                        <a:gd name="connsiteY0" fmla="*/ 660400 h 660400"/>
                        <a:gd name="connsiteX1" fmla="*/ 299720 w 706120"/>
                        <a:gd name="connsiteY1" fmla="*/ 462280 h 660400"/>
                        <a:gd name="connsiteX2" fmla="*/ 269240 w 706120"/>
                        <a:gd name="connsiteY2" fmla="*/ 81280 h 660400"/>
                        <a:gd name="connsiteX3" fmla="*/ 0 w 706120"/>
                        <a:gd name="connsiteY3" fmla="*/ 0 h 660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06120" h="660400">
                          <a:moveTo>
                            <a:pt x="706120" y="660400"/>
                          </a:moveTo>
                          <a:cubicBezTo>
                            <a:pt x="539326" y="609600"/>
                            <a:pt x="372533" y="558800"/>
                            <a:pt x="299720" y="462280"/>
                          </a:cubicBezTo>
                          <a:cubicBezTo>
                            <a:pt x="226907" y="365760"/>
                            <a:pt x="319193" y="158327"/>
                            <a:pt x="269240" y="81280"/>
                          </a:cubicBezTo>
                          <a:cubicBezTo>
                            <a:pt x="219287" y="4233"/>
                            <a:pt x="109643" y="2116"/>
                            <a:pt x="0" y="0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8" name="Freeform 147"/>
                    <p:cNvSpPr/>
                    <p:nvPr/>
                  </p:nvSpPr>
                  <p:spPr>
                    <a:xfrm flipH="1">
                      <a:off x="3934504" y="1624748"/>
                      <a:ext cx="364833" cy="638117"/>
                    </a:xfrm>
                    <a:custGeom>
                      <a:avLst/>
                      <a:gdLst>
                        <a:gd name="connsiteX0" fmla="*/ 706120 w 706120"/>
                        <a:gd name="connsiteY0" fmla="*/ 660400 h 660400"/>
                        <a:gd name="connsiteX1" fmla="*/ 299720 w 706120"/>
                        <a:gd name="connsiteY1" fmla="*/ 462280 h 660400"/>
                        <a:gd name="connsiteX2" fmla="*/ 269240 w 706120"/>
                        <a:gd name="connsiteY2" fmla="*/ 81280 h 660400"/>
                        <a:gd name="connsiteX3" fmla="*/ 0 w 706120"/>
                        <a:gd name="connsiteY3" fmla="*/ 0 h 660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06120" h="660400">
                          <a:moveTo>
                            <a:pt x="706120" y="660400"/>
                          </a:moveTo>
                          <a:cubicBezTo>
                            <a:pt x="539326" y="609600"/>
                            <a:pt x="372533" y="558800"/>
                            <a:pt x="299720" y="462280"/>
                          </a:cubicBezTo>
                          <a:cubicBezTo>
                            <a:pt x="226907" y="365760"/>
                            <a:pt x="319193" y="158327"/>
                            <a:pt x="269240" y="81280"/>
                          </a:cubicBezTo>
                          <a:cubicBezTo>
                            <a:pt x="219287" y="4233"/>
                            <a:pt x="109643" y="2116"/>
                            <a:pt x="0" y="0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49" name="Straight Connector 148"/>
                    <p:cNvCxnSpPr/>
                    <p:nvPr/>
                  </p:nvCxnSpPr>
                  <p:spPr>
                    <a:xfrm flipH="1">
                      <a:off x="2940942" y="2884397"/>
                      <a:ext cx="993562" cy="1864"/>
                    </a:xfrm>
                    <a:prstGeom prst="line">
                      <a:avLst/>
                    </a:prstGeom>
                    <a:ln w="12700">
                      <a:solidFill>
                        <a:srgbClr val="41719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0" name="Rounded Rectangle 149"/>
                    <p:cNvSpPr/>
                    <p:nvPr/>
                  </p:nvSpPr>
                  <p:spPr>
                    <a:xfrm rot="19544013">
                      <a:off x="4062627" y="1545751"/>
                      <a:ext cx="179376" cy="9393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" name="Rounded Rectangle 150"/>
                    <p:cNvSpPr/>
                    <p:nvPr/>
                  </p:nvSpPr>
                  <p:spPr>
                    <a:xfrm>
                      <a:off x="4184724" y="1692632"/>
                      <a:ext cx="142240" cy="120968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8614227" y="413761"/>
                    <a:ext cx="1608991" cy="1832448"/>
                    <a:chOff x="2940942" y="1545751"/>
                    <a:chExt cx="1631389" cy="1979103"/>
                  </a:xfrm>
                </p:grpSpPr>
                <p:sp>
                  <p:nvSpPr>
                    <p:cNvPr id="153" name="Freeform 152"/>
                    <p:cNvSpPr/>
                    <p:nvPr/>
                  </p:nvSpPr>
                  <p:spPr>
                    <a:xfrm flipH="1">
                      <a:off x="3365330" y="2818166"/>
                      <a:ext cx="364833" cy="638117"/>
                    </a:xfrm>
                    <a:custGeom>
                      <a:avLst/>
                      <a:gdLst>
                        <a:gd name="connsiteX0" fmla="*/ 706120 w 706120"/>
                        <a:gd name="connsiteY0" fmla="*/ 660400 h 660400"/>
                        <a:gd name="connsiteX1" fmla="*/ 299720 w 706120"/>
                        <a:gd name="connsiteY1" fmla="*/ 462280 h 660400"/>
                        <a:gd name="connsiteX2" fmla="*/ 269240 w 706120"/>
                        <a:gd name="connsiteY2" fmla="*/ 81280 h 660400"/>
                        <a:gd name="connsiteX3" fmla="*/ 0 w 706120"/>
                        <a:gd name="connsiteY3" fmla="*/ 0 h 660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06120" h="660400">
                          <a:moveTo>
                            <a:pt x="706120" y="660400"/>
                          </a:moveTo>
                          <a:cubicBezTo>
                            <a:pt x="539326" y="609600"/>
                            <a:pt x="372533" y="558800"/>
                            <a:pt x="299720" y="462280"/>
                          </a:cubicBezTo>
                          <a:cubicBezTo>
                            <a:pt x="226907" y="365760"/>
                            <a:pt x="319193" y="158327"/>
                            <a:pt x="269240" y="81280"/>
                          </a:cubicBezTo>
                          <a:cubicBezTo>
                            <a:pt x="219287" y="4233"/>
                            <a:pt x="109643" y="2116"/>
                            <a:pt x="0" y="0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4" name="Freeform 153"/>
                    <p:cNvSpPr/>
                    <p:nvPr/>
                  </p:nvSpPr>
                  <p:spPr>
                    <a:xfrm>
                      <a:off x="3880259" y="2738568"/>
                      <a:ext cx="580097" cy="786286"/>
                    </a:xfrm>
                    <a:custGeom>
                      <a:avLst/>
                      <a:gdLst>
                        <a:gd name="connsiteX0" fmla="*/ 706120 w 706120"/>
                        <a:gd name="connsiteY0" fmla="*/ 660400 h 660400"/>
                        <a:gd name="connsiteX1" fmla="*/ 299720 w 706120"/>
                        <a:gd name="connsiteY1" fmla="*/ 462280 h 660400"/>
                        <a:gd name="connsiteX2" fmla="*/ 269240 w 706120"/>
                        <a:gd name="connsiteY2" fmla="*/ 81280 h 660400"/>
                        <a:gd name="connsiteX3" fmla="*/ 0 w 706120"/>
                        <a:gd name="connsiteY3" fmla="*/ 0 h 660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06120" h="660400">
                          <a:moveTo>
                            <a:pt x="706120" y="660400"/>
                          </a:moveTo>
                          <a:cubicBezTo>
                            <a:pt x="539326" y="609600"/>
                            <a:pt x="372533" y="558800"/>
                            <a:pt x="299720" y="462280"/>
                          </a:cubicBezTo>
                          <a:cubicBezTo>
                            <a:pt x="226907" y="365760"/>
                            <a:pt x="319193" y="158327"/>
                            <a:pt x="269240" y="81280"/>
                          </a:cubicBezTo>
                          <a:cubicBezTo>
                            <a:pt x="219287" y="4233"/>
                            <a:pt x="109643" y="2116"/>
                            <a:pt x="0" y="0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5" name="Oval 154"/>
                    <p:cNvSpPr/>
                    <p:nvPr/>
                  </p:nvSpPr>
                  <p:spPr>
                    <a:xfrm>
                      <a:off x="3473550" y="2115172"/>
                      <a:ext cx="787422" cy="773034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Block Arc 155"/>
                    <p:cNvSpPr/>
                    <p:nvPr/>
                  </p:nvSpPr>
                  <p:spPr>
                    <a:xfrm rot="16200000">
                      <a:off x="3115216" y="1797479"/>
                      <a:ext cx="1469790" cy="1444440"/>
                    </a:xfrm>
                    <a:prstGeom prst="blockArc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7" name="Block Arc 156"/>
                    <p:cNvSpPr/>
                    <p:nvPr/>
                  </p:nvSpPr>
                  <p:spPr>
                    <a:xfrm rot="5400000">
                      <a:off x="3112676" y="1797481"/>
                      <a:ext cx="1469790" cy="1444440"/>
                    </a:xfrm>
                    <a:prstGeom prst="blockArc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8" name="Block Arc 157"/>
                    <p:cNvSpPr/>
                    <p:nvPr/>
                  </p:nvSpPr>
                  <p:spPr>
                    <a:xfrm>
                      <a:off x="3166257" y="1795781"/>
                      <a:ext cx="1370810" cy="1287780"/>
                    </a:xfrm>
                    <a:prstGeom prst="blockArc">
                      <a:avLst>
                        <a:gd name="adj1" fmla="val 13018775"/>
                        <a:gd name="adj2" fmla="val 19348665"/>
                        <a:gd name="adj3" fmla="val 26601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9" name="Rounded Rectangle 158"/>
                    <p:cNvSpPr/>
                    <p:nvPr/>
                  </p:nvSpPr>
                  <p:spPr>
                    <a:xfrm>
                      <a:off x="2973666" y="2892429"/>
                      <a:ext cx="999768" cy="356616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" name="Freeform 159"/>
                    <p:cNvSpPr/>
                    <p:nvPr/>
                  </p:nvSpPr>
                  <p:spPr>
                    <a:xfrm>
                      <a:off x="3024043" y="1642105"/>
                      <a:ext cx="706120" cy="660400"/>
                    </a:xfrm>
                    <a:custGeom>
                      <a:avLst/>
                      <a:gdLst>
                        <a:gd name="connsiteX0" fmla="*/ 706120 w 706120"/>
                        <a:gd name="connsiteY0" fmla="*/ 660400 h 660400"/>
                        <a:gd name="connsiteX1" fmla="*/ 299720 w 706120"/>
                        <a:gd name="connsiteY1" fmla="*/ 462280 h 660400"/>
                        <a:gd name="connsiteX2" fmla="*/ 269240 w 706120"/>
                        <a:gd name="connsiteY2" fmla="*/ 81280 h 660400"/>
                        <a:gd name="connsiteX3" fmla="*/ 0 w 706120"/>
                        <a:gd name="connsiteY3" fmla="*/ 0 h 660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06120" h="660400">
                          <a:moveTo>
                            <a:pt x="706120" y="660400"/>
                          </a:moveTo>
                          <a:cubicBezTo>
                            <a:pt x="539326" y="609600"/>
                            <a:pt x="372533" y="558800"/>
                            <a:pt x="299720" y="462280"/>
                          </a:cubicBezTo>
                          <a:cubicBezTo>
                            <a:pt x="226907" y="365760"/>
                            <a:pt x="319193" y="158327"/>
                            <a:pt x="269240" y="81280"/>
                          </a:cubicBezTo>
                          <a:cubicBezTo>
                            <a:pt x="219287" y="4233"/>
                            <a:pt x="109643" y="2116"/>
                            <a:pt x="0" y="0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1" name="Freeform 160"/>
                    <p:cNvSpPr/>
                    <p:nvPr/>
                  </p:nvSpPr>
                  <p:spPr>
                    <a:xfrm flipH="1">
                      <a:off x="3934504" y="1624748"/>
                      <a:ext cx="364833" cy="638117"/>
                    </a:xfrm>
                    <a:custGeom>
                      <a:avLst/>
                      <a:gdLst>
                        <a:gd name="connsiteX0" fmla="*/ 706120 w 706120"/>
                        <a:gd name="connsiteY0" fmla="*/ 660400 h 660400"/>
                        <a:gd name="connsiteX1" fmla="*/ 299720 w 706120"/>
                        <a:gd name="connsiteY1" fmla="*/ 462280 h 660400"/>
                        <a:gd name="connsiteX2" fmla="*/ 269240 w 706120"/>
                        <a:gd name="connsiteY2" fmla="*/ 81280 h 660400"/>
                        <a:gd name="connsiteX3" fmla="*/ 0 w 706120"/>
                        <a:gd name="connsiteY3" fmla="*/ 0 h 660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06120" h="660400">
                          <a:moveTo>
                            <a:pt x="706120" y="660400"/>
                          </a:moveTo>
                          <a:cubicBezTo>
                            <a:pt x="539326" y="609600"/>
                            <a:pt x="372533" y="558800"/>
                            <a:pt x="299720" y="462280"/>
                          </a:cubicBezTo>
                          <a:cubicBezTo>
                            <a:pt x="226907" y="365760"/>
                            <a:pt x="319193" y="158327"/>
                            <a:pt x="269240" y="81280"/>
                          </a:cubicBezTo>
                          <a:cubicBezTo>
                            <a:pt x="219287" y="4233"/>
                            <a:pt x="109643" y="2116"/>
                            <a:pt x="0" y="0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 flipH="1">
                      <a:off x="2940942" y="2884397"/>
                      <a:ext cx="993562" cy="1864"/>
                    </a:xfrm>
                    <a:prstGeom prst="line">
                      <a:avLst/>
                    </a:prstGeom>
                    <a:ln w="12700">
                      <a:solidFill>
                        <a:srgbClr val="41719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3" name="Rounded Rectangle 162"/>
                    <p:cNvSpPr/>
                    <p:nvPr/>
                  </p:nvSpPr>
                  <p:spPr>
                    <a:xfrm rot="19544013">
                      <a:off x="4062627" y="1545751"/>
                      <a:ext cx="179376" cy="9393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Rounded Rectangle 163"/>
                    <p:cNvSpPr/>
                    <p:nvPr/>
                  </p:nvSpPr>
                  <p:spPr>
                    <a:xfrm>
                      <a:off x="4184724" y="1692632"/>
                      <a:ext cx="142240" cy="120968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28" name="Straight Arrow Connector 127"/>
                  <p:cNvCxnSpPr/>
                  <p:nvPr/>
                </p:nvCxnSpPr>
                <p:spPr>
                  <a:xfrm>
                    <a:off x="8266623" y="722120"/>
                    <a:ext cx="870395" cy="549608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1" name="Group 210"/>
              <p:cNvGrpSpPr/>
              <p:nvPr/>
            </p:nvGrpSpPr>
            <p:grpSpPr>
              <a:xfrm>
                <a:off x="5474530" y="2147655"/>
                <a:ext cx="2025730" cy="343042"/>
                <a:chOff x="1680131" y="2034275"/>
                <a:chExt cx="2025730" cy="343042"/>
              </a:xfrm>
            </p:grpSpPr>
            <p:sp>
              <p:nvSpPr>
                <p:cNvPr id="212" name="Rectangle 211"/>
                <p:cNvSpPr/>
                <p:nvPr/>
              </p:nvSpPr>
              <p:spPr>
                <a:xfrm>
                  <a:off x="1680131" y="2034275"/>
                  <a:ext cx="2025730" cy="343042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2100433" y="2038031"/>
                  <a:ext cx="197652" cy="33762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2656506" y="2038031"/>
                  <a:ext cx="170399" cy="338460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142760" y="2038031"/>
                  <a:ext cx="167340" cy="338459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Rectangle 89"/>
              <p:cNvSpPr/>
              <p:nvPr/>
            </p:nvSpPr>
            <p:spPr>
              <a:xfrm>
                <a:off x="783951" y="5428971"/>
                <a:ext cx="10925175" cy="3727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-215170" y="5365324"/>
                <a:ext cx="1251420" cy="4364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</a:t>
                </a:r>
                <a:endParaRPr lang="en-US" sz="2400" dirty="0">
                  <a:ln w="0"/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Freeform 93"/>
              <p:cNvSpPr/>
              <p:nvPr/>
            </p:nvSpPr>
            <p:spPr>
              <a:xfrm flipH="1">
                <a:off x="3238692" y="5361766"/>
                <a:ext cx="364833" cy="638117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3753621" y="5282168"/>
                <a:ext cx="580097" cy="786286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346912" y="4658772"/>
                <a:ext cx="787422" cy="7730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Block Arc 96"/>
              <p:cNvSpPr/>
              <p:nvPr/>
            </p:nvSpPr>
            <p:spPr>
              <a:xfrm rot="16200000">
                <a:off x="2988578" y="4341079"/>
                <a:ext cx="1469790" cy="1444440"/>
              </a:xfrm>
              <a:prstGeom prst="blockArc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Block Arc 97"/>
              <p:cNvSpPr/>
              <p:nvPr/>
            </p:nvSpPr>
            <p:spPr>
              <a:xfrm rot="5400000">
                <a:off x="2986038" y="4341081"/>
                <a:ext cx="1469790" cy="1444440"/>
              </a:xfrm>
              <a:prstGeom prst="blockArc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Block Arc 98"/>
              <p:cNvSpPr/>
              <p:nvPr/>
            </p:nvSpPr>
            <p:spPr>
              <a:xfrm>
                <a:off x="3039619" y="4339381"/>
                <a:ext cx="1370810" cy="1287780"/>
              </a:xfrm>
              <a:prstGeom prst="blockArc">
                <a:avLst>
                  <a:gd name="adj1" fmla="val 13018775"/>
                  <a:gd name="adj2" fmla="val 19348665"/>
                  <a:gd name="adj3" fmla="val 2660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2847028" y="5436029"/>
                <a:ext cx="999768" cy="35661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2897405" y="4185705"/>
                <a:ext cx="706120" cy="660400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Freeform 101"/>
              <p:cNvSpPr/>
              <p:nvPr/>
            </p:nvSpPr>
            <p:spPr>
              <a:xfrm flipH="1">
                <a:off x="3807866" y="4168348"/>
                <a:ext cx="364833" cy="638117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 flipH="1">
                <a:off x="2814304" y="5427997"/>
                <a:ext cx="993562" cy="1864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ounded Rectangle 103"/>
              <p:cNvSpPr/>
              <p:nvPr/>
            </p:nvSpPr>
            <p:spPr>
              <a:xfrm rot="19544013">
                <a:off x="3935989" y="4089351"/>
                <a:ext cx="179376" cy="9393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4058086" y="4208650"/>
                <a:ext cx="177434" cy="122912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>
              <a:xfrm flipH="1">
                <a:off x="1531697" y="5361925"/>
                <a:ext cx="364833" cy="638117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2046626" y="5282327"/>
                <a:ext cx="580097" cy="786286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639917" y="4658931"/>
                <a:ext cx="787422" cy="7730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Block Arc 108"/>
              <p:cNvSpPr/>
              <p:nvPr/>
            </p:nvSpPr>
            <p:spPr>
              <a:xfrm rot="16200000">
                <a:off x="1281583" y="4341238"/>
                <a:ext cx="1469790" cy="1444440"/>
              </a:xfrm>
              <a:prstGeom prst="blockArc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Block Arc 109"/>
              <p:cNvSpPr/>
              <p:nvPr/>
            </p:nvSpPr>
            <p:spPr>
              <a:xfrm rot="5400000">
                <a:off x="1279043" y="4341240"/>
                <a:ext cx="1469790" cy="1444440"/>
              </a:xfrm>
              <a:prstGeom prst="blockArc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Block Arc 110"/>
              <p:cNvSpPr/>
              <p:nvPr/>
            </p:nvSpPr>
            <p:spPr>
              <a:xfrm>
                <a:off x="1332624" y="4339540"/>
                <a:ext cx="1370810" cy="1287780"/>
              </a:xfrm>
              <a:prstGeom prst="blockArc">
                <a:avLst>
                  <a:gd name="adj1" fmla="val 13018775"/>
                  <a:gd name="adj2" fmla="val 19348665"/>
                  <a:gd name="adj3" fmla="val 2660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1140033" y="5436188"/>
                <a:ext cx="999768" cy="35661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1190410" y="4185864"/>
                <a:ext cx="706120" cy="660400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Freeform 113"/>
              <p:cNvSpPr/>
              <p:nvPr/>
            </p:nvSpPr>
            <p:spPr>
              <a:xfrm flipH="1">
                <a:off x="2100871" y="4168507"/>
                <a:ext cx="364833" cy="638117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flipH="1">
                <a:off x="1107309" y="5428156"/>
                <a:ext cx="993562" cy="1864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ounded Rectangle 117"/>
              <p:cNvSpPr/>
              <p:nvPr/>
            </p:nvSpPr>
            <p:spPr>
              <a:xfrm rot="19544013">
                <a:off x="2228994" y="4089510"/>
                <a:ext cx="179376" cy="9393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351091" y="4208809"/>
                <a:ext cx="177434" cy="122912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 120"/>
              <p:cNvSpPr/>
              <p:nvPr/>
            </p:nvSpPr>
            <p:spPr>
              <a:xfrm flipH="1">
                <a:off x="10596574" y="5361917"/>
                <a:ext cx="364833" cy="638117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Freeform 121"/>
              <p:cNvSpPr/>
              <p:nvPr/>
            </p:nvSpPr>
            <p:spPr>
              <a:xfrm>
                <a:off x="11111503" y="5282319"/>
                <a:ext cx="580097" cy="786286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10704794" y="4658923"/>
                <a:ext cx="787422" cy="7730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Block Arc 171"/>
              <p:cNvSpPr/>
              <p:nvPr/>
            </p:nvSpPr>
            <p:spPr>
              <a:xfrm rot="16200000">
                <a:off x="10346460" y="4341230"/>
                <a:ext cx="1469790" cy="1444440"/>
              </a:xfrm>
              <a:prstGeom prst="blockArc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Block Arc 172"/>
              <p:cNvSpPr/>
              <p:nvPr/>
            </p:nvSpPr>
            <p:spPr>
              <a:xfrm rot="5400000">
                <a:off x="10343920" y="4341232"/>
                <a:ext cx="1469790" cy="1444440"/>
              </a:xfrm>
              <a:prstGeom prst="blockArc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Block Arc 173"/>
              <p:cNvSpPr/>
              <p:nvPr/>
            </p:nvSpPr>
            <p:spPr>
              <a:xfrm>
                <a:off x="10397501" y="4339532"/>
                <a:ext cx="1370810" cy="1287780"/>
              </a:xfrm>
              <a:prstGeom prst="blockArc">
                <a:avLst>
                  <a:gd name="adj1" fmla="val 13018775"/>
                  <a:gd name="adj2" fmla="val 19348665"/>
                  <a:gd name="adj3" fmla="val 2660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10204910" y="5436180"/>
                <a:ext cx="999768" cy="35661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10255287" y="4185856"/>
                <a:ext cx="706120" cy="660400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 176"/>
              <p:cNvSpPr/>
              <p:nvPr/>
            </p:nvSpPr>
            <p:spPr>
              <a:xfrm flipH="1">
                <a:off x="11165748" y="4168499"/>
                <a:ext cx="364833" cy="638117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8" name="Straight Connector 177"/>
              <p:cNvCxnSpPr/>
              <p:nvPr/>
            </p:nvCxnSpPr>
            <p:spPr>
              <a:xfrm flipH="1">
                <a:off x="10172186" y="5428148"/>
                <a:ext cx="993562" cy="1864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Rounded Rectangle 178"/>
              <p:cNvSpPr/>
              <p:nvPr/>
            </p:nvSpPr>
            <p:spPr>
              <a:xfrm rot="19544013">
                <a:off x="11293871" y="4089502"/>
                <a:ext cx="179376" cy="9393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11415968" y="4208801"/>
                <a:ext cx="177434" cy="122912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180"/>
              <p:cNvSpPr/>
              <p:nvPr/>
            </p:nvSpPr>
            <p:spPr>
              <a:xfrm flipH="1">
                <a:off x="8889579" y="5362076"/>
                <a:ext cx="364833" cy="638117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 181"/>
              <p:cNvSpPr/>
              <p:nvPr/>
            </p:nvSpPr>
            <p:spPr>
              <a:xfrm>
                <a:off x="9404508" y="5282478"/>
                <a:ext cx="580097" cy="786286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8997799" y="4659082"/>
                <a:ext cx="787422" cy="7730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Block Arc 183"/>
              <p:cNvSpPr/>
              <p:nvPr/>
            </p:nvSpPr>
            <p:spPr>
              <a:xfrm rot="16200000">
                <a:off x="8639465" y="4341389"/>
                <a:ext cx="1469790" cy="1444440"/>
              </a:xfrm>
              <a:prstGeom prst="blockArc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Block Arc 184"/>
              <p:cNvSpPr/>
              <p:nvPr/>
            </p:nvSpPr>
            <p:spPr>
              <a:xfrm rot="5400000">
                <a:off x="8636925" y="4341391"/>
                <a:ext cx="1469790" cy="1444440"/>
              </a:xfrm>
              <a:prstGeom prst="blockArc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Block Arc 185"/>
              <p:cNvSpPr/>
              <p:nvPr/>
            </p:nvSpPr>
            <p:spPr>
              <a:xfrm>
                <a:off x="8690506" y="4339691"/>
                <a:ext cx="1370810" cy="1287780"/>
              </a:xfrm>
              <a:prstGeom prst="blockArc">
                <a:avLst>
                  <a:gd name="adj1" fmla="val 13018775"/>
                  <a:gd name="adj2" fmla="val 19348665"/>
                  <a:gd name="adj3" fmla="val 2660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8497915" y="5436339"/>
                <a:ext cx="999768" cy="35661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8548292" y="4186015"/>
                <a:ext cx="706120" cy="660400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Freeform 188"/>
              <p:cNvSpPr/>
              <p:nvPr/>
            </p:nvSpPr>
            <p:spPr>
              <a:xfrm flipH="1">
                <a:off x="9458753" y="4168658"/>
                <a:ext cx="364833" cy="638117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 flipH="1">
                <a:off x="8465191" y="5428307"/>
                <a:ext cx="993562" cy="1864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Rounded Rectangle 190"/>
              <p:cNvSpPr/>
              <p:nvPr/>
            </p:nvSpPr>
            <p:spPr>
              <a:xfrm rot="19544013">
                <a:off x="9586876" y="4089661"/>
                <a:ext cx="179376" cy="9393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ounded Rectangle 191"/>
              <p:cNvSpPr/>
              <p:nvPr/>
            </p:nvSpPr>
            <p:spPr>
              <a:xfrm>
                <a:off x="9708973" y="4208960"/>
                <a:ext cx="177434" cy="122912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>
              <a:xfrm flipH="1">
                <a:off x="5850727" y="5361311"/>
                <a:ext cx="364833" cy="638117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Freeform 197"/>
              <p:cNvSpPr/>
              <p:nvPr/>
            </p:nvSpPr>
            <p:spPr>
              <a:xfrm>
                <a:off x="6365656" y="5281713"/>
                <a:ext cx="580097" cy="786286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5958947" y="4658317"/>
                <a:ext cx="787422" cy="7730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Block Arc 199"/>
              <p:cNvSpPr/>
              <p:nvPr/>
            </p:nvSpPr>
            <p:spPr>
              <a:xfrm rot="16200000">
                <a:off x="5600613" y="4340624"/>
                <a:ext cx="1469790" cy="1444440"/>
              </a:xfrm>
              <a:prstGeom prst="blockArc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Block Arc 200"/>
              <p:cNvSpPr/>
              <p:nvPr/>
            </p:nvSpPr>
            <p:spPr>
              <a:xfrm rot="5400000">
                <a:off x="5599056" y="4336530"/>
                <a:ext cx="1469793" cy="1447550"/>
              </a:xfrm>
              <a:prstGeom prst="blockArc">
                <a:avLst>
                  <a:gd name="adj1" fmla="val 10800000"/>
                  <a:gd name="adj2" fmla="val 21576716"/>
                  <a:gd name="adj3" fmla="val 25351"/>
                </a:avLst>
              </a:prstGeom>
              <a:solidFill>
                <a:schemeClr val="accent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Block Arc 201"/>
              <p:cNvSpPr/>
              <p:nvPr/>
            </p:nvSpPr>
            <p:spPr>
              <a:xfrm>
                <a:off x="5616518" y="4330250"/>
                <a:ext cx="1439337" cy="1457315"/>
              </a:xfrm>
              <a:prstGeom prst="blockArc">
                <a:avLst>
                  <a:gd name="adj1" fmla="val 13164066"/>
                  <a:gd name="adj2" fmla="val 18953207"/>
                  <a:gd name="adj3" fmla="val 24963"/>
                </a:avLst>
              </a:prstGeom>
              <a:solidFill>
                <a:schemeClr val="accent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5458953" y="5435573"/>
                <a:ext cx="902790" cy="36282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 203"/>
              <p:cNvSpPr/>
              <p:nvPr/>
            </p:nvSpPr>
            <p:spPr>
              <a:xfrm>
                <a:off x="5509440" y="4185250"/>
                <a:ext cx="706120" cy="660400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 flipH="1" flipV="1">
                <a:off x="5426339" y="5426866"/>
                <a:ext cx="935404" cy="6167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Rounded Rectangle 206"/>
              <p:cNvSpPr/>
              <p:nvPr/>
            </p:nvSpPr>
            <p:spPr>
              <a:xfrm rot="19544013">
                <a:off x="6548024" y="4088896"/>
                <a:ext cx="179376" cy="9393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6670121" y="4208195"/>
                <a:ext cx="177434" cy="122912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Block Arc 215"/>
              <p:cNvSpPr/>
              <p:nvPr/>
            </p:nvSpPr>
            <p:spPr>
              <a:xfrm>
                <a:off x="5618270" y="4333248"/>
                <a:ext cx="1431735" cy="1470920"/>
              </a:xfrm>
              <a:prstGeom prst="blockArc">
                <a:avLst>
                  <a:gd name="adj1" fmla="val 18118773"/>
                  <a:gd name="adj2" fmla="val 19921461"/>
                  <a:gd name="adj3" fmla="val 2445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Freeform 204"/>
              <p:cNvSpPr/>
              <p:nvPr/>
            </p:nvSpPr>
            <p:spPr>
              <a:xfrm flipH="1">
                <a:off x="6419901" y="4167893"/>
                <a:ext cx="364833" cy="638117"/>
              </a:xfrm>
              <a:custGeom>
                <a:avLst/>
                <a:gdLst>
                  <a:gd name="connsiteX0" fmla="*/ 706120 w 706120"/>
                  <a:gd name="connsiteY0" fmla="*/ 660400 h 660400"/>
                  <a:gd name="connsiteX1" fmla="*/ 299720 w 706120"/>
                  <a:gd name="connsiteY1" fmla="*/ 462280 h 660400"/>
                  <a:gd name="connsiteX2" fmla="*/ 269240 w 706120"/>
                  <a:gd name="connsiteY2" fmla="*/ 81280 h 660400"/>
                  <a:gd name="connsiteX3" fmla="*/ 0 w 706120"/>
                  <a:gd name="connsiteY3" fmla="*/ 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120" h="660400">
                    <a:moveTo>
                      <a:pt x="706120" y="660400"/>
                    </a:moveTo>
                    <a:cubicBezTo>
                      <a:pt x="539326" y="609600"/>
                      <a:pt x="372533" y="558800"/>
                      <a:pt x="299720" y="462280"/>
                    </a:cubicBezTo>
                    <a:cubicBezTo>
                      <a:pt x="226907" y="365760"/>
                      <a:pt x="319193" y="158327"/>
                      <a:pt x="269240" y="81280"/>
                    </a:cubicBezTo>
                    <a:cubicBezTo>
                      <a:pt x="219287" y="4233"/>
                      <a:pt x="109643" y="2116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Block Arc 216"/>
              <p:cNvSpPr/>
              <p:nvPr/>
            </p:nvSpPr>
            <p:spPr>
              <a:xfrm>
                <a:off x="5610354" y="4329438"/>
                <a:ext cx="1474094" cy="1477777"/>
              </a:xfrm>
              <a:prstGeom prst="blockArc">
                <a:avLst>
                  <a:gd name="adj1" fmla="val 14614943"/>
                  <a:gd name="adj2" fmla="val 15681792"/>
                  <a:gd name="adj3" fmla="val 238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Block Arc 217"/>
              <p:cNvSpPr/>
              <p:nvPr/>
            </p:nvSpPr>
            <p:spPr>
              <a:xfrm>
                <a:off x="5602735" y="4313014"/>
                <a:ext cx="1453120" cy="1484322"/>
              </a:xfrm>
              <a:prstGeom prst="blockArc">
                <a:avLst>
                  <a:gd name="adj1" fmla="val 55069"/>
                  <a:gd name="adj2" fmla="val 1717366"/>
                  <a:gd name="adj3" fmla="val 24593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7018110" y="5382426"/>
            <a:ext cx="5072185" cy="1135352"/>
            <a:chOff x="6272914" y="2120325"/>
            <a:chExt cx="5072185" cy="1135352"/>
          </a:xfrm>
        </p:grpSpPr>
        <p:sp>
          <p:nvSpPr>
            <p:cNvPr id="193" name="Rectangle 192"/>
            <p:cNvSpPr/>
            <p:nvPr/>
          </p:nvSpPr>
          <p:spPr>
            <a:xfrm>
              <a:off x="6579394" y="2743814"/>
              <a:ext cx="4765705" cy="511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DNA inaccessible, inactive enhancer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6272914" y="2120325"/>
              <a:ext cx="298422" cy="9063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6573298" y="3018033"/>
              <a:ext cx="11219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/>
          <p:cNvGrpSpPr/>
          <p:nvPr/>
        </p:nvGrpSpPr>
        <p:grpSpPr>
          <a:xfrm>
            <a:off x="6453643" y="2440447"/>
            <a:ext cx="4658476" cy="984882"/>
            <a:chOff x="6180475" y="2270795"/>
            <a:chExt cx="4658476" cy="984882"/>
          </a:xfrm>
        </p:grpSpPr>
        <p:sp>
          <p:nvSpPr>
            <p:cNvPr id="196" name="Rectangle 195"/>
            <p:cNvSpPr/>
            <p:nvPr/>
          </p:nvSpPr>
          <p:spPr>
            <a:xfrm>
              <a:off x="6579394" y="2743814"/>
              <a:ext cx="4259557" cy="511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DNA accessible, active enhancer</a:t>
              </a:r>
            </a:p>
          </p:txBody>
        </p:sp>
        <p:cxnSp>
          <p:nvCxnSpPr>
            <p:cNvPr id="209" name="Straight Connector 208"/>
            <p:cNvCxnSpPr/>
            <p:nvPr/>
          </p:nvCxnSpPr>
          <p:spPr>
            <a:xfrm>
              <a:off x="6180475" y="2270795"/>
              <a:ext cx="390861" cy="7376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6573298" y="2999745"/>
              <a:ext cx="11219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16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2196721" y="1663838"/>
            <a:ext cx="7671179" cy="4838558"/>
            <a:chOff x="2196721" y="1663838"/>
            <a:chExt cx="7671179" cy="4838558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/>
            <p:cNvSpPr/>
            <p:nvPr/>
          </p:nvSpPr>
          <p:spPr>
            <a:xfrm rot="19046748">
              <a:off x="2196721" y="5798538"/>
              <a:ext cx="757859" cy="521330"/>
            </a:xfrm>
            <a:prstGeom prst="arc">
              <a:avLst>
                <a:gd name="adj1" fmla="val 1171332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3768211">
              <a:off x="6166798" y="5862802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554207" y="3309951"/>
              <a:ext cx="2190057" cy="1999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98144" y="5443364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98144" y="290279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53449" y="3284811"/>
              <a:ext cx="11131" cy="1655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641076" y="3125546"/>
              <a:ext cx="2210615" cy="2066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518629" y="3059907"/>
              <a:ext cx="2144643" cy="1984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330902" y="3145223"/>
              <a:ext cx="2192328" cy="20542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939000" y="3371546"/>
              <a:ext cx="19103" cy="1650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3723849" y="5665818"/>
              <a:ext cx="1938119" cy="6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276600" y="3133216"/>
              <a:ext cx="575" cy="17994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056978" y="3371546"/>
              <a:ext cx="5748" cy="1650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196618" y="3990710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13100</TotalTime>
  <Words>330</Words>
  <Application>Microsoft Office PowerPoint</Application>
  <PresentationFormat>Widescreen</PresentationFormat>
  <Paragraphs>207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110</cp:revision>
  <dcterms:created xsi:type="dcterms:W3CDTF">2017-07-30T07:55:30Z</dcterms:created>
  <dcterms:modified xsi:type="dcterms:W3CDTF">2019-02-19T09:17:30Z</dcterms:modified>
</cp:coreProperties>
</file>