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9" r:id="rId4"/>
    <p:sldId id="276" r:id="rId5"/>
    <p:sldId id="277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500"/>
    <a:srgbClr val="EBEBEB"/>
    <a:srgbClr val="C0C0C0"/>
    <a:srgbClr val="818175"/>
    <a:srgbClr val="C4B270"/>
    <a:srgbClr val="E8977A"/>
    <a:srgbClr val="CE5C5C"/>
    <a:srgbClr val="8A91D1"/>
    <a:srgbClr val="67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21" y="-888"/>
      </p:cViewPr>
      <p:guideLst>
        <p:guide orient="horz" pos="2112"/>
        <p:guide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2" y="603504"/>
            <a:ext cx="12238652" cy="5641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4475285" y="581438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1534" y="537062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10967101" y="63511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13442" y="228028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52601" y="99150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31640" y="99150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-25176" y="3810476"/>
            <a:ext cx="1316127" cy="79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604" y="374430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61192" y="243268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63263" y="62834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80911" y="704088"/>
            <a:ext cx="453390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96300" y="704088"/>
            <a:ext cx="157365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29289" y="704088"/>
            <a:ext cx="674151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61" b="-13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717220" y="58067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45952" y="244411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2440" y="706516"/>
            <a:ext cx="477520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564820" y="582581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9096051" y="-87932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67143" y="3540468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9822" y="-159068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11354722" y="3874495"/>
            <a:ext cx="435034" cy="2175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4611" y="706516"/>
            <a:ext cx="2009139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37190" y="723025"/>
            <a:ext cx="489801" cy="4781155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5049985" y="4189455"/>
            <a:ext cx="435034" cy="217517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490411" y="880074"/>
            <a:ext cx="4205789" cy="1077218"/>
            <a:chOff x="3757111" y="406011"/>
            <a:chExt cx="4205789" cy="1077218"/>
          </a:xfrm>
        </p:grpSpPr>
        <p:sp>
          <p:nvSpPr>
            <p:cNvPr id="7" name="Rectangle 6"/>
            <p:cNvSpPr/>
            <p:nvPr/>
          </p:nvSpPr>
          <p:spPr>
            <a:xfrm>
              <a:off x="4352636" y="406011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7111" y="493108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7111" y="743044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7709" y="992980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7709" y="1242916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146024"/>
            <a:ext cx="6368288" cy="330964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790688" y="831520"/>
            <a:ext cx="4217510" cy="3785652"/>
            <a:chOff x="7790688" y="831520"/>
            <a:chExt cx="4217510" cy="3785652"/>
          </a:xfrm>
        </p:grpSpPr>
        <p:sp>
          <p:nvSpPr>
            <p:cNvPr id="17" name="Rectangle 16"/>
            <p:cNvSpPr/>
            <p:nvPr/>
          </p:nvSpPr>
          <p:spPr>
            <a:xfrm>
              <a:off x="8397934" y="831520"/>
              <a:ext cx="3610264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Quiescent / Low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Bivalent TSS /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/ Poised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Heterochromatin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ZNF genes &amp; repeats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Enhancers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Genic enhancers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transcription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Strong transcription 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at gene 5' and 3'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Active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Active TSS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90688" y="4332826"/>
              <a:ext cx="595525" cy="176953"/>
            </a:xfrm>
            <a:prstGeom prst="rect">
              <a:avLst/>
            </a:prstGeom>
            <a:solidFill>
              <a:srgbClr val="F8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90688" y="4093358"/>
              <a:ext cx="595525" cy="176953"/>
            </a:xfrm>
            <a:prstGeom prst="rect">
              <a:avLst/>
            </a:prstGeom>
            <a:solidFill>
              <a:srgbClr val="FE4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688" y="3853095"/>
              <a:ext cx="595525" cy="176953"/>
            </a:xfrm>
            <a:prstGeom prst="rect">
              <a:avLst/>
            </a:prstGeom>
            <a:solidFill>
              <a:srgbClr val="30C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0688" y="3613627"/>
              <a:ext cx="595525" cy="176953"/>
            </a:xfrm>
            <a:prstGeom prst="rect">
              <a:avLst/>
            </a:prstGeom>
            <a:solidFill>
              <a:srgbClr val="00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90688" y="3368023"/>
              <a:ext cx="595525" cy="176953"/>
            </a:xfrm>
            <a:prstGeom prst="rect">
              <a:avLst/>
            </a:prstGeom>
            <a:solidFill>
              <a:srgbClr val="006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0688" y="3120935"/>
              <a:ext cx="595525" cy="176953"/>
            </a:xfrm>
            <a:prstGeom prst="rect">
              <a:avLst/>
            </a:prstGeom>
            <a:solidFill>
              <a:srgbClr val="C6D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0688" y="2871528"/>
              <a:ext cx="595525" cy="176953"/>
            </a:xfrm>
            <a:prstGeom prst="rect">
              <a:avLst/>
            </a:prstGeom>
            <a:solidFill>
              <a:srgbClr val="F5F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0688" y="2629352"/>
              <a:ext cx="595525" cy="176953"/>
            </a:xfrm>
            <a:prstGeom prst="rect">
              <a:avLst/>
            </a:prstGeom>
            <a:solidFill>
              <a:srgbClr val="67C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0688" y="2388058"/>
              <a:ext cx="595525" cy="176953"/>
            </a:xfrm>
            <a:prstGeom prst="rect">
              <a:avLst/>
            </a:prstGeom>
            <a:solidFill>
              <a:srgbClr val="8A9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0688" y="2140970"/>
              <a:ext cx="595525" cy="176953"/>
            </a:xfrm>
            <a:prstGeom prst="rect">
              <a:avLst/>
            </a:prstGeom>
            <a:solidFill>
              <a:srgbClr val="CE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0688" y="1899183"/>
              <a:ext cx="595525" cy="176953"/>
            </a:xfrm>
            <a:prstGeom prst="rect">
              <a:avLst/>
            </a:prstGeom>
            <a:solidFill>
              <a:srgbClr val="E89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0688" y="1658191"/>
              <a:ext cx="595525" cy="176953"/>
            </a:xfrm>
            <a:prstGeom prst="rect">
              <a:avLst/>
            </a:prstGeom>
            <a:solidFill>
              <a:srgbClr val="C4B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0688" y="1418683"/>
              <a:ext cx="595525" cy="176953"/>
            </a:xfrm>
            <a:prstGeom prst="rect">
              <a:avLst/>
            </a:prstGeom>
            <a:solidFill>
              <a:srgbClr val="818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90688" y="1171595"/>
              <a:ext cx="595525" cy="1769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0688" y="917616"/>
              <a:ext cx="595525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0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29010" y="1408664"/>
            <a:ext cx="8146222" cy="4101694"/>
            <a:chOff x="3429010" y="1408664"/>
            <a:chExt cx="8146222" cy="4101694"/>
          </a:xfrm>
        </p:grpSpPr>
        <p:grpSp>
          <p:nvGrpSpPr>
            <p:cNvPr id="4" name="Group 3"/>
            <p:cNvGrpSpPr/>
            <p:nvPr/>
          </p:nvGrpSpPr>
          <p:grpSpPr>
            <a:xfrm>
              <a:off x="3429010" y="1408664"/>
              <a:ext cx="4315581" cy="4101694"/>
              <a:chOff x="4333905" y="5933185"/>
              <a:chExt cx="4315581" cy="41016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9222" y="6249227"/>
                <a:ext cx="3610264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Quiescent / Low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Bivalent TSS /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repeats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enhancers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transcription 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gene 5' and 3'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31976" y="9750533"/>
                <a:ext cx="595525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1976" y="9511065"/>
                <a:ext cx="595525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31976" y="9270802"/>
                <a:ext cx="595525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31976" y="9031334"/>
                <a:ext cx="595525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31976" y="8785730"/>
                <a:ext cx="595525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1976" y="8538642"/>
                <a:ext cx="595525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31976" y="8289235"/>
                <a:ext cx="595525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31976" y="8047059"/>
                <a:ext cx="595525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31976" y="7805765"/>
                <a:ext cx="595525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31976" y="7558677"/>
                <a:ext cx="595525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31976" y="7316890"/>
                <a:ext cx="595525" cy="176953"/>
              </a:xfrm>
              <a:prstGeom prst="rect">
                <a:avLst/>
              </a:prstGeom>
              <a:solidFill>
                <a:srgbClr val="E8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31976" y="7075898"/>
                <a:ext cx="595525" cy="176953"/>
              </a:xfrm>
              <a:prstGeom prst="rect">
                <a:avLst/>
              </a:prstGeom>
              <a:solidFill>
                <a:srgbClr val="C4B2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31976" y="6836390"/>
                <a:ext cx="595525" cy="176953"/>
              </a:xfrm>
              <a:prstGeom prst="rect">
                <a:avLst/>
              </a:prstGeom>
              <a:solidFill>
                <a:srgbClr val="8181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31976" y="6589302"/>
                <a:ext cx="595525" cy="17695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31976" y="6335323"/>
                <a:ext cx="595525" cy="176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33905" y="5933185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ChromHMM</a:t>
                </a:r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15-States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75324" y="1408664"/>
              <a:ext cx="4299908" cy="1412344"/>
              <a:chOff x="152049" y="6002590"/>
              <a:chExt cx="4299908" cy="141234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1693" y="6337716"/>
                <a:ext cx="3610264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6187" y="6437005"/>
                <a:ext cx="595525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6187" y="6674749"/>
                <a:ext cx="595525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6785" y="6918589"/>
                <a:ext cx="595525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85" y="7162429"/>
                <a:ext cx="595525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2049" y="6002590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HOP-HMM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7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237"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012370" y="63020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775086" y="5889183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605" b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380680" y="377416"/>
            <a:ext cx="9758217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6643" y="5298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69043" y="6822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7930" y="597625"/>
            <a:ext cx="4123675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81633" y="268182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-925404" y="339318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00" name="Rectangle 9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53786" y="334495"/>
            <a:ext cx="13645489" cy="6118830"/>
            <a:chOff x="-953786" y="334495"/>
            <a:chExt cx="13645489" cy="6118830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8" y="500581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(E122) vs Monocyte (E124)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38022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</a:t>
              </a:r>
              <a:endParaRPr lang="en-US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50" name="Rectangle 14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53786" y="276621"/>
            <a:ext cx="13645489" cy="6174718"/>
            <a:chOff x="-953786" y="276621"/>
            <a:chExt cx="13645489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Ovary (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E097)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-191278" y="1442054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9" y="4688616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70" name="Rectangle 16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 State</a:t>
              </a:r>
            </a:p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953786" y="336708"/>
            <a:ext cx="13645489" cy="6118956"/>
            <a:chOff x="-953786" y="336708"/>
            <a:chExt cx="13645489" cy="6118956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54052" cy="5952744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 flipH="1">
              <a:off x="2967696" y="336708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E094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E004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1576138" y="3695514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6796822" y="792118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65976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6495549" y="3667244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6101193" y="3667243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5822686" y="3740712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5688330"/>
              <a:ext cx="9006840" cy="45719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9515259" y="5825113"/>
              <a:ext cx="11207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191278" y="1442054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0489" y="4688616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 flipV="1">
              <a:off x="1559469" y="468215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1562574" y="365200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56351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56351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1564710" y="261424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 flipV="1">
              <a:off x="1563510" y="158932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1560669" y="569183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564710" y="299259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6993618" y="3332443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021580" y="2975917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5737526" y="3380535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089590" y="3442628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03851" y="3440255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flipH="1">
              <a:off x="6052973" y="3273552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6384060" y="3342566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43182" y="3342894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510758" y="3273552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475531" y="3336939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469863" y="3342566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998698" y="3332443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flipH="1">
              <a:off x="6899706" y="3273552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71425</TotalTime>
  <Words>319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101</cp:revision>
  <dcterms:created xsi:type="dcterms:W3CDTF">2019-08-26T10:24:43Z</dcterms:created>
  <dcterms:modified xsi:type="dcterms:W3CDTF">2020-04-07T10:05:08Z</dcterms:modified>
</cp:coreProperties>
</file>