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5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2" autoAdjust="0"/>
    <p:restoredTop sz="94552" autoAdjust="0"/>
  </p:normalViewPr>
  <p:slideViewPr>
    <p:cSldViewPr snapToGrid="0" showGuides="1">
      <p:cViewPr>
        <p:scale>
          <a:sx n="50" d="100"/>
          <a:sy n="50" d="100"/>
        </p:scale>
        <p:origin x="1142" y="629"/>
      </p:cViewPr>
      <p:guideLst>
        <p:guide orient="horz" pos="3744"/>
        <p:guide pos="5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46CA-8449-4093-AFD2-C0AC0B226312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9E9E-94B4-4366-BC00-95889C76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16" Type="http://schemas.openxmlformats.org/officeDocument/2006/relationships/image" Target="../media/image49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3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7" Type="http://schemas.openxmlformats.org/officeDocument/2006/relationships/image" Target="../media/image40.png"/><Relationship Id="rId71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9" Type="http://schemas.openxmlformats.org/officeDocument/2006/relationships/image" Target="../media/image146.png"/><Relationship Id="rId21" Type="http://schemas.openxmlformats.org/officeDocument/2006/relationships/image" Target="../media/image128.png"/><Relationship Id="rId34" Type="http://schemas.openxmlformats.org/officeDocument/2006/relationships/image" Target="../media/image141.png"/><Relationship Id="rId42" Type="http://schemas.openxmlformats.org/officeDocument/2006/relationships/image" Target="../media/image149.png"/><Relationship Id="rId47" Type="http://schemas.openxmlformats.org/officeDocument/2006/relationships/image" Target="../media/image154.png"/><Relationship Id="rId50" Type="http://schemas.openxmlformats.org/officeDocument/2006/relationships/image" Target="../media/image157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3.png"/><Relationship Id="rId29" Type="http://schemas.openxmlformats.org/officeDocument/2006/relationships/image" Target="../media/image136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49" Type="http://schemas.openxmlformats.org/officeDocument/2006/relationships/image" Target="../media/image156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31" Type="http://schemas.openxmlformats.org/officeDocument/2006/relationships/image" Target="../media/image138.png"/><Relationship Id="rId44" Type="http://schemas.openxmlformats.org/officeDocument/2006/relationships/image" Target="../media/image151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43" Type="http://schemas.openxmlformats.org/officeDocument/2006/relationships/image" Target="../media/image150.jpeg"/><Relationship Id="rId48" Type="http://schemas.openxmlformats.org/officeDocument/2006/relationships/image" Target="../media/image155.jpeg"/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46" Type="http://schemas.openxmlformats.org/officeDocument/2006/relationships/image" Target="../media/image153.png"/><Relationship Id="rId20" Type="http://schemas.openxmlformats.org/officeDocument/2006/relationships/image" Target="../media/image127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177.png"/><Relationship Id="rId42" Type="http://schemas.openxmlformats.org/officeDocument/2006/relationships/image" Target="../media/image198.png"/><Relationship Id="rId63" Type="http://schemas.openxmlformats.org/officeDocument/2006/relationships/image" Target="../media/image219.png"/><Relationship Id="rId84" Type="http://schemas.openxmlformats.org/officeDocument/2006/relationships/image" Target="../media/image240.png"/><Relationship Id="rId138" Type="http://schemas.openxmlformats.org/officeDocument/2006/relationships/image" Target="../media/image294.png"/><Relationship Id="rId107" Type="http://schemas.openxmlformats.org/officeDocument/2006/relationships/image" Target="../media/image263.png"/><Relationship Id="rId11" Type="http://schemas.openxmlformats.org/officeDocument/2006/relationships/image" Target="../media/image167.png"/><Relationship Id="rId32" Type="http://schemas.openxmlformats.org/officeDocument/2006/relationships/image" Target="../media/image188.png"/><Relationship Id="rId53" Type="http://schemas.openxmlformats.org/officeDocument/2006/relationships/image" Target="../media/image209.png"/><Relationship Id="rId74" Type="http://schemas.openxmlformats.org/officeDocument/2006/relationships/image" Target="../media/image230.png"/><Relationship Id="rId128" Type="http://schemas.openxmlformats.org/officeDocument/2006/relationships/image" Target="../media/image284.png"/><Relationship Id="rId149" Type="http://schemas.openxmlformats.org/officeDocument/2006/relationships/image" Target="../media/image305.png"/><Relationship Id="rId5" Type="http://schemas.openxmlformats.org/officeDocument/2006/relationships/image" Target="../media/image161.png"/><Relationship Id="rId95" Type="http://schemas.openxmlformats.org/officeDocument/2006/relationships/image" Target="../media/image251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Relationship Id="rId43" Type="http://schemas.openxmlformats.org/officeDocument/2006/relationships/image" Target="../media/image199.png"/><Relationship Id="rId48" Type="http://schemas.openxmlformats.org/officeDocument/2006/relationships/image" Target="../media/image204.png"/><Relationship Id="rId64" Type="http://schemas.openxmlformats.org/officeDocument/2006/relationships/image" Target="../media/image220.png"/><Relationship Id="rId69" Type="http://schemas.openxmlformats.org/officeDocument/2006/relationships/image" Target="../media/image225.png"/><Relationship Id="rId113" Type="http://schemas.openxmlformats.org/officeDocument/2006/relationships/image" Target="../media/image269.png"/><Relationship Id="rId118" Type="http://schemas.openxmlformats.org/officeDocument/2006/relationships/image" Target="../media/image274.png"/><Relationship Id="rId134" Type="http://schemas.openxmlformats.org/officeDocument/2006/relationships/image" Target="../media/image290.png"/><Relationship Id="rId139" Type="http://schemas.openxmlformats.org/officeDocument/2006/relationships/image" Target="../media/image295.png"/><Relationship Id="rId80" Type="http://schemas.openxmlformats.org/officeDocument/2006/relationships/image" Target="../media/image236.png"/><Relationship Id="rId85" Type="http://schemas.openxmlformats.org/officeDocument/2006/relationships/image" Target="../media/image241.png"/><Relationship Id="rId150" Type="http://schemas.openxmlformats.org/officeDocument/2006/relationships/image" Target="../media/image306.png"/><Relationship Id="rId155" Type="http://schemas.openxmlformats.org/officeDocument/2006/relationships/image" Target="../media/image31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33" Type="http://schemas.openxmlformats.org/officeDocument/2006/relationships/image" Target="../media/image189.png"/><Relationship Id="rId38" Type="http://schemas.openxmlformats.org/officeDocument/2006/relationships/image" Target="../media/image194.png"/><Relationship Id="rId59" Type="http://schemas.openxmlformats.org/officeDocument/2006/relationships/image" Target="../media/image215.png"/><Relationship Id="rId103" Type="http://schemas.openxmlformats.org/officeDocument/2006/relationships/image" Target="../media/image259.png"/><Relationship Id="rId108" Type="http://schemas.openxmlformats.org/officeDocument/2006/relationships/image" Target="../media/image264.png"/><Relationship Id="rId124" Type="http://schemas.openxmlformats.org/officeDocument/2006/relationships/image" Target="../media/image280.png"/><Relationship Id="rId129" Type="http://schemas.openxmlformats.org/officeDocument/2006/relationships/image" Target="../media/image285.png"/><Relationship Id="rId54" Type="http://schemas.openxmlformats.org/officeDocument/2006/relationships/image" Target="../media/image210.png"/><Relationship Id="rId70" Type="http://schemas.openxmlformats.org/officeDocument/2006/relationships/image" Target="../media/image226.png"/><Relationship Id="rId75" Type="http://schemas.openxmlformats.org/officeDocument/2006/relationships/image" Target="../media/image231.png"/><Relationship Id="rId91" Type="http://schemas.openxmlformats.org/officeDocument/2006/relationships/image" Target="../media/image247.png"/><Relationship Id="rId96" Type="http://schemas.openxmlformats.org/officeDocument/2006/relationships/image" Target="../media/image252.png"/><Relationship Id="rId140" Type="http://schemas.openxmlformats.org/officeDocument/2006/relationships/image" Target="../media/image296.png"/><Relationship Id="rId145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49" Type="http://schemas.openxmlformats.org/officeDocument/2006/relationships/image" Target="../media/image205.png"/><Relationship Id="rId114" Type="http://schemas.openxmlformats.org/officeDocument/2006/relationships/image" Target="../media/image270.png"/><Relationship Id="rId119" Type="http://schemas.openxmlformats.org/officeDocument/2006/relationships/image" Target="../media/image275.png"/><Relationship Id="rId44" Type="http://schemas.openxmlformats.org/officeDocument/2006/relationships/image" Target="../media/image200.png"/><Relationship Id="rId60" Type="http://schemas.openxmlformats.org/officeDocument/2006/relationships/image" Target="../media/image216.png"/><Relationship Id="rId65" Type="http://schemas.openxmlformats.org/officeDocument/2006/relationships/image" Target="../media/image221.png"/><Relationship Id="rId81" Type="http://schemas.openxmlformats.org/officeDocument/2006/relationships/image" Target="../media/image237.png"/><Relationship Id="rId86" Type="http://schemas.openxmlformats.org/officeDocument/2006/relationships/image" Target="../media/image242.png"/><Relationship Id="rId130" Type="http://schemas.openxmlformats.org/officeDocument/2006/relationships/image" Target="../media/image286.png"/><Relationship Id="rId135" Type="http://schemas.openxmlformats.org/officeDocument/2006/relationships/image" Target="../media/image291.png"/><Relationship Id="rId151" Type="http://schemas.openxmlformats.org/officeDocument/2006/relationships/image" Target="../media/image307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9" Type="http://schemas.openxmlformats.org/officeDocument/2006/relationships/image" Target="../media/image195.png"/><Relationship Id="rId109" Type="http://schemas.openxmlformats.org/officeDocument/2006/relationships/image" Target="../media/image265.png"/><Relationship Id="rId34" Type="http://schemas.openxmlformats.org/officeDocument/2006/relationships/image" Target="../media/image190.png"/><Relationship Id="rId50" Type="http://schemas.openxmlformats.org/officeDocument/2006/relationships/image" Target="../media/image206.png"/><Relationship Id="rId55" Type="http://schemas.openxmlformats.org/officeDocument/2006/relationships/image" Target="../media/image211.png"/><Relationship Id="rId76" Type="http://schemas.openxmlformats.org/officeDocument/2006/relationships/image" Target="../media/image232.png"/><Relationship Id="rId97" Type="http://schemas.openxmlformats.org/officeDocument/2006/relationships/image" Target="../media/image253.png"/><Relationship Id="rId104" Type="http://schemas.openxmlformats.org/officeDocument/2006/relationships/image" Target="../media/image260.png"/><Relationship Id="rId120" Type="http://schemas.openxmlformats.org/officeDocument/2006/relationships/image" Target="../media/image276.png"/><Relationship Id="rId125" Type="http://schemas.openxmlformats.org/officeDocument/2006/relationships/image" Target="../media/image281.png"/><Relationship Id="rId141" Type="http://schemas.openxmlformats.org/officeDocument/2006/relationships/image" Target="../media/image297.png"/><Relationship Id="rId146" Type="http://schemas.openxmlformats.org/officeDocument/2006/relationships/image" Target="../media/image302.png"/><Relationship Id="rId7" Type="http://schemas.openxmlformats.org/officeDocument/2006/relationships/image" Target="../media/image163.png"/><Relationship Id="rId71" Type="http://schemas.openxmlformats.org/officeDocument/2006/relationships/image" Target="../media/image227.png"/><Relationship Id="rId92" Type="http://schemas.openxmlformats.org/officeDocument/2006/relationships/image" Target="../media/image248.png"/><Relationship Id="rId2" Type="http://schemas.openxmlformats.org/officeDocument/2006/relationships/image" Target="../media/image158.png"/><Relationship Id="rId29" Type="http://schemas.openxmlformats.org/officeDocument/2006/relationships/image" Target="../media/image185.png"/><Relationship Id="rId24" Type="http://schemas.openxmlformats.org/officeDocument/2006/relationships/image" Target="../media/image180.png"/><Relationship Id="rId40" Type="http://schemas.openxmlformats.org/officeDocument/2006/relationships/image" Target="../media/image196.png"/><Relationship Id="rId45" Type="http://schemas.openxmlformats.org/officeDocument/2006/relationships/image" Target="../media/image201.png"/><Relationship Id="rId66" Type="http://schemas.openxmlformats.org/officeDocument/2006/relationships/image" Target="../media/image222.png"/><Relationship Id="rId87" Type="http://schemas.openxmlformats.org/officeDocument/2006/relationships/image" Target="../media/image243.png"/><Relationship Id="rId110" Type="http://schemas.openxmlformats.org/officeDocument/2006/relationships/image" Target="../media/image266.png"/><Relationship Id="rId115" Type="http://schemas.openxmlformats.org/officeDocument/2006/relationships/image" Target="../media/image271.png"/><Relationship Id="rId131" Type="http://schemas.openxmlformats.org/officeDocument/2006/relationships/image" Target="../media/image287.png"/><Relationship Id="rId136" Type="http://schemas.openxmlformats.org/officeDocument/2006/relationships/image" Target="../media/image292.png"/><Relationship Id="rId61" Type="http://schemas.openxmlformats.org/officeDocument/2006/relationships/image" Target="../media/image217.png"/><Relationship Id="rId82" Type="http://schemas.openxmlformats.org/officeDocument/2006/relationships/image" Target="../media/image238.png"/><Relationship Id="rId152" Type="http://schemas.openxmlformats.org/officeDocument/2006/relationships/image" Target="../media/image308.png"/><Relationship Id="rId19" Type="http://schemas.openxmlformats.org/officeDocument/2006/relationships/image" Target="../media/image175.png"/><Relationship Id="rId14" Type="http://schemas.openxmlformats.org/officeDocument/2006/relationships/image" Target="../media/image170.png"/><Relationship Id="rId30" Type="http://schemas.openxmlformats.org/officeDocument/2006/relationships/image" Target="../media/image186.png"/><Relationship Id="rId35" Type="http://schemas.openxmlformats.org/officeDocument/2006/relationships/image" Target="../media/image191.png"/><Relationship Id="rId56" Type="http://schemas.openxmlformats.org/officeDocument/2006/relationships/image" Target="../media/image212.png"/><Relationship Id="rId77" Type="http://schemas.openxmlformats.org/officeDocument/2006/relationships/image" Target="../media/image233.png"/><Relationship Id="rId100" Type="http://schemas.openxmlformats.org/officeDocument/2006/relationships/image" Target="../media/image256.png"/><Relationship Id="rId105" Type="http://schemas.openxmlformats.org/officeDocument/2006/relationships/image" Target="../media/image261.png"/><Relationship Id="rId126" Type="http://schemas.openxmlformats.org/officeDocument/2006/relationships/image" Target="../media/image282.png"/><Relationship Id="rId147" Type="http://schemas.openxmlformats.org/officeDocument/2006/relationships/image" Target="../media/image303.png"/><Relationship Id="rId8" Type="http://schemas.openxmlformats.org/officeDocument/2006/relationships/image" Target="../media/image164.png"/><Relationship Id="rId51" Type="http://schemas.openxmlformats.org/officeDocument/2006/relationships/image" Target="../media/image207.png"/><Relationship Id="rId72" Type="http://schemas.openxmlformats.org/officeDocument/2006/relationships/image" Target="../media/image228.png"/><Relationship Id="rId93" Type="http://schemas.openxmlformats.org/officeDocument/2006/relationships/image" Target="../media/image249.png"/><Relationship Id="rId98" Type="http://schemas.openxmlformats.org/officeDocument/2006/relationships/image" Target="../media/image254.png"/><Relationship Id="rId121" Type="http://schemas.openxmlformats.org/officeDocument/2006/relationships/image" Target="../media/image277.png"/><Relationship Id="rId142" Type="http://schemas.openxmlformats.org/officeDocument/2006/relationships/image" Target="../media/image298.png"/><Relationship Id="rId3" Type="http://schemas.openxmlformats.org/officeDocument/2006/relationships/image" Target="../media/image159.png"/><Relationship Id="rId25" Type="http://schemas.openxmlformats.org/officeDocument/2006/relationships/image" Target="../media/image181.png"/><Relationship Id="rId46" Type="http://schemas.openxmlformats.org/officeDocument/2006/relationships/image" Target="../media/image202.png"/><Relationship Id="rId67" Type="http://schemas.openxmlformats.org/officeDocument/2006/relationships/image" Target="../media/image223.png"/><Relationship Id="rId116" Type="http://schemas.openxmlformats.org/officeDocument/2006/relationships/image" Target="../media/image272.png"/><Relationship Id="rId137" Type="http://schemas.openxmlformats.org/officeDocument/2006/relationships/image" Target="../media/image293.png"/><Relationship Id="rId20" Type="http://schemas.openxmlformats.org/officeDocument/2006/relationships/image" Target="../media/image176.png"/><Relationship Id="rId41" Type="http://schemas.openxmlformats.org/officeDocument/2006/relationships/image" Target="../media/image197.png"/><Relationship Id="rId62" Type="http://schemas.openxmlformats.org/officeDocument/2006/relationships/image" Target="../media/image218.png"/><Relationship Id="rId83" Type="http://schemas.openxmlformats.org/officeDocument/2006/relationships/image" Target="../media/image239.png"/><Relationship Id="rId88" Type="http://schemas.openxmlformats.org/officeDocument/2006/relationships/image" Target="../media/image244.png"/><Relationship Id="rId111" Type="http://schemas.openxmlformats.org/officeDocument/2006/relationships/image" Target="../media/image267.png"/><Relationship Id="rId132" Type="http://schemas.openxmlformats.org/officeDocument/2006/relationships/image" Target="../media/image288.png"/><Relationship Id="rId153" Type="http://schemas.openxmlformats.org/officeDocument/2006/relationships/image" Target="../media/image309.png"/><Relationship Id="rId15" Type="http://schemas.openxmlformats.org/officeDocument/2006/relationships/image" Target="../media/image171.png"/><Relationship Id="rId36" Type="http://schemas.openxmlformats.org/officeDocument/2006/relationships/image" Target="../media/image192.png"/><Relationship Id="rId57" Type="http://schemas.openxmlformats.org/officeDocument/2006/relationships/image" Target="../media/image213.png"/><Relationship Id="rId106" Type="http://schemas.openxmlformats.org/officeDocument/2006/relationships/image" Target="../media/image262.png"/><Relationship Id="rId127" Type="http://schemas.openxmlformats.org/officeDocument/2006/relationships/image" Target="../media/image283.png"/><Relationship Id="rId10" Type="http://schemas.openxmlformats.org/officeDocument/2006/relationships/image" Target="../media/image166.png"/><Relationship Id="rId31" Type="http://schemas.openxmlformats.org/officeDocument/2006/relationships/image" Target="../media/image187.png"/><Relationship Id="rId52" Type="http://schemas.openxmlformats.org/officeDocument/2006/relationships/image" Target="../media/image208.png"/><Relationship Id="rId73" Type="http://schemas.openxmlformats.org/officeDocument/2006/relationships/image" Target="../media/image229.png"/><Relationship Id="rId78" Type="http://schemas.openxmlformats.org/officeDocument/2006/relationships/image" Target="../media/image234.png"/><Relationship Id="rId94" Type="http://schemas.openxmlformats.org/officeDocument/2006/relationships/image" Target="../media/image250.png"/><Relationship Id="rId99" Type="http://schemas.openxmlformats.org/officeDocument/2006/relationships/image" Target="../media/image255.png"/><Relationship Id="rId101" Type="http://schemas.openxmlformats.org/officeDocument/2006/relationships/image" Target="../media/image257.png"/><Relationship Id="rId122" Type="http://schemas.openxmlformats.org/officeDocument/2006/relationships/image" Target="../media/image278.png"/><Relationship Id="rId143" Type="http://schemas.openxmlformats.org/officeDocument/2006/relationships/image" Target="../media/image299.png"/><Relationship Id="rId148" Type="http://schemas.openxmlformats.org/officeDocument/2006/relationships/image" Target="../media/image304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26" Type="http://schemas.openxmlformats.org/officeDocument/2006/relationships/image" Target="../media/image182.png"/><Relationship Id="rId47" Type="http://schemas.openxmlformats.org/officeDocument/2006/relationships/image" Target="../media/image203.png"/><Relationship Id="rId68" Type="http://schemas.openxmlformats.org/officeDocument/2006/relationships/image" Target="../media/image224.png"/><Relationship Id="rId89" Type="http://schemas.openxmlformats.org/officeDocument/2006/relationships/image" Target="../media/image245.png"/><Relationship Id="rId112" Type="http://schemas.openxmlformats.org/officeDocument/2006/relationships/image" Target="../media/image268.png"/><Relationship Id="rId133" Type="http://schemas.openxmlformats.org/officeDocument/2006/relationships/image" Target="../media/image289.png"/><Relationship Id="rId154" Type="http://schemas.openxmlformats.org/officeDocument/2006/relationships/image" Target="../media/image310.png"/><Relationship Id="rId16" Type="http://schemas.openxmlformats.org/officeDocument/2006/relationships/image" Target="../media/image172.png"/><Relationship Id="rId37" Type="http://schemas.openxmlformats.org/officeDocument/2006/relationships/image" Target="../media/image193.png"/><Relationship Id="rId58" Type="http://schemas.openxmlformats.org/officeDocument/2006/relationships/image" Target="../media/image214.png"/><Relationship Id="rId79" Type="http://schemas.openxmlformats.org/officeDocument/2006/relationships/image" Target="../media/image235.png"/><Relationship Id="rId102" Type="http://schemas.openxmlformats.org/officeDocument/2006/relationships/image" Target="../media/image258.png"/><Relationship Id="rId123" Type="http://schemas.openxmlformats.org/officeDocument/2006/relationships/image" Target="../media/image279.png"/><Relationship Id="rId144" Type="http://schemas.openxmlformats.org/officeDocument/2006/relationships/image" Target="../media/image300.png"/><Relationship Id="rId90" Type="http://schemas.openxmlformats.org/officeDocument/2006/relationships/image" Target="../media/image2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315.png"/><Relationship Id="rId18" Type="http://schemas.openxmlformats.org/officeDocument/2006/relationships/image" Target="../media/image317.png"/><Relationship Id="rId26" Type="http://schemas.openxmlformats.org/officeDocument/2006/relationships/image" Target="../media/image321.png"/><Relationship Id="rId3" Type="http://schemas.openxmlformats.org/officeDocument/2006/relationships/image" Target="../media/image134.png"/><Relationship Id="rId21" Type="http://schemas.openxmlformats.org/officeDocument/2006/relationships/image" Target="../media/image318.png"/><Relationship Id="rId7" Type="http://schemas.openxmlformats.org/officeDocument/2006/relationships/image" Target="../media/image313.png"/><Relationship Id="rId12" Type="http://schemas.openxmlformats.org/officeDocument/2006/relationships/image" Target="../media/image314.png"/><Relationship Id="rId17" Type="http://schemas.openxmlformats.org/officeDocument/2006/relationships/image" Target="../media/image316.png"/><Relationship Id="rId25" Type="http://schemas.openxmlformats.org/officeDocument/2006/relationships/image" Target="../media/image320.png"/><Relationship Id="rId2" Type="http://schemas.openxmlformats.org/officeDocument/2006/relationships/image" Target="../media/image132.png"/><Relationship Id="rId16" Type="http://schemas.openxmlformats.org/officeDocument/2006/relationships/image" Target="../media/image147.png"/><Relationship Id="rId20" Type="http://schemas.openxmlformats.org/officeDocument/2006/relationships/image" Target="../media/image135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141.png"/><Relationship Id="rId24" Type="http://schemas.openxmlformats.org/officeDocument/2006/relationships/image" Target="../media/image319.png"/><Relationship Id="rId5" Type="http://schemas.openxmlformats.org/officeDocument/2006/relationships/image" Target="../media/image131.png"/><Relationship Id="rId15" Type="http://schemas.openxmlformats.org/officeDocument/2006/relationships/image" Target="../media/image130.png"/><Relationship Id="rId23" Type="http://schemas.openxmlformats.org/officeDocument/2006/relationships/image" Target="../media/image148.png"/><Relationship Id="rId28" Type="http://schemas.openxmlformats.org/officeDocument/2006/relationships/image" Target="../media/image142.png"/><Relationship Id="rId10" Type="http://schemas.openxmlformats.org/officeDocument/2006/relationships/image" Target="../media/image129.png"/><Relationship Id="rId19" Type="http://schemas.openxmlformats.org/officeDocument/2006/relationships/image" Target="../media/image144.png"/><Relationship Id="rId4" Type="http://schemas.openxmlformats.org/officeDocument/2006/relationships/image" Target="../media/image137.png"/><Relationship Id="rId9" Type="http://schemas.openxmlformats.org/officeDocument/2006/relationships/image" Target="../media/image133.png"/><Relationship Id="rId14" Type="http://schemas.openxmlformats.org/officeDocument/2006/relationships/image" Target="../media/image127.png"/><Relationship Id="rId22" Type="http://schemas.openxmlformats.org/officeDocument/2006/relationships/image" Target="../media/image138.png"/><Relationship Id="rId27" Type="http://schemas.openxmlformats.org/officeDocument/2006/relationships/image" Target="../media/image322.png"/><Relationship Id="rId30" Type="http://schemas.openxmlformats.org/officeDocument/2006/relationships/image" Target="../media/image3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09497" y="1252604"/>
            <a:ext cx="4483626" cy="341184"/>
            <a:chOff x="2909497" y="125260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09497" y="1619600"/>
            <a:ext cx="4483626" cy="341184"/>
            <a:chOff x="2909497" y="161960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909497" y="1988120"/>
            <a:ext cx="4483626" cy="341184"/>
            <a:chOff x="2909497" y="198812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909497" y="2353484"/>
            <a:ext cx="4483626" cy="341184"/>
            <a:chOff x="2909497" y="235348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909497" y="2718848"/>
            <a:ext cx="4483626" cy="341184"/>
            <a:chOff x="2909497" y="2718848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7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70639" y="160854"/>
            <a:ext cx="8029030" cy="6236073"/>
            <a:chOff x="1185295" y="386406"/>
            <a:chExt cx="8029030" cy="62360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255" r="-4255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/>
            <p:cNvSpPr/>
            <p:nvPr/>
          </p:nvSpPr>
          <p:spPr>
            <a:xfrm rot="5400000">
              <a:off x="5605604" y="-6438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617179" y="386406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179" y="386406"/>
                  <a:ext cx="2386253" cy="361702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Left Brace 136"/>
            <p:cNvSpPr/>
            <p:nvPr/>
          </p:nvSpPr>
          <p:spPr>
            <a:xfrm rot="5400000">
              <a:off x="5257619" y="845178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269194" y="1295969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194" y="1295969"/>
                  <a:ext cx="2386253" cy="361702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eft Brace 139"/>
            <p:cNvSpPr/>
            <p:nvPr/>
          </p:nvSpPr>
          <p:spPr>
            <a:xfrm rot="5400000">
              <a:off x="4908065" y="175841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919640" y="2209206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640" y="2209206"/>
                  <a:ext cx="2386253" cy="361702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Left Brace 142"/>
            <p:cNvSpPr/>
            <p:nvPr/>
          </p:nvSpPr>
          <p:spPr>
            <a:xfrm rot="5400000">
              <a:off x="4555882" y="267376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567457" y="3124560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57" y="3124560"/>
                  <a:ext cx="2386253" cy="361702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Left Brace 145"/>
            <p:cNvSpPr/>
            <p:nvPr/>
          </p:nvSpPr>
          <p:spPr>
            <a:xfrm rot="5400000">
              <a:off x="4200693" y="359018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212268" y="4040980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268" y="4040980"/>
                  <a:ext cx="2386253" cy="361702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2743200" y="4969764"/>
              <a:ext cx="4640580" cy="378917"/>
              <a:chOff x="2743200" y="4946904"/>
              <a:chExt cx="4640580" cy="3789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4951592"/>
                <a:ext cx="4640580" cy="6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393041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996826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585960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54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61" name="TextBox 860"/>
              <p:cNvSpPr txBox="1"/>
              <p:nvPr/>
            </p:nvSpPr>
            <p:spPr>
              <a:xfrm>
                <a:off x="9245213" y="1647720"/>
                <a:ext cx="1564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Hidden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States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61" name="TextBox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213" y="1647720"/>
                <a:ext cx="156463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24" name="Group 2823"/>
          <p:cNvGrpSpPr/>
          <p:nvPr/>
        </p:nvGrpSpPr>
        <p:grpSpPr>
          <a:xfrm>
            <a:off x="9248110" y="3215009"/>
            <a:ext cx="2730317" cy="1392884"/>
            <a:chOff x="9248110" y="3215009"/>
            <a:chExt cx="2730317" cy="13928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5" name="TextBox 594"/>
                <p:cNvSpPr txBox="1"/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DNA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Sequences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95" name="TextBox 5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3" name="Group 2822"/>
            <p:cNvGrpSpPr/>
            <p:nvPr/>
          </p:nvGrpSpPr>
          <p:grpSpPr>
            <a:xfrm>
              <a:off x="9248110" y="3589934"/>
              <a:ext cx="1416866" cy="1017959"/>
              <a:chOff x="9248110" y="3589934"/>
              <a:chExt cx="1416866" cy="1017959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9248291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936619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9248291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9366197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948453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960244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948453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9602440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971969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837599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71969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9837599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995593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073842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9955937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0073842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9248110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366015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248110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9366015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948435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960225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948435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960225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971951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983741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971951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983741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9955756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10073661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9955756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10073661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9248291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36619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248291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9366197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948453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960244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948453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9602440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971969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9837599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971969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9837599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995593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10073842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9955937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073842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9248110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366015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248110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9366015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948435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960225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948435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960225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971951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983741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971951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983741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9955756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10073661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9955756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10073661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1019249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10310395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10192490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310395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28733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0546638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0428733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0546638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0192309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10310214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10192309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10310214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10428552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0546457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10428552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10546457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1019249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10310395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10192490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310395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0428733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0546638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0428733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0546638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10192309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10310214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10192309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10310214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10428552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10546457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10428552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10546457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ight Brace 79"/>
            <p:cNvSpPr/>
            <p:nvPr/>
          </p:nvSpPr>
          <p:spPr>
            <a:xfrm>
              <a:off x="10675782" y="3586559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ight Brace 1152"/>
            <p:cNvSpPr/>
            <p:nvPr/>
          </p:nvSpPr>
          <p:spPr>
            <a:xfrm>
              <a:off x="10678787" y="4229742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4" name="TextBox 1153"/>
                <p:cNvSpPr txBox="1"/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54" name="TextBox 1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5" name="TextBox 1154"/>
                <p:cNvSpPr txBox="1"/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55" name="TextBox 1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6" name="Rectangle 1155"/>
          <p:cNvSpPr/>
          <p:nvPr/>
        </p:nvSpPr>
        <p:spPr>
          <a:xfrm>
            <a:off x="9245636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Rectangle 1156"/>
          <p:cNvSpPr/>
          <p:nvPr/>
        </p:nvSpPr>
        <p:spPr>
          <a:xfrm>
            <a:off x="9363542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Rectangle 1157"/>
          <p:cNvSpPr/>
          <p:nvPr/>
        </p:nvSpPr>
        <p:spPr>
          <a:xfrm>
            <a:off x="9245636" y="215715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Rectangle 1158"/>
          <p:cNvSpPr/>
          <p:nvPr/>
        </p:nvSpPr>
        <p:spPr>
          <a:xfrm>
            <a:off x="9363542" y="215685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/>
          <p:cNvSpPr/>
          <p:nvPr/>
        </p:nvSpPr>
        <p:spPr>
          <a:xfrm>
            <a:off x="9481879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ctangle 1160"/>
          <p:cNvSpPr/>
          <p:nvPr/>
        </p:nvSpPr>
        <p:spPr>
          <a:xfrm>
            <a:off x="9599785" y="2032619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9481879" y="215715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9599785" y="215685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9717039" y="203261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/>
        </p:nvSpPr>
        <p:spPr>
          <a:xfrm>
            <a:off x="9834944" y="203261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9717039" y="215715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/>
          <p:cNvSpPr/>
          <p:nvPr/>
        </p:nvSpPr>
        <p:spPr>
          <a:xfrm>
            <a:off x="9834944" y="215685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9953282" y="203261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10071187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9953282" y="215715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10071187" y="215685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9245455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9363360" y="228139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9245455" y="240593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9363360" y="240563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9481698" y="2281394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/>
        </p:nvSpPr>
        <p:spPr>
          <a:xfrm>
            <a:off x="9599603" y="228139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9481698" y="240593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/>
          <p:cNvSpPr/>
          <p:nvPr/>
        </p:nvSpPr>
        <p:spPr>
          <a:xfrm>
            <a:off x="9599603" y="240563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9716858" y="228139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9834763" y="228139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9716858" y="2405933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9834763" y="240563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9953101" y="228139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10071006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9953101" y="240593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10071006" y="240563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9245636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9363542" y="25298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9245636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/>
          <p:cNvSpPr/>
          <p:nvPr/>
        </p:nvSpPr>
        <p:spPr>
          <a:xfrm>
            <a:off x="9363542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9481879" y="25298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9599785" y="25298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9481879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/>
        </p:nvSpPr>
        <p:spPr>
          <a:xfrm>
            <a:off x="9599785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9717039" y="25298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ctangle 1196"/>
          <p:cNvSpPr/>
          <p:nvPr/>
        </p:nvSpPr>
        <p:spPr>
          <a:xfrm>
            <a:off x="9834944" y="25298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9717039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9834944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9953282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/>
        </p:nvSpPr>
        <p:spPr>
          <a:xfrm>
            <a:off x="10071187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9953282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/>
          <p:cNvSpPr/>
          <p:nvPr/>
        </p:nvSpPr>
        <p:spPr>
          <a:xfrm>
            <a:off x="10071187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9245455" y="28015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363360" y="28015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9245455" y="292603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/>
        </p:nvSpPr>
        <p:spPr>
          <a:xfrm>
            <a:off x="9363360" y="292573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9481698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>
            <a:off x="9599603" y="280150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9481698" y="292603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9599603" y="292573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9716858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/>
        </p:nvSpPr>
        <p:spPr>
          <a:xfrm>
            <a:off x="9834763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9716858" y="292603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ctangle 1214"/>
          <p:cNvSpPr/>
          <p:nvPr/>
        </p:nvSpPr>
        <p:spPr>
          <a:xfrm>
            <a:off x="9834763" y="2925736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9953101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10071006" y="280150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9953101" y="292603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>
            <a:off x="10071006" y="292573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10189835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ctangle 1220"/>
          <p:cNvSpPr/>
          <p:nvPr/>
        </p:nvSpPr>
        <p:spPr>
          <a:xfrm>
            <a:off x="10307740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10189835" y="215715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10307740" y="215685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10426078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/>
        </p:nvSpPr>
        <p:spPr>
          <a:xfrm>
            <a:off x="10543983" y="203261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10426078" y="215715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Rectangle 1226"/>
          <p:cNvSpPr/>
          <p:nvPr/>
        </p:nvSpPr>
        <p:spPr>
          <a:xfrm>
            <a:off x="10543983" y="215685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10189654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10307559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10189654" y="240593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/>
        </p:nvSpPr>
        <p:spPr>
          <a:xfrm>
            <a:off x="10307559" y="240563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10425897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Rectangle 1232"/>
          <p:cNvSpPr/>
          <p:nvPr/>
        </p:nvSpPr>
        <p:spPr>
          <a:xfrm>
            <a:off x="10543802" y="228139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10425897" y="240593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10543802" y="240563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10189835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/>
        </p:nvSpPr>
        <p:spPr>
          <a:xfrm>
            <a:off x="10307740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10189835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Rectangle 1238"/>
          <p:cNvSpPr/>
          <p:nvPr/>
        </p:nvSpPr>
        <p:spPr>
          <a:xfrm>
            <a:off x="10307740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10426078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10543983" y="25298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10426078" y="267726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/>
        </p:nvSpPr>
        <p:spPr>
          <a:xfrm>
            <a:off x="10543983" y="267696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10189654" y="280150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Rectangle 1244"/>
          <p:cNvSpPr/>
          <p:nvPr/>
        </p:nvSpPr>
        <p:spPr>
          <a:xfrm>
            <a:off x="10307559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10189654" y="292603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10307559" y="2925736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10425897" y="28015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/>
        </p:nvSpPr>
        <p:spPr>
          <a:xfrm>
            <a:off x="10543802" y="28015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10425897" y="292603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>
            <a:off x="10543802" y="292573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ight Brace 1251"/>
          <p:cNvSpPr/>
          <p:nvPr/>
        </p:nvSpPr>
        <p:spPr>
          <a:xfrm>
            <a:off x="10673127" y="2029244"/>
            <a:ext cx="178869" cy="620492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ight Brace 1252"/>
          <p:cNvSpPr/>
          <p:nvPr/>
        </p:nvSpPr>
        <p:spPr>
          <a:xfrm>
            <a:off x="10676132" y="2672427"/>
            <a:ext cx="178869" cy="37784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4" name="TextBox 1253"/>
              <p:cNvSpPr txBox="1"/>
              <p:nvPr/>
            </p:nvSpPr>
            <p:spPr>
              <a:xfrm>
                <a:off x="10838508" y="2133897"/>
                <a:ext cx="7936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4" name="TextBox 1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508" y="2133897"/>
                <a:ext cx="793669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5" name="TextBox 1254"/>
              <p:cNvSpPr txBox="1"/>
              <p:nvPr/>
            </p:nvSpPr>
            <p:spPr>
              <a:xfrm>
                <a:off x="10858006" y="2677537"/>
                <a:ext cx="7936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Test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5" name="TextBox 1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006" y="2677537"/>
                <a:ext cx="79366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9" name="TextBox 958"/>
              <p:cNvSpPr txBox="1"/>
              <p:nvPr/>
            </p:nvSpPr>
            <p:spPr>
              <a:xfrm>
                <a:off x="3174155" y="8924078"/>
                <a:ext cx="1549431" cy="38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Estimated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9" name="TextBox 9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155" y="8924078"/>
                <a:ext cx="1549431" cy="381066"/>
              </a:xfrm>
              <a:prstGeom prst="rect">
                <a:avLst/>
              </a:prstGeom>
              <a:blipFill rotWithShape="0">
                <a:blip r:embed="rId9"/>
                <a:stretch>
                  <a:fillRect t="-8065" r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ross 75"/>
          <p:cNvSpPr/>
          <p:nvPr/>
        </p:nvSpPr>
        <p:spPr>
          <a:xfrm>
            <a:off x="3845629" y="8625179"/>
            <a:ext cx="182880" cy="182880"/>
          </a:xfrm>
          <a:prstGeom prst="plus">
            <a:avLst>
              <a:gd name="adj" fmla="val 41518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14" name="Group 2813"/>
          <p:cNvGrpSpPr/>
          <p:nvPr/>
        </p:nvGrpSpPr>
        <p:grpSpPr>
          <a:xfrm>
            <a:off x="3178452" y="7779146"/>
            <a:ext cx="1416866" cy="736869"/>
            <a:chOff x="3149974" y="7909476"/>
            <a:chExt cx="1416866" cy="736869"/>
          </a:xfrm>
        </p:grpSpPr>
        <p:sp>
          <p:nvSpPr>
            <p:cNvPr id="897" name="Rectangle 896"/>
            <p:cNvSpPr/>
            <p:nvPr/>
          </p:nvSpPr>
          <p:spPr>
            <a:xfrm>
              <a:off x="3150155" y="790977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268061" y="7909476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386398" y="790977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504304" y="7909476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3621558" y="790977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3739463" y="7909476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3857801" y="790977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3975706" y="7909476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3149974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3267879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3149974" y="81585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3267879" y="8158251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3386217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3504122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3386217" y="81585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3504122" y="8158251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3621377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3739282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621377" y="81585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3739282" y="8158251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3857620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3975525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857620" y="81585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3975525" y="8158251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094354" y="790977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212259" y="7909476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330597" y="790977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448502" y="7909476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4094173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4212078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4094173" y="81585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4212078" y="8158251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330416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448321" y="803401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330416" y="81585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448321" y="8158251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8" name="TextBox 1257"/>
                <p:cNvSpPr txBox="1"/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8" name="TextBox 1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9" name="TextBox 1258"/>
              <p:cNvSpPr txBox="1"/>
              <p:nvPr/>
            </p:nvSpPr>
            <p:spPr>
              <a:xfrm>
                <a:off x="633046" y="285873"/>
                <a:ext cx="2286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Parameters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Random HOP-HMM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created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9" name="TextBox 1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285873"/>
                <a:ext cx="2286000" cy="1323439"/>
              </a:xfrm>
              <a:prstGeom prst="rect">
                <a:avLst/>
              </a:prstGeom>
              <a:blipFill rotWithShape="0">
                <a:blip r:embed="rId11"/>
                <a:stretch>
                  <a:fillRect l="-4267" t="-3687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2" name="Straight Connector 1271"/>
          <p:cNvCxnSpPr/>
          <p:nvPr/>
        </p:nvCxnSpPr>
        <p:spPr>
          <a:xfrm flipV="1">
            <a:off x="1280160" y="4759007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 flipV="1">
            <a:off x="1280160" y="7121455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4" name="TextBox 1273"/>
              <p:cNvSpPr txBox="1"/>
              <p:nvPr/>
            </p:nvSpPr>
            <p:spPr>
              <a:xfrm>
                <a:off x="633046" y="4882940"/>
                <a:ext cx="2286000" cy="127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Training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learned from train part of generated DNA sequences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4" name="TextBox 1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4882940"/>
                <a:ext cx="2286000" cy="1272271"/>
              </a:xfrm>
              <a:prstGeom prst="rect">
                <a:avLst/>
              </a:prstGeom>
              <a:blipFill rotWithShape="0">
                <a:blip r:embed="rId12"/>
                <a:stretch>
                  <a:fillRect l="-4267" t="-3828" b="-3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5" name="TextBox 1274"/>
              <p:cNvSpPr txBox="1"/>
              <p:nvPr/>
            </p:nvSpPr>
            <p:spPr>
              <a:xfrm>
                <a:off x="633046" y="7249545"/>
                <a:ext cx="2286000" cy="145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Estimation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 and posterior probability are  estimated for the test sequences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5" name="TextBox 1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7249545"/>
                <a:ext cx="2286000" cy="1456937"/>
              </a:xfrm>
              <a:prstGeom prst="rect">
                <a:avLst/>
              </a:prstGeom>
              <a:blipFill rotWithShape="0">
                <a:blip r:embed="rId13"/>
                <a:stretch>
                  <a:fillRect l="-4267" t="-3347" b="-3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7" name="Group 2816"/>
          <p:cNvGrpSpPr/>
          <p:nvPr/>
        </p:nvGrpSpPr>
        <p:grpSpPr>
          <a:xfrm>
            <a:off x="7598877" y="7572750"/>
            <a:ext cx="1416866" cy="763216"/>
            <a:chOff x="6494642" y="7262172"/>
            <a:chExt cx="1416866" cy="7632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6" name="TextBox 1075"/>
                <p:cNvSpPr txBox="1"/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Estimation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76" name="TextBox 10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1658" r="-24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09" name="Group 2808"/>
            <p:cNvGrpSpPr/>
            <p:nvPr/>
          </p:nvGrpSpPr>
          <p:grpSpPr>
            <a:xfrm>
              <a:off x="6494642" y="7262172"/>
              <a:ext cx="1416866" cy="373617"/>
              <a:chOff x="6645091" y="7890567"/>
              <a:chExt cx="1416866" cy="373617"/>
            </a:xfrm>
          </p:grpSpPr>
          <p:sp>
            <p:nvSpPr>
              <p:cNvPr id="1277" name="Rectangle 1276"/>
              <p:cNvSpPr/>
              <p:nvPr/>
            </p:nvSpPr>
            <p:spPr>
              <a:xfrm>
                <a:off x="6645272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6763178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688151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6999421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711667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7234580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7352918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7470823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5" name="Rectangle 1284"/>
              <p:cNvSpPr/>
              <p:nvPr/>
            </p:nvSpPr>
            <p:spPr>
              <a:xfrm>
                <a:off x="6645091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/>
              <p:cNvSpPr/>
              <p:nvPr/>
            </p:nvSpPr>
            <p:spPr>
              <a:xfrm>
                <a:off x="6762996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6645091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6762996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688133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6999239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6881334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999239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711649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234399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7116494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234399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7352737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470642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7352737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470642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7589471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707376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7825714" y="7890870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943619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7589290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707195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7589290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707195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7825533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943438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7825533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7943438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96" name="TextBox 1795"/>
          <p:cNvSpPr txBox="1"/>
          <p:nvPr/>
        </p:nvSpPr>
        <p:spPr>
          <a:xfrm>
            <a:off x="4994374" y="-344221"/>
            <a:ext cx="465507" cy="4956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7" name="TextBox 1796"/>
              <p:cNvSpPr txBox="1"/>
              <p:nvPr/>
            </p:nvSpPr>
            <p:spPr>
              <a:xfrm>
                <a:off x="6053660" y="-369621"/>
                <a:ext cx="410146" cy="4956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97" name="TextBox 17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60" y="-369621"/>
                <a:ext cx="410146" cy="4956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8" name="Rectangle 1797"/>
              <p:cNvSpPr/>
              <p:nvPr/>
            </p:nvSpPr>
            <p:spPr>
              <a:xfrm>
                <a:off x="6909336" y="-428809"/>
                <a:ext cx="182807" cy="6693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8" name="Rectangle 17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336" y="-428809"/>
                <a:ext cx="182807" cy="669386"/>
              </a:xfrm>
              <a:prstGeom prst="rect">
                <a:avLst/>
              </a:prstGeom>
              <a:blipFill rotWithShape="0">
                <a:blip r:embed="rId16"/>
                <a:stretch>
                  <a:fillRect l="-23333" r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9" name="Rectangle 1798"/>
              <p:cNvSpPr/>
              <p:nvPr/>
            </p:nvSpPr>
            <p:spPr>
              <a:xfrm>
                <a:off x="7500654" y="-428809"/>
                <a:ext cx="277247" cy="6693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9" name="Rectangle 17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654" y="-428809"/>
                <a:ext cx="277247" cy="6693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ight Arrow 73"/>
          <p:cNvSpPr/>
          <p:nvPr/>
        </p:nvSpPr>
        <p:spPr>
          <a:xfrm>
            <a:off x="4994555" y="5454293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1" name="TextBox 960"/>
          <p:cNvSpPr txBox="1"/>
          <p:nvPr/>
        </p:nvSpPr>
        <p:spPr>
          <a:xfrm>
            <a:off x="4453187" y="4811474"/>
            <a:ext cx="176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</a:t>
            </a: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Baum-Welch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878" name="Group 2877"/>
          <p:cNvGrpSpPr/>
          <p:nvPr/>
        </p:nvGrpSpPr>
        <p:grpSpPr>
          <a:xfrm>
            <a:off x="3177665" y="5294165"/>
            <a:ext cx="1416866" cy="1000913"/>
            <a:chOff x="3228160" y="5285138"/>
            <a:chExt cx="1416866" cy="1000913"/>
          </a:xfrm>
        </p:grpSpPr>
        <p:sp>
          <p:nvSpPr>
            <p:cNvPr id="863" name="Rectangle 862"/>
            <p:cNvSpPr/>
            <p:nvPr/>
          </p:nvSpPr>
          <p:spPr>
            <a:xfrm>
              <a:off x="3228341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34624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228341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346247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46458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358249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346458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3582490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369974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3817649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369974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3817649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393598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4053892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3935987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053892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3228160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346065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228160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346065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46440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58230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346440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358230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369956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381746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369956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381746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935806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053711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3935806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053711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228341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34624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46458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58249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369974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3817649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393598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053892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417254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290445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4172540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290445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4408783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526688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4408783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4526688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4172359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4290264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4172359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290264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408602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526507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408602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26507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17254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290445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408783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526688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7" name="TextBox 1256"/>
                <p:cNvSpPr txBox="1"/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7" name="TextBox 1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462" r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38" name="TextBox 1837"/>
              <p:cNvSpPr txBox="1"/>
              <p:nvPr/>
            </p:nvSpPr>
            <p:spPr>
              <a:xfrm>
                <a:off x="6712123" y="6581962"/>
                <a:ext cx="2995331" cy="38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38" name="TextBox 18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23" y="6581962"/>
                <a:ext cx="2995331" cy="381066"/>
              </a:xfrm>
              <a:prstGeom prst="rect">
                <a:avLst/>
              </a:prstGeom>
              <a:blipFill rotWithShape="0">
                <a:blip r:embed="rId19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6" name="Group 1915"/>
          <p:cNvGrpSpPr/>
          <p:nvPr/>
        </p:nvGrpSpPr>
        <p:grpSpPr>
          <a:xfrm>
            <a:off x="3152752" y="2045491"/>
            <a:ext cx="5346435" cy="2532905"/>
            <a:chOff x="2651994" y="2871216"/>
            <a:chExt cx="5346435" cy="2532905"/>
          </a:xfrm>
        </p:grpSpPr>
        <p:sp>
          <p:nvSpPr>
            <p:cNvPr id="1917" name="Rectangle 1916"/>
            <p:cNvSpPr/>
            <p:nvPr/>
          </p:nvSpPr>
          <p:spPr>
            <a:xfrm>
              <a:off x="265899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18" name="Straight Arrow Connector 1917"/>
            <p:cNvCxnSpPr>
              <a:stCxn id="1917" idx="2"/>
              <a:endCxn id="1919" idx="0"/>
            </p:cNvCxnSpPr>
            <p:nvPr/>
          </p:nvCxnSpPr>
          <p:spPr>
            <a:xfrm>
              <a:off x="2738228" y="4329514"/>
              <a:ext cx="1117" cy="109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9" name="Rectangle 1918"/>
                <p:cNvSpPr/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19" name="Rectangle 19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0" name="Straight Arrow Connector 1919"/>
            <p:cNvCxnSpPr/>
            <p:nvPr/>
          </p:nvCxnSpPr>
          <p:spPr>
            <a:xfrm flipV="1">
              <a:off x="2817464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1" name="Rectangle 1920"/>
            <p:cNvSpPr/>
            <p:nvPr/>
          </p:nvSpPr>
          <p:spPr>
            <a:xfrm>
              <a:off x="291822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22" name="Straight Arrow Connector 1921"/>
            <p:cNvCxnSpPr>
              <a:stCxn id="1921" idx="2"/>
              <a:endCxn id="1923" idx="0"/>
            </p:cNvCxnSpPr>
            <p:nvPr/>
          </p:nvCxnSpPr>
          <p:spPr>
            <a:xfrm>
              <a:off x="2997458" y="4329514"/>
              <a:ext cx="1117" cy="10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3" name="Rectangle 1922"/>
                <p:cNvSpPr/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23" name="Rectangle 19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4" name="Straight Arrow Connector 1923"/>
            <p:cNvCxnSpPr>
              <a:stCxn id="1919" idx="3"/>
              <a:endCxn id="1923" idx="1"/>
            </p:cNvCxnSpPr>
            <p:nvPr/>
          </p:nvCxnSpPr>
          <p:spPr>
            <a:xfrm flipV="1">
              <a:off x="2818581" y="451339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5" name="Rectangle 1924"/>
            <p:cNvSpPr/>
            <p:nvPr/>
          </p:nvSpPr>
          <p:spPr>
            <a:xfrm>
              <a:off x="3172325" y="41788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6" name="Rectangle 1925"/>
                <p:cNvSpPr/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26" name="Rectangle 19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7" name="Rectangle 1926"/>
                <p:cNvSpPr/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27" name="Rectangle 19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8" name="Rectangle 1927"/>
                <p:cNvSpPr/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28" name="Rectangle 19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9" name="Rectangle 1928"/>
                <p:cNvSpPr/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29" name="Rectangle 19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0" name="Rectangle 1929"/>
                <p:cNvSpPr/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30" name="Rectangle 19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1" name="Rectangle 1930"/>
                <p:cNvSpPr/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31" name="Rectangle 19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2" name="Straight Arrow Connector 1931"/>
            <p:cNvCxnSpPr>
              <a:stCxn id="1930" idx="3"/>
              <a:endCxn id="1931" idx="1"/>
            </p:cNvCxnSpPr>
            <p:nvPr/>
          </p:nvCxnSpPr>
          <p:spPr>
            <a:xfrm>
              <a:off x="5130178" y="451129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3" name="Rectangle 1932"/>
                <p:cNvSpPr/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33" name="Rectangle 19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4" name="Straight Arrow Connector 1933"/>
            <p:cNvCxnSpPr>
              <a:stCxn id="1931" idx="3"/>
              <a:endCxn id="1933" idx="1"/>
            </p:cNvCxnSpPr>
            <p:nvPr/>
          </p:nvCxnSpPr>
          <p:spPr>
            <a:xfrm flipV="1">
              <a:off x="5386199" y="451128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5" name="Straight Arrow Connector 1934"/>
            <p:cNvCxnSpPr/>
            <p:nvPr/>
          </p:nvCxnSpPr>
          <p:spPr>
            <a:xfrm>
              <a:off x="3745944" y="4334910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6" name="Straight Arrow Connector 1935"/>
            <p:cNvCxnSpPr>
              <a:stCxn id="1940" idx="2"/>
              <a:endCxn id="1930" idx="0"/>
            </p:cNvCxnSpPr>
            <p:nvPr/>
          </p:nvCxnSpPr>
          <p:spPr>
            <a:xfrm>
              <a:off x="5046951" y="4329514"/>
              <a:ext cx="3993" cy="106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7" name="Straight Arrow Connector 1936"/>
            <p:cNvCxnSpPr>
              <a:stCxn id="1942" idx="2"/>
              <a:endCxn id="1931" idx="0"/>
            </p:cNvCxnSpPr>
            <p:nvPr/>
          </p:nvCxnSpPr>
          <p:spPr>
            <a:xfrm>
              <a:off x="5302971" y="4329514"/>
              <a:ext cx="3992" cy="107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8" name="Straight Arrow Connector 1937"/>
            <p:cNvCxnSpPr>
              <a:stCxn id="1944" idx="2"/>
              <a:endCxn id="1933" idx="0"/>
            </p:cNvCxnSpPr>
            <p:nvPr/>
          </p:nvCxnSpPr>
          <p:spPr>
            <a:xfrm>
              <a:off x="5562201" y="4329514"/>
              <a:ext cx="3992" cy="106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9" name="Straight Arrow Connector 1938"/>
            <p:cNvCxnSpPr/>
            <p:nvPr/>
          </p:nvCxnSpPr>
          <p:spPr>
            <a:xfrm flipV="1">
              <a:off x="3076694" y="4261104"/>
              <a:ext cx="95631" cy="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0" name="Rectangle 1939"/>
            <p:cNvSpPr/>
            <p:nvPr/>
          </p:nvSpPr>
          <p:spPr>
            <a:xfrm>
              <a:off x="496771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41" name="Straight Arrow Connector 1940"/>
            <p:cNvCxnSpPr/>
            <p:nvPr/>
          </p:nvCxnSpPr>
          <p:spPr>
            <a:xfrm>
              <a:off x="5126186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2" name="Rectangle 1941"/>
            <p:cNvSpPr/>
            <p:nvPr/>
          </p:nvSpPr>
          <p:spPr>
            <a:xfrm>
              <a:off x="522373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43" name="Straight Arrow Connector 1942"/>
            <p:cNvCxnSpPr/>
            <p:nvPr/>
          </p:nvCxnSpPr>
          <p:spPr>
            <a:xfrm flipV="1">
              <a:off x="538220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4" name="Rectangle 1943"/>
            <p:cNvSpPr/>
            <p:nvPr/>
          </p:nvSpPr>
          <p:spPr>
            <a:xfrm>
              <a:off x="54829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945" name="Straight Arrow Connector 1944"/>
            <p:cNvCxnSpPr/>
            <p:nvPr/>
          </p:nvCxnSpPr>
          <p:spPr>
            <a:xfrm>
              <a:off x="56497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" name="Rectangle 1945"/>
            <p:cNvSpPr/>
            <p:nvPr/>
          </p:nvSpPr>
          <p:spPr>
            <a:xfrm>
              <a:off x="5744800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947" name="Straight Arrow Connector 1946"/>
            <p:cNvCxnSpPr>
              <a:stCxn id="1946" idx="2"/>
              <a:endCxn id="1948" idx="0"/>
            </p:cNvCxnSpPr>
            <p:nvPr/>
          </p:nvCxnSpPr>
          <p:spPr>
            <a:xfrm>
              <a:off x="5824037" y="4329514"/>
              <a:ext cx="1099" cy="105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8" name="Rectangle 1947"/>
                <p:cNvSpPr/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48" name="Rectangle 19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9" name="Straight Arrow Connector 1948"/>
            <p:cNvCxnSpPr>
              <a:stCxn id="1933" idx="3"/>
              <a:endCxn id="1948" idx="1"/>
            </p:cNvCxnSpPr>
            <p:nvPr/>
          </p:nvCxnSpPr>
          <p:spPr>
            <a:xfrm flipV="1">
              <a:off x="5645429" y="451000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0" name="Straight Arrow Connector 1949"/>
            <p:cNvCxnSpPr/>
            <p:nvPr/>
          </p:nvCxnSpPr>
          <p:spPr>
            <a:xfrm>
              <a:off x="3983082" y="4334910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1" name="Straight Arrow Connector 1950"/>
            <p:cNvCxnSpPr/>
            <p:nvPr/>
          </p:nvCxnSpPr>
          <p:spPr>
            <a:xfrm>
              <a:off x="3499261" y="4334910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2" name="Straight Arrow Connector 1951"/>
            <p:cNvCxnSpPr/>
            <p:nvPr/>
          </p:nvCxnSpPr>
          <p:spPr>
            <a:xfrm>
              <a:off x="3249850" y="4334910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3" name="Rectangle 1952"/>
                <p:cNvSpPr/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53" name="Rectangle 19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4" name="Straight Arrow Connector 1953"/>
            <p:cNvCxnSpPr/>
            <p:nvPr/>
          </p:nvCxnSpPr>
          <p:spPr>
            <a:xfrm>
              <a:off x="2832817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5" name="Rectangle 1954"/>
            <p:cNvSpPr/>
            <p:nvPr/>
          </p:nvSpPr>
          <p:spPr>
            <a:xfrm>
              <a:off x="267434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56" name="Straight Arrow Connector 1955"/>
            <p:cNvCxnSpPr>
              <a:stCxn id="1955" idx="2"/>
              <a:endCxn id="1953" idx="0"/>
            </p:cNvCxnSpPr>
            <p:nvPr/>
          </p:nvCxnSpPr>
          <p:spPr>
            <a:xfrm flipH="1">
              <a:off x="2750141" y="5143330"/>
              <a:ext cx="3440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7" name="Rectangle 1956"/>
            <p:cNvSpPr/>
            <p:nvPr/>
          </p:nvSpPr>
          <p:spPr>
            <a:xfrm>
              <a:off x="292790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		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58" name="Straight Arrow Connector 1957"/>
            <p:cNvCxnSpPr>
              <a:stCxn id="1957" idx="2"/>
              <a:endCxn id="1959" idx="0"/>
            </p:cNvCxnSpPr>
            <p:nvPr/>
          </p:nvCxnSpPr>
          <p:spPr>
            <a:xfrm>
              <a:off x="3007137" y="5143330"/>
              <a:ext cx="1117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9" name="Rectangle 1958"/>
                <p:cNvSpPr/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59" name="Rectangle 19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0" name="Straight Arrow Connector 1959"/>
            <p:cNvCxnSpPr>
              <a:stCxn id="1953" idx="3"/>
              <a:endCxn id="1959" idx="1"/>
            </p:cNvCxnSpPr>
            <p:nvPr/>
          </p:nvCxnSpPr>
          <p:spPr>
            <a:xfrm>
              <a:off x="2829377" y="5321042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1" name="Straight Arrow Connector 1960"/>
            <p:cNvCxnSpPr/>
            <p:nvPr/>
          </p:nvCxnSpPr>
          <p:spPr>
            <a:xfrm>
              <a:off x="3086372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2" name="Rectangle 1961"/>
            <p:cNvSpPr/>
            <p:nvPr/>
          </p:nvSpPr>
          <p:spPr>
            <a:xfrm>
              <a:off x="318391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63" name="Straight Arrow Connector 1962"/>
            <p:cNvCxnSpPr>
              <a:stCxn id="1962" idx="2"/>
              <a:endCxn id="1964" idx="0"/>
            </p:cNvCxnSpPr>
            <p:nvPr/>
          </p:nvCxnSpPr>
          <p:spPr>
            <a:xfrm>
              <a:off x="3263156" y="5143330"/>
              <a:ext cx="1117" cy="103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4" name="Rectangle 1963"/>
                <p:cNvSpPr/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64" name="Rectangle 19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5" name="Straight Arrow Connector 1964"/>
            <p:cNvCxnSpPr>
              <a:stCxn id="1959" idx="3"/>
              <a:endCxn id="1964" idx="1"/>
            </p:cNvCxnSpPr>
            <p:nvPr/>
          </p:nvCxnSpPr>
          <p:spPr>
            <a:xfrm>
              <a:off x="3087490" y="532104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6" name="Straight Arrow Connector 1965"/>
            <p:cNvCxnSpPr/>
            <p:nvPr/>
          </p:nvCxnSpPr>
          <p:spPr>
            <a:xfrm flipV="1">
              <a:off x="3342392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7" name="Rectangle 1966"/>
            <p:cNvSpPr/>
            <p:nvPr/>
          </p:nvSpPr>
          <p:spPr>
            <a:xfrm>
              <a:off x="344315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68" name="Straight Arrow Connector 1967"/>
            <p:cNvCxnSpPr>
              <a:stCxn id="1967" idx="2"/>
              <a:endCxn id="1969" idx="0"/>
            </p:cNvCxnSpPr>
            <p:nvPr/>
          </p:nvCxnSpPr>
          <p:spPr>
            <a:xfrm>
              <a:off x="3522387" y="5143330"/>
              <a:ext cx="1117" cy="102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9" name="Rectangle 1968"/>
                <p:cNvSpPr/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69" name="Rectangle 19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0" name="Straight Arrow Connector 1969"/>
            <p:cNvCxnSpPr>
              <a:stCxn id="1964" idx="3"/>
              <a:endCxn id="1969" idx="1"/>
            </p:cNvCxnSpPr>
            <p:nvPr/>
          </p:nvCxnSpPr>
          <p:spPr>
            <a:xfrm flipV="1">
              <a:off x="3343509" y="532102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1" name="Rectangle 1970"/>
                <p:cNvSpPr/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71" name="Rectangle 19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2" name="Rectangle 1971"/>
                <p:cNvSpPr/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72" name="Rectangle 19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3" name="Straight Arrow Connector 1972"/>
            <p:cNvCxnSpPr>
              <a:stCxn id="1971" idx="3"/>
              <a:endCxn id="1972" idx="1"/>
            </p:cNvCxnSpPr>
            <p:nvPr/>
          </p:nvCxnSpPr>
          <p:spPr>
            <a:xfrm>
              <a:off x="4637859" y="532026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4" name="Rectangle 1973"/>
                <p:cNvSpPr/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74" name="Rectangle 19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5" name="Straight Arrow Connector 1974"/>
            <p:cNvCxnSpPr>
              <a:stCxn id="1972" idx="3"/>
            </p:cNvCxnSpPr>
            <p:nvPr/>
          </p:nvCxnSpPr>
          <p:spPr>
            <a:xfrm flipV="1">
              <a:off x="4893879" y="532024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6" name="Straight Arrow Connector 1975"/>
            <p:cNvCxnSpPr>
              <a:stCxn id="1981" idx="2"/>
              <a:endCxn id="1971" idx="0"/>
            </p:cNvCxnSpPr>
            <p:nvPr/>
          </p:nvCxnSpPr>
          <p:spPr>
            <a:xfrm>
              <a:off x="4554632" y="5143330"/>
              <a:ext cx="3992" cy="101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7" name="Straight Arrow Connector 1976"/>
            <p:cNvCxnSpPr>
              <a:stCxn id="1983" idx="2"/>
              <a:endCxn id="1972" idx="0"/>
            </p:cNvCxnSpPr>
            <p:nvPr/>
          </p:nvCxnSpPr>
          <p:spPr>
            <a:xfrm>
              <a:off x="4810651" y="5143330"/>
              <a:ext cx="3992" cy="102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8" name="Straight Arrow Connector 1977"/>
            <p:cNvCxnSpPr>
              <a:stCxn id="1985" idx="2"/>
              <a:endCxn id="1974" idx="0"/>
            </p:cNvCxnSpPr>
            <p:nvPr/>
          </p:nvCxnSpPr>
          <p:spPr>
            <a:xfrm>
              <a:off x="5073572" y="5143330"/>
              <a:ext cx="3992" cy="104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9" name="Straight Arrow Connector 1978"/>
            <p:cNvCxnSpPr/>
            <p:nvPr/>
          </p:nvCxnSpPr>
          <p:spPr>
            <a:xfrm flipV="1">
              <a:off x="4380613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0" name="Straight Arrow Connector 1979"/>
            <p:cNvCxnSpPr>
              <a:endCxn id="1971" idx="1"/>
            </p:cNvCxnSpPr>
            <p:nvPr/>
          </p:nvCxnSpPr>
          <p:spPr>
            <a:xfrm flipV="1">
              <a:off x="4377698" y="5320263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1" name="Rectangle 1980"/>
            <p:cNvSpPr/>
            <p:nvPr/>
          </p:nvSpPr>
          <p:spPr>
            <a:xfrm>
              <a:off x="447539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82" name="Straight Arrow Connector 1981"/>
            <p:cNvCxnSpPr/>
            <p:nvPr/>
          </p:nvCxnSpPr>
          <p:spPr>
            <a:xfrm>
              <a:off x="4633866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3" name="Rectangle 1982"/>
            <p:cNvSpPr/>
            <p:nvPr/>
          </p:nvSpPr>
          <p:spPr>
            <a:xfrm>
              <a:off x="4731414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84" name="Straight Arrow Connector 1983"/>
            <p:cNvCxnSpPr/>
            <p:nvPr/>
          </p:nvCxnSpPr>
          <p:spPr>
            <a:xfrm flipV="1">
              <a:off x="4889886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5" name="Rectangle 1984"/>
            <p:cNvSpPr/>
            <p:nvPr/>
          </p:nvSpPr>
          <p:spPr>
            <a:xfrm>
              <a:off x="4994335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986" name="Straight Arrow Connector 1985"/>
            <p:cNvCxnSpPr/>
            <p:nvPr/>
          </p:nvCxnSpPr>
          <p:spPr>
            <a:xfrm>
              <a:off x="51610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7" name="Rectangle 1986"/>
            <p:cNvSpPr/>
            <p:nvPr/>
          </p:nvSpPr>
          <p:spPr>
            <a:xfrm>
              <a:off x="52561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988" name="Straight Arrow Connector 1987"/>
            <p:cNvCxnSpPr>
              <a:stCxn id="1987" idx="2"/>
              <a:endCxn id="1989" idx="0"/>
            </p:cNvCxnSpPr>
            <p:nvPr/>
          </p:nvCxnSpPr>
          <p:spPr>
            <a:xfrm>
              <a:off x="5335408" y="5143330"/>
              <a:ext cx="1099" cy="10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9" name="Rectangle 1988"/>
                <p:cNvSpPr/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89" name="Rectangle 19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0" name="Straight Arrow Connector 1989"/>
            <p:cNvCxnSpPr>
              <a:stCxn id="1974" idx="3"/>
              <a:endCxn id="1989" idx="1"/>
            </p:cNvCxnSpPr>
            <p:nvPr/>
          </p:nvCxnSpPr>
          <p:spPr>
            <a:xfrm flipV="1">
              <a:off x="5156800" y="532156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1" name="Oval 1990"/>
            <p:cNvSpPr/>
            <p:nvPr/>
          </p:nvSpPr>
          <p:spPr>
            <a:xfrm>
              <a:off x="5167872" y="465269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2" name="Oval 1991"/>
            <p:cNvSpPr/>
            <p:nvPr/>
          </p:nvSpPr>
          <p:spPr>
            <a:xfrm>
              <a:off x="5167872" y="475496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3" name="Oval 1992"/>
            <p:cNvSpPr/>
            <p:nvPr/>
          </p:nvSpPr>
          <p:spPr>
            <a:xfrm>
              <a:off x="5167872" y="4857235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94" name="Straight Arrow Connector 1993"/>
            <p:cNvCxnSpPr/>
            <p:nvPr/>
          </p:nvCxnSpPr>
          <p:spPr>
            <a:xfrm>
              <a:off x="3606996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5" name="Rectangle 1994"/>
            <p:cNvSpPr/>
            <p:nvPr/>
          </p:nvSpPr>
          <p:spPr>
            <a:xfrm>
              <a:off x="370207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96" name="Straight Arrow Connector 1995"/>
            <p:cNvCxnSpPr>
              <a:stCxn id="1995" idx="2"/>
              <a:endCxn id="1997" idx="0"/>
            </p:cNvCxnSpPr>
            <p:nvPr/>
          </p:nvCxnSpPr>
          <p:spPr>
            <a:xfrm>
              <a:off x="3781316" y="5143330"/>
              <a:ext cx="1117" cy="103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7" name="Rectangle 1996"/>
                <p:cNvSpPr/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97" name="Rectangle 1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8" name="Straight Arrow Connector 1997"/>
            <p:cNvCxnSpPr>
              <a:endCxn id="1997" idx="1"/>
            </p:cNvCxnSpPr>
            <p:nvPr/>
          </p:nvCxnSpPr>
          <p:spPr>
            <a:xfrm>
              <a:off x="3603556" y="5321683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9" name="Straight Arrow Connector 1998"/>
            <p:cNvCxnSpPr/>
            <p:nvPr/>
          </p:nvCxnSpPr>
          <p:spPr>
            <a:xfrm>
              <a:off x="3860551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0" name="Rectangle 1999"/>
            <p:cNvSpPr/>
            <p:nvPr/>
          </p:nvSpPr>
          <p:spPr>
            <a:xfrm>
              <a:off x="395809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01" name="Straight Arrow Connector 2000"/>
            <p:cNvCxnSpPr>
              <a:stCxn id="2000" idx="2"/>
              <a:endCxn id="2002" idx="0"/>
            </p:cNvCxnSpPr>
            <p:nvPr/>
          </p:nvCxnSpPr>
          <p:spPr>
            <a:xfrm>
              <a:off x="4037335" y="5143330"/>
              <a:ext cx="1117" cy="103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2" name="Rectangle 2001"/>
                <p:cNvSpPr/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02" name="Rectangle 20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3" name="Straight Arrow Connector 2002"/>
            <p:cNvCxnSpPr>
              <a:stCxn id="1997" idx="3"/>
              <a:endCxn id="2002" idx="1"/>
            </p:cNvCxnSpPr>
            <p:nvPr/>
          </p:nvCxnSpPr>
          <p:spPr>
            <a:xfrm>
              <a:off x="3861669" y="532168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4" name="Straight Arrow Connector 2003"/>
            <p:cNvCxnSpPr/>
            <p:nvPr/>
          </p:nvCxnSpPr>
          <p:spPr>
            <a:xfrm flipV="1">
              <a:off x="4116571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5" name="Rectangle 2004"/>
            <p:cNvSpPr/>
            <p:nvPr/>
          </p:nvSpPr>
          <p:spPr>
            <a:xfrm>
              <a:off x="421732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06" name="Straight Arrow Connector 2005"/>
            <p:cNvCxnSpPr>
              <a:stCxn id="2005" idx="2"/>
              <a:endCxn id="2007" idx="0"/>
            </p:cNvCxnSpPr>
            <p:nvPr/>
          </p:nvCxnSpPr>
          <p:spPr>
            <a:xfrm>
              <a:off x="4296566" y="5143330"/>
              <a:ext cx="1117" cy="10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7" name="Rectangle 2006"/>
                <p:cNvSpPr/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07" name="Rectangle 20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8" name="Straight Arrow Connector 2007"/>
            <p:cNvCxnSpPr>
              <a:stCxn id="2002" idx="3"/>
              <a:endCxn id="2007" idx="1"/>
            </p:cNvCxnSpPr>
            <p:nvPr/>
          </p:nvCxnSpPr>
          <p:spPr>
            <a:xfrm flipV="1">
              <a:off x="4117688" y="532167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9" name="Straight Arrow Connector 2008"/>
            <p:cNvCxnSpPr/>
            <p:nvPr/>
          </p:nvCxnSpPr>
          <p:spPr>
            <a:xfrm>
              <a:off x="54171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0" name="Rectangle 2009"/>
            <p:cNvSpPr/>
            <p:nvPr/>
          </p:nvSpPr>
          <p:spPr>
            <a:xfrm>
              <a:off x="5512271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11" name="Straight Arrow Connector 2010"/>
            <p:cNvCxnSpPr>
              <a:stCxn id="2010" idx="2"/>
              <a:endCxn id="2012" idx="0"/>
            </p:cNvCxnSpPr>
            <p:nvPr/>
          </p:nvCxnSpPr>
          <p:spPr>
            <a:xfrm>
              <a:off x="5591508" y="5143330"/>
              <a:ext cx="0" cy="108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2" name="Rectangle 2011"/>
                <p:cNvSpPr/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12" name="Rectangle 20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3" name="Straight Arrow Connector 2012"/>
            <p:cNvCxnSpPr>
              <a:endCxn id="2012" idx="1"/>
            </p:cNvCxnSpPr>
            <p:nvPr/>
          </p:nvCxnSpPr>
          <p:spPr>
            <a:xfrm>
              <a:off x="5413756" y="532713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4" name="Straight Arrow Connector 2013"/>
            <p:cNvCxnSpPr/>
            <p:nvPr/>
          </p:nvCxnSpPr>
          <p:spPr>
            <a:xfrm>
              <a:off x="567502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5" name="Rectangle 2014"/>
            <p:cNvSpPr/>
            <p:nvPr/>
          </p:nvSpPr>
          <p:spPr>
            <a:xfrm>
              <a:off x="577010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16" name="Straight Arrow Connector 2015"/>
            <p:cNvCxnSpPr>
              <a:stCxn id="2015" idx="2"/>
              <a:endCxn id="2017" idx="0"/>
            </p:cNvCxnSpPr>
            <p:nvPr/>
          </p:nvCxnSpPr>
          <p:spPr>
            <a:xfrm>
              <a:off x="5849346" y="5143330"/>
              <a:ext cx="0" cy="108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7" name="Rectangle 2016"/>
                <p:cNvSpPr/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17" name="Rectangle 20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8" name="Straight Arrow Connector 2017"/>
            <p:cNvCxnSpPr>
              <a:endCxn id="2017" idx="1"/>
            </p:cNvCxnSpPr>
            <p:nvPr/>
          </p:nvCxnSpPr>
          <p:spPr>
            <a:xfrm>
              <a:off x="5671594" y="532719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9" name="Rectangle 2018"/>
                <p:cNvSpPr/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19" name="Rectangle 20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0" name="Rectangle 2019"/>
                <p:cNvSpPr/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20" name="Rectangle 20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1" name="Straight Arrow Connector 2020"/>
            <p:cNvCxnSpPr>
              <a:stCxn id="2019" idx="3"/>
              <a:endCxn id="2020" idx="1"/>
            </p:cNvCxnSpPr>
            <p:nvPr/>
          </p:nvCxnSpPr>
          <p:spPr>
            <a:xfrm>
              <a:off x="6707706" y="532183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2" name="Rectangle 2021"/>
                <p:cNvSpPr/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22" name="Rectangle 20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3" name="Straight Arrow Connector 2022"/>
            <p:cNvCxnSpPr>
              <a:stCxn id="2020" idx="3"/>
            </p:cNvCxnSpPr>
            <p:nvPr/>
          </p:nvCxnSpPr>
          <p:spPr>
            <a:xfrm flipV="1">
              <a:off x="6963726" y="532182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4" name="Straight Arrow Connector 2023"/>
            <p:cNvCxnSpPr>
              <a:stCxn id="2029" idx="2"/>
              <a:endCxn id="2019" idx="0"/>
            </p:cNvCxnSpPr>
            <p:nvPr/>
          </p:nvCxnSpPr>
          <p:spPr>
            <a:xfrm>
              <a:off x="6624479" y="5143330"/>
              <a:ext cx="3992" cy="10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5" name="Straight Arrow Connector 2024"/>
            <p:cNvCxnSpPr>
              <a:stCxn id="2031" idx="2"/>
              <a:endCxn id="2020" idx="0"/>
            </p:cNvCxnSpPr>
            <p:nvPr/>
          </p:nvCxnSpPr>
          <p:spPr>
            <a:xfrm>
              <a:off x="6880498" y="5143330"/>
              <a:ext cx="3992" cy="103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6" name="Straight Arrow Connector 2025"/>
            <p:cNvCxnSpPr>
              <a:stCxn id="2033" idx="2"/>
              <a:endCxn id="2022" idx="0"/>
            </p:cNvCxnSpPr>
            <p:nvPr/>
          </p:nvCxnSpPr>
          <p:spPr>
            <a:xfrm>
              <a:off x="7143419" y="5143330"/>
              <a:ext cx="3992" cy="1057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7" name="Straight Arrow Connector 2026"/>
            <p:cNvCxnSpPr/>
            <p:nvPr/>
          </p:nvCxnSpPr>
          <p:spPr>
            <a:xfrm flipV="1">
              <a:off x="6450460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8" name="Straight Arrow Connector 2027"/>
            <p:cNvCxnSpPr>
              <a:endCxn id="2019" idx="1"/>
            </p:cNvCxnSpPr>
            <p:nvPr/>
          </p:nvCxnSpPr>
          <p:spPr>
            <a:xfrm flipV="1">
              <a:off x="6447545" y="5321838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9" name="Rectangle 2028"/>
            <p:cNvSpPr/>
            <p:nvPr/>
          </p:nvSpPr>
          <p:spPr>
            <a:xfrm>
              <a:off x="6545242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30" name="Straight Arrow Connector 2029"/>
            <p:cNvCxnSpPr/>
            <p:nvPr/>
          </p:nvCxnSpPr>
          <p:spPr>
            <a:xfrm>
              <a:off x="6703713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1" name="Rectangle 2030"/>
            <p:cNvSpPr/>
            <p:nvPr/>
          </p:nvSpPr>
          <p:spPr>
            <a:xfrm>
              <a:off x="680126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32" name="Straight Arrow Connector 2031"/>
            <p:cNvCxnSpPr/>
            <p:nvPr/>
          </p:nvCxnSpPr>
          <p:spPr>
            <a:xfrm flipV="1">
              <a:off x="6959733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3" name="Rectangle 2032"/>
            <p:cNvSpPr/>
            <p:nvPr/>
          </p:nvSpPr>
          <p:spPr>
            <a:xfrm>
              <a:off x="7064182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34" name="Straight Arrow Connector 2033"/>
            <p:cNvCxnSpPr/>
            <p:nvPr/>
          </p:nvCxnSpPr>
          <p:spPr>
            <a:xfrm>
              <a:off x="72309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5" name="Rectangle 2034"/>
            <p:cNvSpPr/>
            <p:nvPr/>
          </p:nvSpPr>
          <p:spPr>
            <a:xfrm>
              <a:off x="7326018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36" name="Straight Arrow Connector 2035"/>
            <p:cNvCxnSpPr>
              <a:stCxn id="2035" idx="2"/>
              <a:endCxn id="2037" idx="0"/>
            </p:cNvCxnSpPr>
            <p:nvPr/>
          </p:nvCxnSpPr>
          <p:spPr>
            <a:xfrm>
              <a:off x="7405255" y="5143330"/>
              <a:ext cx="1099" cy="104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7" name="Rectangle 2036"/>
                <p:cNvSpPr/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37" name="Rectangle 20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8" name="Straight Arrow Connector 2037"/>
            <p:cNvCxnSpPr>
              <a:stCxn id="2022" idx="3"/>
              <a:endCxn id="2037" idx="1"/>
            </p:cNvCxnSpPr>
            <p:nvPr/>
          </p:nvCxnSpPr>
          <p:spPr>
            <a:xfrm flipV="1">
              <a:off x="7226647" y="53231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9" name="Straight Arrow Connector 2038"/>
            <p:cNvCxnSpPr/>
            <p:nvPr/>
          </p:nvCxnSpPr>
          <p:spPr>
            <a:xfrm>
              <a:off x="5930398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0" name="Rectangle 2039"/>
            <p:cNvSpPr/>
            <p:nvPr/>
          </p:nvSpPr>
          <p:spPr>
            <a:xfrm>
              <a:off x="602794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41" name="Straight Arrow Connector 2040"/>
            <p:cNvCxnSpPr>
              <a:stCxn id="2040" idx="2"/>
              <a:endCxn id="2042" idx="0"/>
            </p:cNvCxnSpPr>
            <p:nvPr/>
          </p:nvCxnSpPr>
          <p:spPr>
            <a:xfrm>
              <a:off x="6107182" y="5143330"/>
              <a:ext cx="1117" cy="10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2" name="Rectangle 2041"/>
                <p:cNvSpPr/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42" name="Rectangle 20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3" name="Straight Arrow Connector 2042"/>
            <p:cNvCxnSpPr>
              <a:endCxn id="2042" idx="1"/>
            </p:cNvCxnSpPr>
            <p:nvPr/>
          </p:nvCxnSpPr>
          <p:spPr>
            <a:xfrm>
              <a:off x="5931516" y="532325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4" name="Straight Arrow Connector 2043"/>
            <p:cNvCxnSpPr/>
            <p:nvPr/>
          </p:nvCxnSpPr>
          <p:spPr>
            <a:xfrm flipV="1">
              <a:off x="6186418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5" name="Rectangle 2044"/>
            <p:cNvSpPr/>
            <p:nvPr/>
          </p:nvSpPr>
          <p:spPr>
            <a:xfrm>
              <a:off x="628717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46" name="Straight Arrow Connector 2045"/>
            <p:cNvCxnSpPr>
              <a:stCxn id="2045" idx="2"/>
              <a:endCxn id="2047" idx="0"/>
            </p:cNvCxnSpPr>
            <p:nvPr/>
          </p:nvCxnSpPr>
          <p:spPr>
            <a:xfrm>
              <a:off x="6366413" y="5143330"/>
              <a:ext cx="1117" cy="104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7" name="Rectangle 2046"/>
                <p:cNvSpPr/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47" name="Rectangle 20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8" name="Straight Arrow Connector 2047"/>
            <p:cNvCxnSpPr>
              <a:stCxn id="2042" idx="3"/>
              <a:endCxn id="2047" idx="1"/>
            </p:cNvCxnSpPr>
            <p:nvPr/>
          </p:nvCxnSpPr>
          <p:spPr>
            <a:xfrm flipV="1">
              <a:off x="6187535" y="532324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Arrow Connector 2048"/>
            <p:cNvCxnSpPr/>
            <p:nvPr/>
          </p:nvCxnSpPr>
          <p:spPr>
            <a:xfrm>
              <a:off x="74870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" name="Rectangle 2049"/>
            <p:cNvSpPr/>
            <p:nvPr/>
          </p:nvSpPr>
          <p:spPr>
            <a:xfrm>
              <a:off x="758211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51" name="Straight Arrow Connector 2050"/>
            <p:cNvCxnSpPr>
              <a:stCxn id="2050" idx="2"/>
              <a:endCxn id="2052" idx="0"/>
            </p:cNvCxnSpPr>
            <p:nvPr/>
          </p:nvCxnSpPr>
          <p:spPr>
            <a:xfrm>
              <a:off x="7661355" y="5143330"/>
              <a:ext cx="0" cy="110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2" name="Rectangle 2051"/>
                <p:cNvSpPr/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52" name="Rectangle 20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53" name="Straight Arrow Connector 2052"/>
            <p:cNvCxnSpPr>
              <a:endCxn id="2052" idx="1"/>
            </p:cNvCxnSpPr>
            <p:nvPr/>
          </p:nvCxnSpPr>
          <p:spPr>
            <a:xfrm>
              <a:off x="7483603" y="532870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Arrow Connector 2053"/>
            <p:cNvCxnSpPr/>
            <p:nvPr/>
          </p:nvCxnSpPr>
          <p:spPr>
            <a:xfrm>
              <a:off x="7744872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5" name="Rectangle 2054"/>
            <p:cNvSpPr/>
            <p:nvPr/>
          </p:nvSpPr>
          <p:spPr>
            <a:xfrm>
              <a:off x="783995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56" name="Straight Arrow Connector 2055"/>
            <p:cNvCxnSpPr>
              <a:stCxn id="2055" idx="2"/>
              <a:endCxn id="2057" idx="0"/>
            </p:cNvCxnSpPr>
            <p:nvPr/>
          </p:nvCxnSpPr>
          <p:spPr>
            <a:xfrm>
              <a:off x="7919193" y="5143330"/>
              <a:ext cx="0" cy="110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7" name="Rectangle 2056"/>
                <p:cNvSpPr/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57" name="Rectangle 20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58" name="Straight Arrow Connector 2057"/>
            <p:cNvCxnSpPr>
              <a:endCxn id="2057" idx="1"/>
            </p:cNvCxnSpPr>
            <p:nvPr/>
          </p:nvCxnSpPr>
          <p:spPr>
            <a:xfrm>
              <a:off x="7741441" y="532876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9" name="Rectangle 2058"/>
                <p:cNvSpPr/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59" name="Rectangle 2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0" name="Straight Arrow Connector 2059"/>
            <p:cNvCxnSpPr/>
            <p:nvPr/>
          </p:nvCxnSpPr>
          <p:spPr>
            <a:xfrm flipV="1">
              <a:off x="4075579" y="450884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Arrow Connector 2060"/>
            <p:cNvCxnSpPr>
              <a:stCxn id="2063" idx="2"/>
              <a:endCxn id="2059" idx="0"/>
            </p:cNvCxnSpPr>
            <p:nvPr/>
          </p:nvCxnSpPr>
          <p:spPr>
            <a:xfrm>
              <a:off x="4780704" y="4329514"/>
              <a:ext cx="3992" cy="106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Arrow Connector 2061"/>
            <p:cNvCxnSpPr/>
            <p:nvPr/>
          </p:nvCxnSpPr>
          <p:spPr>
            <a:xfrm flipV="1">
              <a:off x="407158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3" name="Rectangle 2062"/>
            <p:cNvSpPr/>
            <p:nvPr/>
          </p:nvSpPr>
          <p:spPr>
            <a:xfrm>
              <a:off x="470146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64" name="Straight Arrow Connector 2063"/>
            <p:cNvCxnSpPr/>
            <p:nvPr/>
          </p:nvCxnSpPr>
          <p:spPr>
            <a:xfrm>
              <a:off x="4868219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Straight Arrow Connector 2064"/>
            <p:cNvCxnSpPr>
              <a:stCxn id="2059" idx="3"/>
            </p:cNvCxnSpPr>
            <p:nvPr/>
          </p:nvCxnSpPr>
          <p:spPr>
            <a:xfrm flipV="1">
              <a:off x="4863932" y="450974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6" name="Rectangle 2065"/>
                <p:cNvSpPr/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66" name="Rectangle 20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7" name="Straight Arrow Connector 2066"/>
            <p:cNvCxnSpPr/>
            <p:nvPr/>
          </p:nvCxnSpPr>
          <p:spPr>
            <a:xfrm>
              <a:off x="2813907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8" name="Rectangle 2067"/>
            <p:cNvSpPr/>
            <p:nvPr/>
          </p:nvSpPr>
          <p:spPr>
            <a:xfrm>
              <a:off x="265543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69" name="Straight Arrow Connector 2068"/>
            <p:cNvCxnSpPr>
              <a:stCxn id="2068" idx="2"/>
              <a:endCxn id="2066" idx="0"/>
            </p:cNvCxnSpPr>
            <p:nvPr/>
          </p:nvCxnSpPr>
          <p:spPr>
            <a:xfrm flipH="1">
              <a:off x="2731231" y="3643714"/>
              <a:ext cx="3440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0" name="Rectangle 2069"/>
            <p:cNvSpPr/>
            <p:nvPr/>
          </p:nvSpPr>
          <p:spPr>
            <a:xfrm>
              <a:off x="2908990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71" name="Straight Arrow Connector 2070"/>
            <p:cNvCxnSpPr>
              <a:stCxn id="2070" idx="2"/>
              <a:endCxn id="2072" idx="0"/>
            </p:cNvCxnSpPr>
            <p:nvPr/>
          </p:nvCxnSpPr>
          <p:spPr>
            <a:xfrm>
              <a:off x="2988227" y="3643714"/>
              <a:ext cx="1117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2" name="Rectangle 2071"/>
                <p:cNvSpPr/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72" name="Rectangle 20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3" name="Straight Arrow Connector 2072"/>
            <p:cNvCxnSpPr>
              <a:stCxn id="2066" idx="3"/>
              <a:endCxn id="2072" idx="1"/>
            </p:cNvCxnSpPr>
            <p:nvPr/>
          </p:nvCxnSpPr>
          <p:spPr>
            <a:xfrm>
              <a:off x="2810466" y="3826820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Straight Arrow Connector 2073"/>
            <p:cNvCxnSpPr/>
            <p:nvPr/>
          </p:nvCxnSpPr>
          <p:spPr>
            <a:xfrm>
              <a:off x="3067462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5" name="Rectangle 2074"/>
            <p:cNvSpPr/>
            <p:nvPr/>
          </p:nvSpPr>
          <p:spPr>
            <a:xfrm>
              <a:off x="316500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76" name="Straight Arrow Connector 2075"/>
            <p:cNvCxnSpPr>
              <a:stCxn id="2075" idx="2"/>
              <a:endCxn id="2077" idx="0"/>
            </p:cNvCxnSpPr>
            <p:nvPr/>
          </p:nvCxnSpPr>
          <p:spPr>
            <a:xfrm>
              <a:off x="3244246" y="3643714"/>
              <a:ext cx="1117" cy="108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7" name="Rectangle 2076"/>
                <p:cNvSpPr/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77" name="Rectangle 20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8" name="Straight Arrow Connector 2077"/>
            <p:cNvCxnSpPr>
              <a:stCxn id="2072" idx="3"/>
              <a:endCxn id="2077" idx="1"/>
            </p:cNvCxnSpPr>
            <p:nvPr/>
          </p:nvCxnSpPr>
          <p:spPr>
            <a:xfrm>
              <a:off x="3068580" y="3826820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Straight Arrow Connector 2078"/>
            <p:cNvCxnSpPr/>
            <p:nvPr/>
          </p:nvCxnSpPr>
          <p:spPr>
            <a:xfrm flipV="1">
              <a:off x="3323482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0" name="Rectangle 2079"/>
            <p:cNvSpPr/>
            <p:nvPr/>
          </p:nvSpPr>
          <p:spPr>
            <a:xfrm>
              <a:off x="342423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81" name="Straight Arrow Connector 2080"/>
            <p:cNvCxnSpPr>
              <a:stCxn id="2080" idx="2"/>
              <a:endCxn id="2082" idx="0"/>
            </p:cNvCxnSpPr>
            <p:nvPr/>
          </p:nvCxnSpPr>
          <p:spPr>
            <a:xfrm>
              <a:off x="3503476" y="3643714"/>
              <a:ext cx="1117" cy="10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2" name="Rectangle 2081"/>
                <p:cNvSpPr/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82" name="Rectangle 20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3" name="Straight Arrow Connector 2082"/>
            <p:cNvCxnSpPr>
              <a:stCxn id="2077" idx="3"/>
              <a:endCxn id="2082" idx="1"/>
            </p:cNvCxnSpPr>
            <p:nvPr/>
          </p:nvCxnSpPr>
          <p:spPr>
            <a:xfrm flipV="1">
              <a:off x="3324599" y="3826807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4" name="Rectangle 2083"/>
                <p:cNvSpPr/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84" name="Rectangle 20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5" name="Rectangle 2084"/>
                <p:cNvSpPr/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85" name="Rectangle 20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6" name="Straight Arrow Connector 2085"/>
            <p:cNvCxnSpPr>
              <a:stCxn id="2084" idx="3"/>
              <a:endCxn id="2085" idx="1"/>
            </p:cNvCxnSpPr>
            <p:nvPr/>
          </p:nvCxnSpPr>
          <p:spPr>
            <a:xfrm>
              <a:off x="5152380" y="382603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7" name="Rectangle 2086"/>
                <p:cNvSpPr/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87" name="Rectangle 20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286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8" name="Straight Arrow Connector 2087"/>
            <p:cNvCxnSpPr>
              <a:stCxn id="2085" idx="3"/>
              <a:endCxn id="2087" idx="1"/>
            </p:cNvCxnSpPr>
            <p:nvPr/>
          </p:nvCxnSpPr>
          <p:spPr>
            <a:xfrm flipV="1">
              <a:off x="5408401" y="382602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9" name="Straight Arrow Connector 2088"/>
            <p:cNvCxnSpPr>
              <a:stCxn id="2092" idx="2"/>
              <a:endCxn id="2084" idx="0"/>
            </p:cNvCxnSpPr>
            <p:nvPr/>
          </p:nvCxnSpPr>
          <p:spPr>
            <a:xfrm>
              <a:off x="5069153" y="3643714"/>
              <a:ext cx="3993" cy="106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0" name="Straight Arrow Connector 2089"/>
            <p:cNvCxnSpPr>
              <a:stCxn id="2094" idx="2"/>
              <a:endCxn id="2085" idx="0"/>
            </p:cNvCxnSpPr>
            <p:nvPr/>
          </p:nvCxnSpPr>
          <p:spPr>
            <a:xfrm>
              <a:off x="5325173" y="3643714"/>
              <a:ext cx="3992" cy="10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1" name="Straight Arrow Connector 2090"/>
            <p:cNvCxnSpPr>
              <a:stCxn id="2096" idx="2"/>
              <a:endCxn id="2087" idx="0"/>
            </p:cNvCxnSpPr>
            <p:nvPr/>
          </p:nvCxnSpPr>
          <p:spPr>
            <a:xfrm>
              <a:off x="5584403" y="3643714"/>
              <a:ext cx="3992" cy="106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2" name="Rectangle 2091"/>
            <p:cNvSpPr/>
            <p:nvPr/>
          </p:nvSpPr>
          <p:spPr>
            <a:xfrm>
              <a:off x="4989916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93" name="Straight Arrow Connector 2092"/>
            <p:cNvCxnSpPr/>
            <p:nvPr/>
          </p:nvCxnSpPr>
          <p:spPr>
            <a:xfrm>
              <a:off x="5148388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4" name="Rectangle 2093"/>
            <p:cNvSpPr/>
            <p:nvPr/>
          </p:nvSpPr>
          <p:spPr>
            <a:xfrm>
              <a:off x="524593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95" name="Straight Arrow Connector 2094"/>
            <p:cNvCxnSpPr/>
            <p:nvPr/>
          </p:nvCxnSpPr>
          <p:spPr>
            <a:xfrm flipV="1">
              <a:off x="5404408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6" name="Rectangle 2095"/>
            <p:cNvSpPr/>
            <p:nvPr/>
          </p:nvSpPr>
          <p:spPr>
            <a:xfrm>
              <a:off x="550516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97" name="Straight Arrow Connector 2096"/>
            <p:cNvCxnSpPr/>
            <p:nvPr/>
          </p:nvCxnSpPr>
          <p:spPr>
            <a:xfrm>
              <a:off x="5671918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8" name="Rectangle 2097"/>
            <p:cNvSpPr/>
            <p:nvPr/>
          </p:nvSpPr>
          <p:spPr>
            <a:xfrm>
              <a:off x="5767002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99" name="Straight Arrow Connector 2098"/>
            <p:cNvCxnSpPr>
              <a:stCxn id="2098" idx="2"/>
              <a:endCxn id="2100" idx="0"/>
            </p:cNvCxnSpPr>
            <p:nvPr/>
          </p:nvCxnSpPr>
          <p:spPr>
            <a:xfrm>
              <a:off x="5846239" y="3643714"/>
              <a:ext cx="1099" cy="105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0" name="Rectangle 2099"/>
                <p:cNvSpPr/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00" name="Rectangle 20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1" name="Straight Arrow Connector 2100"/>
            <p:cNvCxnSpPr>
              <a:stCxn id="2087" idx="3"/>
              <a:endCxn id="2100" idx="1"/>
            </p:cNvCxnSpPr>
            <p:nvPr/>
          </p:nvCxnSpPr>
          <p:spPr>
            <a:xfrm flipV="1">
              <a:off x="5667631" y="38247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2" name="Rectangle 2101"/>
                <p:cNvSpPr/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02" name="Rectangle 2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3" name="Straight Arrow Connector 2102"/>
            <p:cNvCxnSpPr>
              <a:endCxn id="2102" idx="1"/>
            </p:cNvCxnSpPr>
            <p:nvPr/>
          </p:nvCxnSpPr>
          <p:spPr>
            <a:xfrm flipV="1">
              <a:off x="4626904" y="382576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4" name="Straight Arrow Connector 2103"/>
            <p:cNvCxnSpPr>
              <a:stCxn id="2106" idx="2"/>
              <a:endCxn id="2102" idx="0"/>
            </p:cNvCxnSpPr>
            <p:nvPr/>
          </p:nvCxnSpPr>
          <p:spPr>
            <a:xfrm>
              <a:off x="4802906" y="3643714"/>
              <a:ext cx="3992" cy="10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" name="Straight Arrow Connector 2104"/>
            <p:cNvCxnSpPr/>
            <p:nvPr/>
          </p:nvCxnSpPr>
          <p:spPr>
            <a:xfrm flipV="1">
              <a:off x="4622911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6" name="Rectangle 2105"/>
            <p:cNvSpPr/>
            <p:nvPr/>
          </p:nvSpPr>
          <p:spPr>
            <a:xfrm>
              <a:off x="4723669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07" name="Straight Arrow Connector 2106"/>
            <p:cNvCxnSpPr/>
            <p:nvPr/>
          </p:nvCxnSpPr>
          <p:spPr>
            <a:xfrm>
              <a:off x="4890421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8" name="Straight Arrow Connector 2107"/>
            <p:cNvCxnSpPr>
              <a:stCxn id="2102" idx="3"/>
            </p:cNvCxnSpPr>
            <p:nvPr/>
          </p:nvCxnSpPr>
          <p:spPr>
            <a:xfrm flipV="1">
              <a:off x="4886134" y="382448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9" name="Rectangle 2108"/>
                <p:cNvSpPr/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09" name="Rectangle 2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0" name="Straight Arrow Connector 2109"/>
            <p:cNvCxnSpPr>
              <a:stCxn id="2111" idx="3"/>
              <a:endCxn id="2113" idx="1"/>
            </p:cNvCxnSpPr>
            <p:nvPr/>
          </p:nvCxnSpPr>
          <p:spPr>
            <a:xfrm>
              <a:off x="2844325" y="2946569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1" name="Rectangle 2110"/>
            <p:cNvSpPr/>
            <p:nvPr/>
          </p:nvSpPr>
          <p:spPr>
            <a:xfrm>
              <a:off x="268585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12" name="Straight Arrow Connector 2111"/>
            <p:cNvCxnSpPr>
              <a:stCxn id="2111" idx="2"/>
              <a:endCxn id="2109" idx="0"/>
            </p:cNvCxnSpPr>
            <p:nvPr/>
          </p:nvCxnSpPr>
          <p:spPr>
            <a:xfrm flipH="1">
              <a:off x="2761649" y="3021922"/>
              <a:ext cx="3440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3" name="Rectangle 2112"/>
            <p:cNvSpPr/>
            <p:nvPr/>
          </p:nvSpPr>
          <p:spPr>
            <a:xfrm>
              <a:off x="293940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14" name="Straight Arrow Connector 2113"/>
            <p:cNvCxnSpPr>
              <a:stCxn id="2113" idx="2"/>
              <a:endCxn id="2115" idx="0"/>
            </p:cNvCxnSpPr>
            <p:nvPr/>
          </p:nvCxnSpPr>
          <p:spPr>
            <a:xfrm>
              <a:off x="3018645" y="3021922"/>
              <a:ext cx="1117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5" name="Rectangle 2114"/>
                <p:cNvSpPr/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15" name="Rectangle 2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6" name="Straight Arrow Connector 2115"/>
            <p:cNvCxnSpPr>
              <a:stCxn id="2109" idx="3"/>
              <a:endCxn id="2115" idx="1"/>
            </p:cNvCxnSpPr>
            <p:nvPr/>
          </p:nvCxnSpPr>
          <p:spPr>
            <a:xfrm>
              <a:off x="2840884" y="3205066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7" name="Straight Arrow Connector 2116"/>
            <p:cNvCxnSpPr>
              <a:stCxn id="2113" idx="3"/>
              <a:endCxn id="2118" idx="1"/>
            </p:cNvCxnSpPr>
            <p:nvPr/>
          </p:nvCxnSpPr>
          <p:spPr>
            <a:xfrm>
              <a:off x="3097881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8" name="Rectangle 2117"/>
            <p:cNvSpPr/>
            <p:nvPr/>
          </p:nvSpPr>
          <p:spPr>
            <a:xfrm>
              <a:off x="3195427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19" name="Straight Arrow Connector 2118"/>
            <p:cNvCxnSpPr>
              <a:stCxn id="2118" idx="2"/>
              <a:endCxn id="2120" idx="0"/>
            </p:cNvCxnSpPr>
            <p:nvPr/>
          </p:nvCxnSpPr>
          <p:spPr>
            <a:xfrm>
              <a:off x="3274664" y="3021922"/>
              <a:ext cx="1117" cy="10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0" name="Rectangle 2119"/>
                <p:cNvSpPr/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20" name="Rectangle 2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1" name="Straight Arrow Connector 2120"/>
            <p:cNvCxnSpPr>
              <a:stCxn id="2115" idx="3"/>
              <a:endCxn id="2120" idx="1"/>
            </p:cNvCxnSpPr>
            <p:nvPr/>
          </p:nvCxnSpPr>
          <p:spPr>
            <a:xfrm>
              <a:off x="3098998" y="320506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2" name="Straight Arrow Connector 2121"/>
            <p:cNvCxnSpPr>
              <a:stCxn id="2118" idx="3"/>
              <a:endCxn id="2123" idx="1"/>
            </p:cNvCxnSpPr>
            <p:nvPr/>
          </p:nvCxnSpPr>
          <p:spPr>
            <a:xfrm>
              <a:off x="335390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3" name="Rectangle 2122"/>
            <p:cNvSpPr/>
            <p:nvPr/>
          </p:nvSpPr>
          <p:spPr>
            <a:xfrm>
              <a:off x="345465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24" name="Straight Arrow Connector 2123"/>
            <p:cNvCxnSpPr>
              <a:stCxn id="2123" idx="2"/>
              <a:endCxn id="2125" idx="0"/>
            </p:cNvCxnSpPr>
            <p:nvPr/>
          </p:nvCxnSpPr>
          <p:spPr>
            <a:xfrm>
              <a:off x="3533894" y="3021922"/>
              <a:ext cx="1117" cy="107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5" name="Rectangle 2124"/>
                <p:cNvSpPr/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25" name="Rectangle 2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6" name="Straight Arrow Connector 2125"/>
            <p:cNvCxnSpPr>
              <a:stCxn id="2120" idx="3"/>
              <a:endCxn id="2125" idx="1"/>
            </p:cNvCxnSpPr>
            <p:nvPr/>
          </p:nvCxnSpPr>
          <p:spPr>
            <a:xfrm flipV="1">
              <a:off x="3355017" y="320505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7" name="Rectangle 2126"/>
            <p:cNvSpPr/>
            <p:nvPr/>
          </p:nvSpPr>
          <p:spPr>
            <a:xfrm>
              <a:off x="3708761" y="2871216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8" name="Rectangle 2127"/>
                <p:cNvSpPr/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28" name="Rectangle 2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9" name="Rectangle 2128"/>
                <p:cNvSpPr/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29" name="Rectangle 2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0" name="Rectangle 2129"/>
                <p:cNvSpPr/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30" name="Rectangle 2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1" name="Rectangle 2130"/>
                <p:cNvSpPr/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31" name="Rectangle 2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2" name="Rectangle 2131"/>
                <p:cNvSpPr/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32" name="Rectangle 2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3" name="Rectangle 2132"/>
                <p:cNvSpPr/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33" name="Rectangle 2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4" name="Straight Arrow Connector 2133"/>
            <p:cNvCxnSpPr>
              <a:stCxn id="2132" idx="3"/>
              <a:endCxn id="2133" idx="1"/>
            </p:cNvCxnSpPr>
            <p:nvPr/>
          </p:nvCxnSpPr>
          <p:spPr>
            <a:xfrm>
              <a:off x="5137491" y="320077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5" name="Rectangle 2134"/>
                <p:cNvSpPr/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35" name="Rectangle 2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6" name="Straight Arrow Connector 2135"/>
            <p:cNvCxnSpPr>
              <a:stCxn id="2133" idx="3"/>
              <a:endCxn id="2135" idx="1"/>
            </p:cNvCxnSpPr>
            <p:nvPr/>
          </p:nvCxnSpPr>
          <p:spPr>
            <a:xfrm flipV="1">
              <a:off x="5393512" y="320076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7" name="Straight Arrow Connector 2136"/>
            <p:cNvCxnSpPr/>
            <p:nvPr/>
          </p:nvCxnSpPr>
          <p:spPr>
            <a:xfrm>
              <a:off x="4282380" y="3026572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8" name="Straight Arrow Connector 2137"/>
            <p:cNvCxnSpPr>
              <a:stCxn id="2142" idx="2"/>
              <a:endCxn id="2132" idx="0"/>
            </p:cNvCxnSpPr>
            <p:nvPr/>
          </p:nvCxnSpPr>
          <p:spPr>
            <a:xfrm>
              <a:off x="5054264" y="3021922"/>
              <a:ext cx="3993" cy="103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" name="Straight Arrow Connector 2138"/>
            <p:cNvCxnSpPr>
              <a:stCxn id="2144" idx="2"/>
              <a:endCxn id="2133" idx="0"/>
            </p:cNvCxnSpPr>
            <p:nvPr/>
          </p:nvCxnSpPr>
          <p:spPr>
            <a:xfrm>
              <a:off x="5310284" y="3021922"/>
              <a:ext cx="3992" cy="104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0" name="Straight Arrow Connector 2139"/>
            <p:cNvCxnSpPr>
              <a:stCxn id="2146" idx="2"/>
              <a:endCxn id="2135" idx="0"/>
            </p:cNvCxnSpPr>
            <p:nvPr/>
          </p:nvCxnSpPr>
          <p:spPr>
            <a:xfrm>
              <a:off x="5569514" y="3021922"/>
              <a:ext cx="3992" cy="103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1" name="Straight Arrow Connector 2140"/>
            <p:cNvCxnSpPr>
              <a:stCxn id="2123" idx="3"/>
              <a:endCxn id="2127" idx="1"/>
            </p:cNvCxnSpPr>
            <p:nvPr/>
          </p:nvCxnSpPr>
          <p:spPr>
            <a:xfrm>
              <a:off x="3613130" y="2946569"/>
              <a:ext cx="95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2" name="Rectangle 2141"/>
            <p:cNvSpPr/>
            <p:nvPr/>
          </p:nvSpPr>
          <p:spPr>
            <a:xfrm>
              <a:off x="497502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43" name="Straight Arrow Connector 2142"/>
            <p:cNvCxnSpPr>
              <a:stCxn id="2142" idx="3"/>
              <a:endCxn id="2144" idx="1"/>
            </p:cNvCxnSpPr>
            <p:nvPr/>
          </p:nvCxnSpPr>
          <p:spPr>
            <a:xfrm>
              <a:off x="5133500" y="2946569"/>
              <a:ext cx="97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4" name="Rectangle 2143"/>
            <p:cNvSpPr/>
            <p:nvPr/>
          </p:nvSpPr>
          <p:spPr>
            <a:xfrm>
              <a:off x="523104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45" name="Straight Arrow Connector 2144"/>
            <p:cNvCxnSpPr>
              <a:stCxn id="2144" idx="3"/>
              <a:endCxn id="2146" idx="1"/>
            </p:cNvCxnSpPr>
            <p:nvPr/>
          </p:nvCxnSpPr>
          <p:spPr>
            <a:xfrm>
              <a:off x="538952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6" name="Rectangle 2145"/>
            <p:cNvSpPr/>
            <p:nvPr/>
          </p:nvSpPr>
          <p:spPr>
            <a:xfrm>
              <a:off x="549027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47" name="Straight Arrow Connector 2146"/>
            <p:cNvCxnSpPr/>
            <p:nvPr/>
          </p:nvCxnSpPr>
          <p:spPr>
            <a:xfrm>
              <a:off x="5657029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8" name="Rectangle 2147"/>
            <p:cNvSpPr/>
            <p:nvPr/>
          </p:nvSpPr>
          <p:spPr>
            <a:xfrm>
              <a:off x="575211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49" name="Straight Arrow Connector 2148"/>
            <p:cNvCxnSpPr>
              <a:stCxn id="2148" idx="2"/>
              <a:endCxn id="2150" idx="0"/>
            </p:cNvCxnSpPr>
            <p:nvPr/>
          </p:nvCxnSpPr>
          <p:spPr>
            <a:xfrm>
              <a:off x="5831350" y="3021922"/>
              <a:ext cx="1099" cy="102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0" name="Rectangle 2149"/>
                <p:cNvSpPr/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50" name="Rectangle 2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1" name="Straight Arrow Connector 2150"/>
            <p:cNvCxnSpPr>
              <a:stCxn id="2135" idx="3"/>
              <a:endCxn id="2150" idx="1"/>
            </p:cNvCxnSpPr>
            <p:nvPr/>
          </p:nvCxnSpPr>
          <p:spPr>
            <a:xfrm flipV="1">
              <a:off x="5652742" y="319948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2" name="Straight Arrow Connector 2151"/>
            <p:cNvCxnSpPr/>
            <p:nvPr/>
          </p:nvCxnSpPr>
          <p:spPr>
            <a:xfrm>
              <a:off x="4519518" y="3026572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" name="Straight Arrow Connector 2152"/>
            <p:cNvCxnSpPr/>
            <p:nvPr/>
          </p:nvCxnSpPr>
          <p:spPr>
            <a:xfrm>
              <a:off x="4035697" y="3026572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4" name="Straight Arrow Connector 2153"/>
            <p:cNvCxnSpPr/>
            <p:nvPr/>
          </p:nvCxnSpPr>
          <p:spPr>
            <a:xfrm>
              <a:off x="3786286" y="3026572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5" name="Rectangle 2154"/>
                <p:cNvSpPr/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55" name="Rectangle 2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6" name="Straight Arrow Connector 2155"/>
            <p:cNvCxnSpPr>
              <a:endCxn id="2155" idx="1"/>
            </p:cNvCxnSpPr>
            <p:nvPr/>
          </p:nvCxnSpPr>
          <p:spPr>
            <a:xfrm flipV="1">
              <a:off x="4612015" y="320050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7" name="Straight Arrow Connector 2156"/>
            <p:cNvCxnSpPr>
              <a:stCxn id="2159" idx="2"/>
              <a:endCxn id="2155" idx="0"/>
            </p:cNvCxnSpPr>
            <p:nvPr/>
          </p:nvCxnSpPr>
          <p:spPr>
            <a:xfrm>
              <a:off x="4788017" y="3021922"/>
              <a:ext cx="3992" cy="10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8" name="Straight Arrow Connector 2157"/>
            <p:cNvCxnSpPr/>
            <p:nvPr/>
          </p:nvCxnSpPr>
          <p:spPr>
            <a:xfrm flipV="1">
              <a:off x="4608022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9" name="Rectangle 2158"/>
            <p:cNvSpPr/>
            <p:nvPr/>
          </p:nvSpPr>
          <p:spPr>
            <a:xfrm>
              <a:off x="4708780" y="2871216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60" name="Straight Arrow Connector 2159"/>
            <p:cNvCxnSpPr/>
            <p:nvPr/>
          </p:nvCxnSpPr>
          <p:spPr>
            <a:xfrm>
              <a:off x="4875532" y="294722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Straight Arrow Connector 2160"/>
            <p:cNvCxnSpPr>
              <a:stCxn id="2155" idx="3"/>
            </p:cNvCxnSpPr>
            <p:nvPr/>
          </p:nvCxnSpPr>
          <p:spPr>
            <a:xfrm flipV="1">
              <a:off x="4871245" y="319922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2" name="Straight Arrow Connector 2161"/>
            <p:cNvCxnSpPr/>
            <p:nvPr/>
          </p:nvCxnSpPr>
          <p:spPr>
            <a:xfrm>
              <a:off x="592145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3" name="Rectangle 2162"/>
            <p:cNvSpPr/>
            <p:nvPr/>
          </p:nvSpPr>
          <p:spPr>
            <a:xfrm>
              <a:off x="6016536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64" name="Straight Arrow Connector 2163"/>
            <p:cNvCxnSpPr>
              <a:stCxn id="2163" idx="2"/>
              <a:endCxn id="2165" idx="0"/>
            </p:cNvCxnSpPr>
            <p:nvPr/>
          </p:nvCxnSpPr>
          <p:spPr>
            <a:xfrm>
              <a:off x="6095773" y="3021922"/>
              <a:ext cx="0" cy="1026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5" name="Rectangle 2164"/>
                <p:cNvSpPr/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65" name="Rectangle 2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6" name="Straight Arrow Connector 2165"/>
            <p:cNvCxnSpPr>
              <a:endCxn id="2165" idx="1"/>
            </p:cNvCxnSpPr>
            <p:nvPr/>
          </p:nvCxnSpPr>
          <p:spPr>
            <a:xfrm>
              <a:off x="5918021" y="319995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7" name="Rectangle 2166"/>
                <p:cNvSpPr/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67" name="Rectangle 2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8" name="Rectangle 2167"/>
                <p:cNvSpPr/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68" name="Rectangle 2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9" name="Straight Arrow Connector 2168"/>
            <p:cNvCxnSpPr>
              <a:stCxn id="2167" idx="3"/>
              <a:endCxn id="2168" idx="1"/>
            </p:cNvCxnSpPr>
            <p:nvPr/>
          </p:nvCxnSpPr>
          <p:spPr>
            <a:xfrm>
              <a:off x="6954133" y="319459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0" name="Rectangle 2169"/>
                <p:cNvSpPr/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70" name="Rectangle 2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1" name="Straight Arrow Connector 2170"/>
            <p:cNvCxnSpPr>
              <a:stCxn id="2168" idx="3"/>
            </p:cNvCxnSpPr>
            <p:nvPr/>
          </p:nvCxnSpPr>
          <p:spPr>
            <a:xfrm flipV="1">
              <a:off x="7210153" y="319458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2" name="Straight Arrow Connector 2171"/>
            <p:cNvCxnSpPr>
              <a:stCxn id="2177" idx="2"/>
              <a:endCxn id="2167" idx="0"/>
            </p:cNvCxnSpPr>
            <p:nvPr/>
          </p:nvCxnSpPr>
          <p:spPr>
            <a:xfrm>
              <a:off x="6870906" y="3021922"/>
              <a:ext cx="3992" cy="97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3" name="Straight Arrow Connector 2172"/>
            <p:cNvCxnSpPr>
              <a:stCxn id="2179" idx="2"/>
              <a:endCxn id="2168" idx="0"/>
            </p:cNvCxnSpPr>
            <p:nvPr/>
          </p:nvCxnSpPr>
          <p:spPr>
            <a:xfrm>
              <a:off x="7126925" y="3021922"/>
              <a:ext cx="3992" cy="9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4" name="Straight Arrow Connector 2173"/>
            <p:cNvCxnSpPr>
              <a:stCxn id="2181" idx="2"/>
              <a:endCxn id="2170" idx="0"/>
            </p:cNvCxnSpPr>
            <p:nvPr/>
          </p:nvCxnSpPr>
          <p:spPr>
            <a:xfrm>
              <a:off x="7389846" y="3021922"/>
              <a:ext cx="3992" cy="99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5" name="Straight Arrow Connector 2174"/>
            <p:cNvCxnSpPr/>
            <p:nvPr/>
          </p:nvCxnSpPr>
          <p:spPr>
            <a:xfrm flipV="1">
              <a:off x="6696887" y="2944368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6" name="Straight Arrow Connector 2175"/>
            <p:cNvCxnSpPr>
              <a:endCxn id="2167" idx="1"/>
            </p:cNvCxnSpPr>
            <p:nvPr/>
          </p:nvCxnSpPr>
          <p:spPr>
            <a:xfrm flipV="1">
              <a:off x="6693972" y="3194599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7" name="Rectangle 2176"/>
            <p:cNvSpPr/>
            <p:nvPr/>
          </p:nvSpPr>
          <p:spPr>
            <a:xfrm>
              <a:off x="679166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78" name="Straight Arrow Connector 2177"/>
            <p:cNvCxnSpPr>
              <a:stCxn id="2177" idx="3"/>
              <a:endCxn id="2179" idx="1"/>
            </p:cNvCxnSpPr>
            <p:nvPr/>
          </p:nvCxnSpPr>
          <p:spPr>
            <a:xfrm>
              <a:off x="6950142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9" name="Rectangle 2178"/>
            <p:cNvSpPr/>
            <p:nvPr/>
          </p:nvSpPr>
          <p:spPr>
            <a:xfrm>
              <a:off x="704768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80" name="Straight Arrow Connector 2179"/>
            <p:cNvCxnSpPr/>
            <p:nvPr/>
          </p:nvCxnSpPr>
          <p:spPr>
            <a:xfrm flipV="1">
              <a:off x="7206160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1" name="Rectangle 2180"/>
            <p:cNvSpPr/>
            <p:nvPr/>
          </p:nvSpPr>
          <p:spPr>
            <a:xfrm>
              <a:off x="731060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82" name="Straight Arrow Connector 2181"/>
            <p:cNvCxnSpPr/>
            <p:nvPr/>
          </p:nvCxnSpPr>
          <p:spPr>
            <a:xfrm>
              <a:off x="74773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3" name="Rectangle 2182"/>
            <p:cNvSpPr/>
            <p:nvPr/>
          </p:nvSpPr>
          <p:spPr>
            <a:xfrm>
              <a:off x="75724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84" name="Straight Arrow Connector 2183"/>
            <p:cNvCxnSpPr>
              <a:stCxn id="2183" idx="2"/>
              <a:endCxn id="2185" idx="0"/>
            </p:cNvCxnSpPr>
            <p:nvPr/>
          </p:nvCxnSpPr>
          <p:spPr>
            <a:xfrm>
              <a:off x="7651682" y="3021922"/>
              <a:ext cx="1099" cy="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5" name="Rectangle 2184"/>
                <p:cNvSpPr/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85" name="Rectangle 2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6" name="Straight Arrow Connector 2185"/>
            <p:cNvCxnSpPr>
              <a:stCxn id="2170" idx="3"/>
              <a:endCxn id="2185" idx="1"/>
            </p:cNvCxnSpPr>
            <p:nvPr/>
          </p:nvCxnSpPr>
          <p:spPr>
            <a:xfrm flipV="1">
              <a:off x="7473074" y="3195903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7" name="Straight Arrow Connector 2186"/>
            <p:cNvCxnSpPr/>
            <p:nvPr/>
          </p:nvCxnSpPr>
          <p:spPr>
            <a:xfrm>
              <a:off x="6176825" y="294436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8" name="Rectangle 2187"/>
            <p:cNvSpPr/>
            <p:nvPr/>
          </p:nvSpPr>
          <p:spPr>
            <a:xfrm>
              <a:off x="627437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89" name="Straight Arrow Connector 2188"/>
            <p:cNvCxnSpPr>
              <a:stCxn id="2188" idx="2"/>
              <a:endCxn id="2190" idx="0"/>
            </p:cNvCxnSpPr>
            <p:nvPr/>
          </p:nvCxnSpPr>
          <p:spPr>
            <a:xfrm>
              <a:off x="6353609" y="3021922"/>
              <a:ext cx="1117" cy="99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0" name="Rectangle 2189"/>
                <p:cNvSpPr/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90" name="Rectangle 2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1" name="Straight Arrow Connector 2190"/>
            <p:cNvCxnSpPr>
              <a:endCxn id="2190" idx="1"/>
            </p:cNvCxnSpPr>
            <p:nvPr/>
          </p:nvCxnSpPr>
          <p:spPr>
            <a:xfrm>
              <a:off x="6177943" y="319601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2" name="Straight Arrow Connector 2191"/>
            <p:cNvCxnSpPr>
              <a:stCxn id="2188" idx="3"/>
              <a:endCxn id="2193" idx="1"/>
            </p:cNvCxnSpPr>
            <p:nvPr/>
          </p:nvCxnSpPr>
          <p:spPr>
            <a:xfrm>
              <a:off x="6432845" y="2946569"/>
              <a:ext cx="1007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3" name="Rectangle 2192"/>
            <p:cNvSpPr/>
            <p:nvPr/>
          </p:nvSpPr>
          <p:spPr>
            <a:xfrm>
              <a:off x="653360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94" name="Straight Arrow Connector 2193"/>
            <p:cNvCxnSpPr>
              <a:stCxn id="2193" idx="2"/>
              <a:endCxn id="2195" idx="0"/>
            </p:cNvCxnSpPr>
            <p:nvPr/>
          </p:nvCxnSpPr>
          <p:spPr>
            <a:xfrm>
              <a:off x="6612840" y="3021922"/>
              <a:ext cx="1117" cy="98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5" name="Rectangle 2194"/>
                <p:cNvSpPr/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95" name="Rectangle 2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6" name="Straight Arrow Connector 2195"/>
            <p:cNvCxnSpPr>
              <a:stCxn id="2190" idx="3"/>
              <a:endCxn id="2195" idx="1"/>
            </p:cNvCxnSpPr>
            <p:nvPr/>
          </p:nvCxnSpPr>
          <p:spPr>
            <a:xfrm flipV="1">
              <a:off x="6433962" y="319600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7" name="Straight Arrow Connector 2196"/>
            <p:cNvCxnSpPr/>
            <p:nvPr/>
          </p:nvCxnSpPr>
          <p:spPr>
            <a:xfrm>
              <a:off x="77334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8" name="Rectangle 2197"/>
            <p:cNvSpPr/>
            <p:nvPr/>
          </p:nvSpPr>
          <p:spPr>
            <a:xfrm>
              <a:off x="78285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99" name="Straight Arrow Connector 2198"/>
            <p:cNvCxnSpPr>
              <a:stCxn id="2198" idx="2"/>
              <a:endCxn id="2200" idx="0"/>
            </p:cNvCxnSpPr>
            <p:nvPr/>
          </p:nvCxnSpPr>
          <p:spPr>
            <a:xfrm>
              <a:off x="7907782" y="3021922"/>
              <a:ext cx="0" cy="104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0" name="Rectangle 2199"/>
                <p:cNvSpPr/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00" name="Rectangle 2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01" name="Straight Arrow Connector 2200"/>
            <p:cNvCxnSpPr>
              <a:endCxn id="2200" idx="1"/>
            </p:cNvCxnSpPr>
            <p:nvPr/>
          </p:nvCxnSpPr>
          <p:spPr>
            <a:xfrm>
              <a:off x="7730030" y="3201469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2" name="Rectangle 2201"/>
                <p:cNvSpPr/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02" name="Rectangle 2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03" name="Straight Arrow Connector 2202"/>
            <p:cNvCxnSpPr>
              <a:endCxn id="2202" idx="1"/>
            </p:cNvCxnSpPr>
            <p:nvPr/>
          </p:nvCxnSpPr>
          <p:spPr>
            <a:xfrm>
              <a:off x="5925895" y="382469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4" name="Rectangle 2203"/>
                <p:cNvSpPr/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04" name="Rectangle 2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05" name="Straight Arrow Connector 2204"/>
            <p:cNvCxnSpPr>
              <a:stCxn id="2202" idx="3"/>
              <a:endCxn id="2204" idx="1"/>
            </p:cNvCxnSpPr>
            <p:nvPr/>
          </p:nvCxnSpPr>
          <p:spPr>
            <a:xfrm flipV="1">
              <a:off x="6181916" y="382468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6" name="Straight Arrow Connector 2205"/>
            <p:cNvCxnSpPr>
              <a:stCxn id="2209" idx="2"/>
              <a:endCxn id="2202" idx="0"/>
            </p:cNvCxnSpPr>
            <p:nvPr/>
          </p:nvCxnSpPr>
          <p:spPr>
            <a:xfrm>
              <a:off x="6098688" y="3643714"/>
              <a:ext cx="3992" cy="106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7" name="Straight Arrow Connector 2206"/>
            <p:cNvCxnSpPr>
              <a:stCxn id="2211" idx="2"/>
              <a:endCxn id="2204" idx="0"/>
            </p:cNvCxnSpPr>
            <p:nvPr/>
          </p:nvCxnSpPr>
          <p:spPr>
            <a:xfrm>
              <a:off x="6357918" y="3643714"/>
              <a:ext cx="3992" cy="10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8" name="Straight Arrow Connector 2207"/>
            <p:cNvCxnSpPr/>
            <p:nvPr/>
          </p:nvCxnSpPr>
          <p:spPr>
            <a:xfrm>
              <a:off x="59219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9" name="Rectangle 2208"/>
            <p:cNvSpPr/>
            <p:nvPr/>
          </p:nvSpPr>
          <p:spPr>
            <a:xfrm>
              <a:off x="60194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10" name="Straight Arrow Connector 2209"/>
            <p:cNvCxnSpPr/>
            <p:nvPr/>
          </p:nvCxnSpPr>
          <p:spPr>
            <a:xfrm flipV="1">
              <a:off x="61779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1" name="Rectangle 2210"/>
            <p:cNvSpPr/>
            <p:nvPr/>
          </p:nvSpPr>
          <p:spPr>
            <a:xfrm>
              <a:off x="62786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212" name="Straight Arrow Connector 2211"/>
            <p:cNvCxnSpPr/>
            <p:nvPr/>
          </p:nvCxnSpPr>
          <p:spPr>
            <a:xfrm>
              <a:off x="6445433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3" name="Rectangle 2212"/>
            <p:cNvSpPr/>
            <p:nvPr/>
          </p:nvSpPr>
          <p:spPr>
            <a:xfrm>
              <a:off x="6544698" y="34930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4" name="Rectangle 2213"/>
                <p:cNvSpPr/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14" name="Rectangle 2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4286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5" name="Rectangle 2214"/>
                <p:cNvSpPr/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15" name="Rectangle 2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286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6" name="Rectangle 2215"/>
                <p:cNvSpPr/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16" name="Rectangle 2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4286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7" name="Rectangle 2216"/>
                <p:cNvSpPr/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17" name="Rectangle 2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8" name="Rectangle 2217"/>
                <p:cNvSpPr/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18" name="Rectangle 2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9" name="Straight Arrow Connector 2218"/>
            <p:cNvCxnSpPr/>
            <p:nvPr/>
          </p:nvCxnSpPr>
          <p:spPr>
            <a:xfrm>
              <a:off x="7118317" y="3646856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0" name="Straight Arrow Connector 2219"/>
            <p:cNvCxnSpPr>
              <a:stCxn id="2221" idx="2"/>
              <a:endCxn id="2218" idx="0"/>
            </p:cNvCxnSpPr>
            <p:nvPr/>
          </p:nvCxnSpPr>
          <p:spPr>
            <a:xfrm>
              <a:off x="7890201" y="3643714"/>
              <a:ext cx="3993" cy="101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1" name="Rectangle 2220"/>
            <p:cNvSpPr/>
            <p:nvPr/>
          </p:nvSpPr>
          <p:spPr>
            <a:xfrm>
              <a:off x="781096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22" name="Straight Arrow Connector 2221"/>
            <p:cNvCxnSpPr/>
            <p:nvPr/>
          </p:nvCxnSpPr>
          <p:spPr>
            <a:xfrm>
              <a:off x="7355455" y="3646856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3" name="Straight Arrow Connector 2222"/>
            <p:cNvCxnSpPr/>
            <p:nvPr/>
          </p:nvCxnSpPr>
          <p:spPr>
            <a:xfrm>
              <a:off x="6871634" y="3646856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4" name="Straight Arrow Connector 2223"/>
            <p:cNvCxnSpPr/>
            <p:nvPr/>
          </p:nvCxnSpPr>
          <p:spPr>
            <a:xfrm>
              <a:off x="6622223" y="3646856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5" name="Rectangle 2224"/>
                <p:cNvSpPr/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25" name="Rectangle 2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26" name="Straight Arrow Connector 2225"/>
            <p:cNvCxnSpPr>
              <a:endCxn id="2225" idx="1"/>
            </p:cNvCxnSpPr>
            <p:nvPr/>
          </p:nvCxnSpPr>
          <p:spPr>
            <a:xfrm flipV="1">
              <a:off x="7447952" y="382078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7" name="Straight Arrow Connector 2226"/>
            <p:cNvCxnSpPr>
              <a:stCxn id="2229" idx="2"/>
              <a:endCxn id="2225" idx="0"/>
            </p:cNvCxnSpPr>
            <p:nvPr/>
          </p:nvCxnSpPr>
          <p:spPr>
            <a:xfrm>
              <a:off x="7623954" y="3643714"/>
              <a:ext cx="3992" cy="10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8" name="Straight Arrow Connector 2227"/>
            <p:cNvCxnSpPr/>
            <p:nvPr/>
          </p:nvCxnSpPr>
          <p:spPr>
            <a:xfrm flipV="1">
              <a:off x="7443959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9" name="Rectangle 2228"/>
            <p:cNvSpPr/>
            <p:nvPr/>
          </p:nvSpPr>
          <p:spPr>
            <a:xfrm>
              <a:off x="7544717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230" name="Straight Arrow Connector 2229"/>
            <p:cNvCxnSpPr/>
            <p:nvPr/>
          </p:nvCxnSpPr>
          <p:spPr>
            <a:xfrm>
              <a:off x="7711469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1" name="Straight Arrow Connector 2230"/>
            <p:cNvCxnSpPr>
              <a:stCxn id="2225" idx="3"/>
            </p:cNvCxnSpPr>
            <p:nvPr/>
          </p:nvCxnSpPr>
          <p:spPr>
            <a:xfrm flipV="1">
              <a:off x="7707182" y="381951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2" name="Rectangle 2231"/>
                <p:cNvSpPr/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32" name="Rectangle 2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3" name="Rectangle 2232"/>
                <p:cNvSpPr/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33" name="Rectangle 2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34" name="Straight Arrow Connector 2233"/>
            <p:cNvCxnSpPr>
              <a:stCxn id="2232" idx="3"/>
              <a:endCxn id="2233" idx="1"/>
            </p:cNvCxnSpPr>
            <p:nvPr/>
          </p:nvCxnSpPr>
          <p:spPr>
            <a:xfrm>
              <a:off x="4113595" y="382451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5" name="Rectangle 2234"/>
                <p:cNvSpPr/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35" name="Rectangle 2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36" name="Straight Arrow Connector 2235"/>
            <p:cNvCxnSpPr>
              <a:stCxn id="2233" idx="3"/>
              <a:endCxn id="2235" idx="1"/>
            </p:cNvCxnSpPr>
            <p:nvPr/>
          </p:nvCxnSpPr>
          <p:spPr>
            <a:xfrm flipV="1">
              <a:off x="4369616" y="382449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7" name="Straight Arrow Connector 2236"/>
            <p:cNvCxnSpPr>
              <a:stCxn id="2240" idx="2"/>
              <a:endCxn id="2232" idx="0"/>
            </p:cNvCxnSpPr>
            <p:nvPr/>
          </p:nvCxnSpPr>
          <p:spPr>
            <a:xfrm>
              <a:off x="4030368" y="3643714"/>
              <a:ext cx="3993" cy="105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8" name="Straight Arrow Connector 2237"/>
            <p:cNvCxnSpPr>
              <a:stCxn id="2242" idx="2"/>
              <a:endCxn id="2233" idx="0"/>
            </p:cNvCxnSpPr>
            <p:nvPr/>
          </p:nvCxnSpPr>
          <p:spPr>
            <a:xfrm>
              <a:off x="4286388" y="3643714"/>
              <a:ext cx="3992" cy="106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9" name="Straight Arrow Connector 2238"/>
            <p:cNvCxnSpPr>
              <a:stCxn id="2244" idx="2"/>
              <a:endCxn id="2235" idx="0"/>
            </p:cNvCxnSpPr>
            <p:nvPr/>
          </p:nvCxnSpPr>
          <p:spPr>
            <a:xfrm>
              <a:off x="4545618" y="3643714"/>
              <a:ext cx="3992" cy="105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0" name="Rectangle 2239"/>
            <p:cNvSpPr/>
            <p:nvPr/>
          </p:nvSpPr>
          <p:spPr>
            <a:xfrm>
              <a:off x="395113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41" name="Straight Arrow Connector 2240"/>
            <p:cNvCxnSpPr/>
            <p:nvPr/>
          </p:nvCxnSpPr>
          <p:spPr>
            <a:xfrm>
              <a:off x="41096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2" name="Rectangle 2241"/>
            <p:cNvSpPr/>
            <p:nvPr/>
          </p:nvSpPr>
          <p:spPr>
            <a:xfrm>
              <a:off x="42071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43" name="Straight Arrow Connector 2242"/>
            <p:cNvCxnSpPr/>
            <p:nvPr/>
          </p:nvCxnSpPr>
          <p:spPr>
            <a:xfrm flipV="1">
              <a:off x="43656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4" name="Rectangle 2243"/>
            <p:cNvSpPr/>
            <p:nvPr/>
          </p:nvSpPr>
          <p:spPr>
            <a:xfrm>
              <a:off x="44663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5" name="Rectangle 2244"/>
                <p:cNvSpPr/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45" name="Rectangle 2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46" name="Straight Arrow Connector 2245"/>
            <p:cNvCxnSpPr>
              <a:endCxn id="2245" idx="1"/>
            </p:cNvCxnSpPr>
            <p:nvPr/>
          </p:nvCxnSpPr>
          <p:spPr>
            <a:xfrm flipV="1">
              <a:off x="3588119" y="382423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7" name="Straight Arrow Connector 2246"/>
            <p:cNvCxnSpPr>
              <a:stCxn id="2249" idx="2"/>
              <a:endCxn id="2245" idx="0"/>
            </p:cNvCxnSpPr>
            <p:nvPr/>
          </p:nvCxnSpPr>
          <p:spPr>
            <a:xfrm>
              <a:off x="3764121" y="3643714"/>
              <a:ext cx="3992" cy="105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8" name="Straight Arrow Connector 2247"/>
            <p:cNvCxnSpPr/>
            <p:nvPr/>
          </p:nvCxnSpPr>
          <p:spPr>
            <a:xfrm flipV="1">
              <a:off x="3584126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9" name="Rectangle 2248"/>
            <p:cNvSpPr/>
            <p:nvPr/>
          </p:nvSpPr>
          <p:spPr>
            <a:xfrm>
              <a:off x="3684884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250" name="Straight Arrow Connector 2249"/>
            <p:cNvCxnSpPr/>
            <p:nvPr/>
          </p:nvCxnSpPr>
          <p:spPr>
            <a:xfrm>
              <a:off x="3851636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1" name="Straight Arrow Connector 2250"/>
            <p:cNvCxnSpPr>
              <a:stCxn id="2245" idx="3"/>
            </p:cNvCxnSpPr>
            <p:nvPr/>
          </p:nvCxnSpPr>
          <p:spPr>
            <a:xfrm flipV="1">
              <a:off x="3847349" y="382296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2" name="Rectangle 2251"/>
                <p:cNvSpPr/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52" name="Rectangle 2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53" name="Straight Arrow Connector 2252"/>
            <p:cNvCxnSpPr>
              <a:stCxn id="2252" idx="3"/>
            </p:cNvCxnSpPr>
            <p:nvPr/>
          </p:nvCxnSpPr>
          <p:spPr>
            <a:xfrm>
              <a:off x="4603275" y="451056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4" name="Straight Arrow Connector 2253"/>
            <p:cNvCxnSpPr>
              <a:stCxn id="2255" idx="2"/>
              <a:endCxn id="2252" idx="0"/>
            </p:cNvCxnSpPr>
            <p:nvPr/>
          </p:nvCxnSpPr>
          <p:spPr>
            <a:xfrm>
              <a:off x="4520048" y="4329514"/>
              <a:ext cx="3993" cy="105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5" name="Rectangle 2254"/>
            <p:cNvSpPr/>
            <p:nvPr/>
          </p:nvSpPr>
          <p:spPr>
            <a:xfrm>
              <a:off x="444081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56" name="Straight Arrow Connector 2255"/>
            <p:cNvCxnSpPr/>
            <p:nvPr/>
          </p:nvCxnSpPr>
          <p:spPr>
            <a:xfrm>
              <a:off x="4599283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7" name="Rectangle 2256"/>
                <p:cNvSpPr/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57" name="Rectangle 2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58" name="Straight Arrow Connector 2257"/>
            <p:cNvCxnSpPr>
              <a:stCxn id="2259" idx="2"/>
              <a:endCxn id="2257" idx="0"/>
            </p:cNvCxnSpPr>
            <p:nvPr/>
          </p:nvCxnSpPr>
          <p:spPr>
            <a:xfrm>
              <a:off x="4253801" y="4329514"/>
              <a:ext cx="3992" cy="105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9" name="Rectangle 2258"/>
            <p:cNvSpPr/>
            <p:nvPr/>
          </p:nvSpPr>
          <p:spPr>
            <a:xfrm>
              <a:off x="41745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260" name="Straight Arrow Connector 2259"/>
            <p:cNvCxnSpPr/>
            <p:nvPr/>
          </p:nvCxnSpPr>
          <p:spPr>
            <a:xfrm>
              <a:off x="43413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1" name="Straight Arrow Connector 2260"/>
            <p:cNvCxnSpPr>
              <a:stCxn id="2257" idx="3"/>
            </p:cNvCxnSpPr>
            <p:nvPr/>
          </p:nvCxnSpPr>
          <p:spPr>
            <a:xfrm flipV="1">
              <a:off x="4337029" y="4509010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2" name="Rectangle 2261"/>
                <p:cNvSpPr/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62" name="Rectangle 2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3" name="Rectangle 2262"/>
                <p:cNvSpPr/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63" name="Rectangle 22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4" name="Straight Arrow Connector 2263"/>
            <p:cNvCxnSpPr>
              <a:stCxn id="2262" idx="3"/>
              <a:endCxn id="2263" idx="1"/>
            </p:cNvCxnSpPr>
            <p:nvPr/>
          </p:nvCxnSpPr>
          <p:spPr>
            <a:xfrm>
              <a:off x="6682405" y="451025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5" name="Rectangle 2264"/>
                <p:cNvSpPr/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65" name="Rectangle 2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6" name="Straight Arrow Connector 2265"/>
            <p:cNvCxnSpPr>
              <a:stCxn id="2263" idx="3"/>
            </p:cNvCxnSpPr>
            <p:nvPr/>
          </p:nvCxnSpPr>
          <p:spPr>
            <a:xfrm flipV="1">
              <a:off x="6938425" y="451024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7" name="Straight Arrow Connector 2266"/>
            <p:cNvCxnSpPr>
              <a:stCxn id="2272" idx="2"/>
              <a:endCxn id="2262" idx="0"/>
            </p:cNvCxnSpPr>
            <p:nvPr/>
          </p:nvCxnSpPr>
          <p:spPr>
            <a:xfrm>
              <a:off x="6599178" y="4329514"/>
              <a:ext cx="3992" cy="105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8" name="Straight Arrow Connector 2267"/>
            <p:cNvCxnSpPr>
              <a:stCxn id="2274" idx="2"/>
              <a:endCxn id="2263" idx="0"/>
            </p:cNvCxnSpPr>
            <p:nvPr/>
          </p:nvCxnSpPr>
          <p:spPr>
            <a:xfrm>
              <a:off x="6855197" y="4329514"/>
              <a:ext cx="3992" cy="106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9" name="Straight Arrow Connector 2268"/>
            <p:cNvCxnSpPr>
              <a:stCxn id="2276" idx="2"/>
              <a:endCxn id="2265" idx="0"/>
            </p:cNvCxnSpPr>
            <p:nvPr/>
          </p:nvCxnSpPr>
          <p:spPr>
            <a:xfrm>
              <a:off x="7118118" y="4329514"/>
              <a:ext cx="3992" cy="107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0" name="Straight Arrow Connector 2269"/>
            <p:cNvCxnSpPr/>
            <p:nvPr/>
          </p:nvCxnSpPr>
          <p:spPr>
            <a:xfrm flipV="1">
              <a:off x="6425159" y="4261104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1" name="Straight Arrow Connector 2270"/>
            <p:cNvCxnSpPr>
              <a:endCxn id="2262" idx="1"/>
            </p:cNvCxnSpPr>
            <p:nvPr/>
          </p:nvCxnSpPr>
          <p:spPr>
            <a:xfrm flipV="1">
              <a:off x="6422244" y="4510254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2" name="Rectangle 2271"/>
            <p:cNvSpPr/>
            <p:nvPr/>
          </p:nvSpPr>
          <p:spPr>
            <a:xfrm>
              <a:off x="651994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73" name="Straight Arrow Connector 2272"/>
            <p:cNvCxnSpPr/>
            <p:nvPr/>
          </p:nvCxnSpPr>
          <p:spPr>
            <a:xfrm>
              <a:off x="6678412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4" name="Rectangle 2273"/>
            <p:cNvSpPr/>
            <p:nvPr/>
          </p:nvSpPr>
          <p:spPr>
            <a:xfrm>
              <a:off x="6775960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75" name="Straight Arrow Connector 2274"/>
            <p:cNvCxnSpPr/>
            <p:nvPr/>
          </p:nvCxnSpPr>
          <p:spPr>
            <a:xfrm flipV="1">
              <a:off x="6934432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6" name="Rectangle 2275"/>
            <p:cNvSpPr/>
            <p:nvPr/>
          </p:nvSpPr>
          <p:spPr>
            <a:xfrm>
              <a:off x="7038881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277" name="Straight Arrow Connector 2276"/>
            <p:cNvCxnSpPr/>
            <p:nvPr/>
          </p:nvCxnSpPr>
          <p:spPr>
            <a:xfrm>
              <a:off x="72056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8" name="Rectangle 2277"/>
            <p:cNvSpPr/>
            <p:nvPr/>
          </p:nvSpPr>
          <p:spPr>
            <a:xfrm>
              <a:off x="730071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279" name="Straight Arrow Connector 2278"/>
            <p:cNvCxnSpPr>
              <a:stCxn id="2278" idx="2"/>
              <a:endCxn id="2280" idx="0"/>
            </p:cNvCxnSpPr>
            <p:nvPr/>
          </p:nvCxnSpPr>
          <p:spPr>
            <a:xfrm>
              <a:off x="7379954" y="4329514"/>
              <a:ext cx="1099" cy="10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0" name="Rectangle 2279"/>
                <p:cNvSpPr/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80" name="Rectangle 2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81" name="Straight Arrow Connector 2280"/>
            <p:cNvCxnSpPr>
              <a:stCxn id="2265" idx="3"/>
              <a:endCxn id="2280" idx="1"/>
            </p:cNvCxnSpPr>
            <p:nvPr/>
          </p:nvCxnSpPr>
          <p:spPr>
            <a:xfrm flipV="1">
              <a:off x="7201346" y="4511558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2" name="Straight Arrow Connector 2281"/>
            <p:cNvCxnSpPr/>
            <p:nvPr/>
          </p:nvCxnSpPr>
          <p:spPr>
            <a:xfrm>
              <a:off x="5905097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3" name="Rectangle 2282"/>
            <p:cNvSpPr/>
            <p:nvPr/>
          </p:nvSpPr>
          <p:spPr>
            <a:xfrm>
              <a:off x="6002644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84" name="Straight Arrow Connector 2283"/>
            <p:cNvCxnSpPr>
              <a:stCxn id="2283" idx="2"/>
              <a:endCxn id="2285" idx="0"/>
            </p:cNvCxnSpPr>
            <p:nvPr/>
          </p:nvCxnSpPr>
          <p:spPr>
            <a:xfrm>
              <a:off x="6081881" y="4329514"/>
              <a:ext cx="1117" cy="1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5" name="Rectangle 2284"/>
                <p:cNvSpPr/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85" name="Rectangle 2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86" name="Straight Arrow Connector 2285"/>
            <p:cNvCxnSpPr>
              <a:endCxn id="2285" idx="1"/>
            </p:cNvCxnSpPr>
            <p:nvPr/>
          </p:nvCxnSpPr>
          <p:spPr>
            <a:xfrm>
              <a:off x="5906215" y="451167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7" name="Straight Arrow Connector 2286"/>
            <p:cNvCxnSpPr/>
            <p:nvPr/>
          </p:nvCxnSpPr>
          <p:spPr>
            <a:xfrm flipV="1">
              <a:off x="6161117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8" name="Rectangle 2287"/>
            <p:cNvSpPr/>
            <p:nvPr/>
          </p:nvSpPr>
          <p:spPr>
            <a:xfrm>
              <a:off x="626187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89" name="Straight Arrow Connector 2288"/>
            <p:cNvCxnSpPr>
              <a:stCxn id="2288" idx="2"/>
              <a:endCxn id="2290" idx="0"/>
            </p:cNvCxnSpPr>
            <p:nvPr/>
          </p:nvCxnSpPr>
          <p:spPr>
            <a:xfrm>
              <a:off x="6341112" y="4329514"/>
              <a:ext cx="1117" cy="106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0" name="Rectangle 2289"/>
                <p:cNvSpPr/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90" name="Rectangle 2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91" name="Straight Arrow Connector 2290"/>
            <p:cNvCxnSpPr>
              <a:stCxn id="2285" idx="3"/>
              <a:endCxn id="2290" idx="1"/>
            </p:cNvCxnSpPr>
            <p:nvPr/>
          </p:nvCxnSpPr>
          <p:spPr>
            <a:xfrm flipV="1">
              <a:off x="6162234" y="451166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2" name="Straight Arrow Connector 2291"/>
            <p:cNvCxnSpPr/>
            <p:nvPr/>
          </p:nvCxnSpPr>
          <p:spPr>
            <a:xfrm>
              <a:off x="74617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3" name="Rectangle 2292"/>
            <p:cNvSpPr/>
            <p:nvPr/>
          </p:nvSpPr>
          <p:spPr>
            <a:xfrm>
              <a:off x="7556817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294" name="Straight Arrow Connector 2293"/>
            <p:cNvCxnSpPr>
              <a:stCxn id="2293" idx="2"/>
              <a:endCxn id="2295" idx="0"/>
            </p:cNvCxnSpPr>
            <p:nvPr/>
          </p:nvCxnSpPr>
          <p:spPr>
            <a:xfrm>
              <a:off x="7636054" y="4329514"/>
              <a:ext cx="0" cy="112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5" name="Rectangle 2294"/>
                <p:cNvSpPr/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95" name="Rectangle 22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96" name="Straight Arrow Connector 2295"/>
            <p:cNvCxnSpPr>
              <a:endCxn id="2295" idx="1"/>
            </p:cNvCxnSpPr>
            <p:nvPr/>
          </p:nvCxnSpPr>
          <p:spPr>
            <a:xfrm>
              <a:off x="7458302" y="451712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7" name="Straight Arrow Connector 2296"/>
            <p:cNvCxnSpPr/>
            <p:nvPr/>
          </p:nvCxnSpPr>
          <p:spPr>
            <a:xfrm>
              <a:off x="7719571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8" name="Rectangle 2297"/>
            <p:cNvSpPr/>
            <p:nvPr/>
          </p:nvSpPr>
          <p:spPr>
            <a:xfrm>
              <a:off x="781465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299" name="Straight Arrow Connector 2298"/>
            <p:cNvCxnSpPr>
              <a:stCxn id="2298" idx="2"/>
              <a:endCxn id="2300" idx="0"/>
            </p:cNvCxnSpPr>
            <p:nvPr/>
          </p:nvCxnSpPr>
          <p:spPr>
            <a:xfrm>
              <a:off x="7893892" y="4329514"/>
              <a:ext cx="0" cy="112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0" name="Rectangle 2299"/>
                <p:cNvSpPr/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00" name="Rectangle 22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1" name="Straight Arrow Connector 2300"/>
            <p:cNvCxnSpPr>
              <a:endCxn id="2300" idx="1"/>
            </p:cNvCxnSpPr>
            <p:nvPr/>
          </p:nvCxnSpPr>
          <p:spPr>
            <a:xfrm>
              <a:off x="7716140" y="451718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6" name="Straight Connector 2315"/>
          <p:cNvCxnSpPr/>
          <p:nvPr/>
        </p:nvCxnSpPr>
        <p:spPr>
          <a:xfrm flipV="1">
            <a:off x="1280160" y="1647720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7" name="TextBox 2316"/>
              <p:cNvSpPr txBox="1"/>
              <p:nvPr/>
            </p:nvSpPr>
            <p:spPr>
              <a:xfrm>
                <a:off x="633046" y="2068200"/>
                <a:ext cx="2286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Generation</m:t>
                      </m:r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sequences and states are generated from HOP-HMM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17" name="TextBox 2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2068200"/>
                <a:ext cx="2286000" cy="1200329"/>
              </a:xfrm>
              <a:prstGeom prst="rect">
                <a:avLst/>
              </a:prstGeom>
              <a:blipFill rotWithShape="0">
                <a:blip r:embed="rId42"/>
                <a:stretch>
                  <a:fillRect l="-1600" b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6" name="Group 2815"/>
          <p:cNvGrpSpPr/>
          <p:nvPr/>
        </p:nvGrpSpPr>
        <p:grpSpPr>
          <a:xfrm>
            <a:off x="6841225" y="8474697"/>
            <a:ext cx="3156828" cy="1124089"/>
            <a:chOff x="6273744" y="8377025"/>
            <a:chExt cx="3156828" cy="1124089"/>
          </a:xfrm>
        </p:grpSpPr>
        <p:grpSp>
          <p:nvGrpSpPr>
            <p:cNvPr id="2556" name="Group 2555"/>
            <p:cNvGrpSpPr/>
            <p:nvPr/>
          </p:nvGrpSpPr>
          <p:grpSpPr>
            <a:xfrm>
              <a:off x="6273744" y="8377025"/>
              <a:ext cx="3156828" cy="754049"/>
              <a:chOff x="2046156" y="3302677"/>
              <a:chExt cx="9350708" cy="1351392"/>
            </a:xfrm>
          </p:grpSpPr>
          <p:pic>
            <p:nvPicPr>
              <p:cNvPr id="2554" name="Picture 2553"/>
              <p:cNvPicPr>
                <a:picLocks noChangeAspect="1"/>
              </p:cNvPicPr>
              <p:nvPr/>
            </p:nvPicPr>
            <p:blipFill rotWithShape="1"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91" t="12772" r="14534" b="69566"/>
              <a:stretch/>
            </p:blipFill>
            <p:spPr>
              <a:xfrm>
                <a:off x="2046156" y="3302677"/>
                <a:ext cx="8996515" cy="1111046"/>
              </a:xfrm>
              <a:prstGeom prst="rect">
                <a:avLst/>
              </a:prstGeom>
            </p:spPr>
          </p:pic>
          <p:pic>
            <p:nvPicPr>
              <p:cNvPr id="2555" name="Picture 2554"/>
              <p:cNvPicPr>
                <a:picLocks noChangeAspect="1"/>
              </p:cNvPicPr>
              <p:nvPr/>
            </p:nvPicPr>
            <p:blipFill rotWithShape="1"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0" t="40906" r="14455" b="41432"/>
              <a:stretch/>
            </p:blipFill>
            <p:spPr>
              <a:xfrm>
                <a:off x="2400350" y="3543023"/>
                <a:ext cx="8996514" cy="111104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59" name="TextBox 2558"/>
                <p:cNvSpPr txBox="1"/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Posterior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59" name="TextBox 25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13699" r="-126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44" name="TextBox 2643"/>
          <p:cNvSpPr txBox="1"/>
          <p:nvPr/>
        </p:nvSpPr>
        <p:spPr>
          <a:xfrm>
            <a:off x="6737434" y="4856867"/>
            <a:ext cx="465507" cy="2102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5" name="TextBox 2644"/>
              <p:cNvSpPr txBox="1"/>
              <p:nvPr/>
            </p:nvSpPr>
            <p:spPr>
              <a:xfrm>
                <a:off x="7784528" y="4843659"/>
                <a:ext cx="410146" cy="2102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45" name="TextBox 26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528" y="4843659"/>
                <a:ext cx="410146" cy="210215"/>
              </a:xfrm>
              <a:prstGeom prst="rect">
                <a:avLst/>
              </a:prstGeom>
              <a:blipFill rotWithShape="0">
                <a:blip r:embed="rId4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6" name="Rectangle 2645"/>
              <p:cNvSpPr/>
              <p:nvPr/>
            </p:nvSpPr>
            <p:spPr>
              <a:xfrm>
                <a:off x="8652396" y="4822299"/>
                <a:ext cx="18280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6" name="Rectangle 2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96" y="4822299"/>
                <a:ext cx="182807" cy="283885"/>
              </a:xfrm>
              <a:prstGeom prst="rect">
                <a:avLst/>
              </a:prstGeom>
              <a:blipFill rotWithShape="0">
                <a:blip r:embed="rId46"/>
                <a:stretch>
                  <a:fillRect l="-23333" r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7" name="Rectangle 2646"/>
              <p:cNvSpPr/>
              <p:nvPr/>
            </p:nvSpPr>
            <p:spPr>
              <a:xfrm>
                <a:off x="9243714" y="4822299"/>
                <a:ext cx="27724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7" name="Rectangle 26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714" y="4822299"/>
                <a:ext cx="277247" cy="283885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50" name="Picture 4" descr="Image result for dices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91" y="387919"/>
            <a:ext cx="814673" cy="70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1" name="Right Arrow 2650"/>
          <p:cNvSpPr/>
          <p:nvPr/>
        </p:nvSpPr>
        <p:spPr>
          <a:xfrm>
            <a:off x="4169405" y="630196"/>
            <a:ext cx="314435" cy="176245"/>
          </a:xfrm>
          <a:prstGeom prst="rightArrow">
            <a:avLst>
              <a:gd name="adj1" fmla="val 50000"/>
              <a:gd name="adj2" fmla="val 74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29" name="Picture 2728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4578190" y="11127"/>
            <a:ext cx="3515277" cy="1439103"/>
          </a:xfrm>
          <a:prstGeom prst="rect">
            <a:avLst/>
          </a:prstGeom>
        </p:spPr>
      </p:pic>
      <p:pic>
        <p:nvPicPr>
          <p:cNvPr id="2806" name="Picture 2805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6270278" y="5068791"/>
            <a:ext cx="3515277" cy="1439103"/>
          </a:xfrm>
          <a:prstGeom prst="rect">
            <a:avLst/>
          </a:prstGeom>
        </p:spPr>
      </p:pic>
      <p:sp>
        <p:nvSpPr>
          <p:cNvPr id="2810" name="Right Arrow 2809"/>
          <p:cNvSpPr/>
          <p:nvPr/>
        </p:nvSpPr>
        <p:spPr>
          <a:xfrm>
            <a:off x="5443325" y="7606667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1" name="Right Arrow 2810"/>
          <p:cNvSpPr/>
          <p:nvPr/>
        </p:nvSpPr>
        <p:spPr>
          <a:xfrm>
            <a:off x="5439066" y="8570206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2" name="TextBox 2811"/>
          <p:cNvSpPr txBox="1"/>
          <p:nvPr/>
        </p:nvSpPr>
        <p:spPr>
          <a:xfrm>
            <a:off x="4888022" y="7169921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Viterbi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13" name="TextBox 2812"/>
          <p:cNvSpPr txBox="1"/>
          <p:nvPr/>
        </p:nvSpPr>
        <p:spPr>
          <a:xfrm>
            <a:off x="4617693" y="9072080"/>
            <a:ext cx="241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Forward-Backward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869" name="Group 2868"/>
          <p:cNvGrpSpPr/>
          <p:nvPr/>
        </p:nvGrpSpPr>
        <p:grpSpPr>
          <a:xfrm>
            <a:off x="8567928" y="2118643"/>
            <a:ext cx="616425" cy="2140828"/>
            <a:chOff x="8567928" y="2118643"/>
            <a:chExt cx="616425" cy="2140828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8837763" y="2282036"/>
              <a:ext cx="346590" cy="841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0" name="Straight Arrow Connector 2849"/>
            <p:cNvCxnSpPr/>
            <p:nvPr/>
          </p:nvCxnSpPr>
          <p:spPr>
            <a:xfrm>
              <a:off x="8567928" y="4242633"/>
              <a:ext cx="284686" cy="156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1" name="Straight Arrow Connector 2850"/>
            <p:cNvCxnSpPr/>
            <p:nvPr/>
          </p:nvCxnSpPr>
          <p:spPr>
            <a:xfrm>
              <a:off x="8567928" y="3430001"/>
              <a:ext cx="284686" cy="156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2" name="Straight Arrow Connector 2851"/>
            <p:cNvCxnSpPr/>
            <p:nvPr/>
          </p:nvCxnSpPr>
          <p:spPr>
            <a:xfrm>
              <a:off x="8567928" y="2735223"/>
              <a:ext cx="284686" cy="156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3" name="Straight Arrow Connector 2852"/>
            <p:cNvCxnSpPr/>
            <p:nvPr/>
          </p:nvCxnSpPr>
          <p:spPr>
            <a:xfrm>
              <a:off x="8567928" y="2121450"/>
              <a:ext cx="284686" cy="156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8" name="Straight Arrow Connector 2857"/>
            <p:cNvCxnSpPr/>
            <p:nvPr/>
          </p:nvCxnSpPr>
          <p:spPr>
            <a:xfrm>
              <a:off x="8844628" y="2118643"/>
              <a:ext cx="0" cy="214082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0" name="Group 2869"/>
          <p:cNvGrpSpPr/>
          <p:nvPr/>
        </p:nvGrpSpPr>
        <p:grpSpPr>
          <a:xfrm>
            <a:off x="8567928" y="2369061"/>
            <a:ext cx="616425" cy="2148787"/>
            <a:chOff x="8567928" y="2369061"/>
            <a:chExt cx="616425" cy="2148787"/>
          </a:xfrm>
        </p:grpSpPr>
        <p:cxnSp>
          <p:nvCxnSpPr>
            <p:cNvPr id="594" name="Straight Arrow Connector 593"/>
            <p:cNvCxnSpPr/>
            <p:nvPr/>
          </p:nvCxnSpPr>
          <p:spPr>
            <a:xfrm>
              <a:off x="8984738" y="3835060"/>
              <a:ext cx="199615" cy="36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4" name="Straight Arrow Connector 2843"/>
            <p:cNvCxnSpPr/>
            <p:nvPr/>
          </p:nvCxnSpPr>
          <p:spPr>
            <a:xfrm>
              <a:off x="8567928" y="4501367"/>
              <a:ext cx="416810" cy="156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5" name="Straight Arrow Connector 2844"/>
            <p:cNvCxnSpPr/>
            <p:nvPr/>
          </p:nvCxnSpPr>
          <p:spPr>
            <a:xfrm>
              <a:off x="8567928" y="3688735"/>
              <a:ext cx="416810" cy="156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6" name="Straight Arrow Connector 2845"/>
            <p:cNvCxnSpPr/>
            <p:nvPr/>
          </p:nvCxnSpPr>
          <p:spPr>
            <a:xfrm>
              <a:off x="8567928" y="2993957"/>
              <a:ext cx="416810" cy="156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7" name="Straight Arrow Connector 2846"/>
            <p:cNvCxnSpPr/>
            <p:nvPr/>
          </p:nvCxnSpPr>
          <p:spPr>
            <a:xfrm>
              <a:off x="8567928" y="2380184"/>
              <a:ext cx="416810" cy="156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2" name="Straight Arrow Connector 2861"/>
            <p:cNvCxnSpPr/>
            <p:nvPr/>
          </p:nvCxnSpPr>
          <p:spPr>
            <a:xfrm>
              <a:off x="8986874" y="2369061"/>
              <a:ext cx="3986" cy="214878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6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Box 575"/>
          <p:cNvSpPr txBox="1"/>
          <p:nvPr/>
        </p:nvSpPr>
        <p:spPr>
          <a:xfrm>
            <a:off x="1658152" y="37610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3" name="TextBox 622"/>
              <p:cNvSpPr txBox="1"/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23" name="TextBox 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3" name="Rectangle 642"/>
              <p:cNvSpPr/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3" name="Rectangle 6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blipFill rotWithShape="0">
                <a:blip r:embed="rId3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5" name="Rectangle 644"/>
              <p:cNvSpPr/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5" name="Rectangle 6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blipFill rotWithShape="0">
                <a:blip r:embed="rId4"/>
                <a:stretch>
                  <a:fillRect l="-26667" r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0" name="Group 749"/>
          <p:cNvGrpSpPr/>
          <p:nvPr/>
        </p:nvGrpSpPr>
        <p:grpSpPr>
          <a:xfrm>
            <a:off x="689535" y="72935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7" name="Rectangle 576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8" name="Rectangle 577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78" name="Rectangle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9" name="Rectangle 578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79" name="Rectangle 5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0" name="Rectangle 579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80" name="Rectangle 5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1" name="Rectangle 580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81" name="Rectangle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2" name="Rectangle 581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82" name="Rectangle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3" name="Rectangle 582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3" name="Rectangle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4" name="Rectangle 583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84" name="Rectangle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5" name="Rectangle 584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5" name="Rectangle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6" name="Rectangle 585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86" name="Rectangle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7" name="Rectangle 586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7" name="Rectangle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8" name="Rectangle 587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88" name="Rectangle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9" name="Rectangle 588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0" name="Rectangle 589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90" name="Rectangle 5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1" name="Rectangle 590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1" name="Rectangle 5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2" name="Rectangle 591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92" name="Rectangle 5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3" name="Rectangle 592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3" name="Rectangle 5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4" name="Rectangle 593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94" name="Rectangle 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5" name="Rectangle 594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5" name="Rectangle 5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6" name="Rectangle 595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96" name="Rectangle 5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7" name="Rectangle 596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97" name="Rectangle 5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8" name="Rectangle 597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98" name="Rectangle 5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9" name="Rectangle 598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0" name="Rectangle 599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00" name="Rectangle 5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1" name="Rectangle 600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1" name="Rectangle 6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2" name="Rectangle 601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2" name="Rectangle 6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3" name="Rectangle 602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03" name="Rectangle 6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4" name="Rectangle 603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04" name="Rectangle 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5" name="Rectangle 604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05" name="Rectangle 6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6" name="Rectangle 605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06" name="Rectangle 6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7" name="Rectangle 606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8" name="Rectangle 607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8" name="Rectangle 6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9" name="Rectangle 608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0" name="Rectangle 609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0" name="Rectangle 6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1" name="Rectangle 610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11" name="Rectangle 6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2" name="Rectangle 611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12" name="Rectangle 6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3" name="Rectangle 612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13" name="Rectangle 6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4" name="Rectangle 613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14" name="Rectangle 6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5" name="Rectangle 614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15" name="Rectangle 6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6" name="Rectangle 615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6" name="Rectangle 6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7" name="Rectangle 616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17" name="Rectangle 6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8" name="Rectangle 617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8" name="Rectangle 6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9" name="Rectangle 618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0" name="Rectangle 619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0" name="Rectangle 6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1" name="Rectangle 620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21" name="Rectangle 6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2" name="Rectangle 621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22" name="Rectangle 6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5" name="Rectangle 624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5" name="Rectangle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6" name="Rectangle 625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26" name="Rectangle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7" name="Rectangle 626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7" name="Rectangle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8" name="Rectangle 627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8" name="Rectangle 6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9" name="Rectangle 628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9" name="Rectangle 6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0" name="Rectangle 629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0" name="Rectangle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1" name="Rectangle 630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1" name="Rectangle 6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2" name="Rectangle 631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2" name="Rectangle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3" name="Rectangle 632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33" name="Rectangle 6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4" name="Rectangle 633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4" name="Rectangle 6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5" name="Rectangle 634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35" name="Rectangle 6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6" name="Rectangle 635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36" name="Rectangle 6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7" name="Rectangle 636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37" name="Rectangle 6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8" name="Rectangle 637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38" name="Rectangle 6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9" name="Rectangle 638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39" name="Rectangle 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0" name="Rectangle 639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0" name="Rectangle 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1" name="Rectangle 640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7" name="Rectangle 646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8" name="Rectangle 647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8" name="Rectangle 6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2" name="Rectangle 651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2" name="Rectangle 6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6" name="Rectangle 655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56" name="Rectangle 6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0" name="Rectangle 6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60" name="Rectangle 6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1" name="Rectangle 6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61" name="Rectangle 6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2" name="Rectangle 6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62" name="Rectangle 6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1309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3" name="Rectangle 6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63" name="Rectangle 6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4" name="Rectangle 6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64" name="Rectangle 6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5" name="Rectangle 6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65" name="Rectangle 6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6" name="Rectangle 6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66" name="Rectangle 6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7" name="Straight Connector 6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8" name="TextBox 987"/>
          <p:cNvSpPr txBox="1"/>
          <p:nvPr/>
        </p:nvSpPr>
        <p:spPr>
          <a:xfrm>
            <a:off x="5373674" y="271963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9" name="TextBox 988"/>
              <p:cNvSpPr txBox="1"/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9" name="TextBox 9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0" name="Rectangle 989"/>
              <p:cNvSpPr/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0" name="Rectangle 9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blipFill rotWithShape="0">
                <a:blip r:embed="rId80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1" name="Rectangle 990"/>
              <p:cNvSpPr/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1" name="Rectangle 9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blipFill rotWithShape="0">
                <a:blip r:embed="rId81"/>
                <a:stretch>
                  <a:fillRect l="-26087" r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2" name="Group 991"/>
          <p:cNvGrpSpPr/>
          <p:nvPr/>
        </p:nvGrpSpPr>
        <p:grpSpPr>
          <a:xfrm>
            <a:off x="4405057" y="307288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3" name="Rectangle 992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4" name="Rectangle 993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5" name="Rectangle 994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95" name="Rectangle 9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6" name="Rectangle 995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96" name="Rectangle 9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7" name="Rectangle 996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8" name="Rectangle 997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9" name="Rectangle 998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9" name="Rectangle 9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0" name="Rectangle 999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1" name="Rectangle 1000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1" name="Rectangle 10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2" name="Rectangle 1001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02" name="Rectangle 10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3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3" name="Rectangle 1002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03" name="Rectangle 10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4" name="Rectangle 1003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04" name="Rectangle 10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5" name="Rectangle 1004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5" name="Rectangle 10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6" name="Rectangle 1005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06" name="Rectangle 10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7" name="Rectangle 1006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7" name="Rectangle 10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8" name="Rectangle 1007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08" name="Rectangle 10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9" name="Rectangle 1008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9" name="Rectangle 10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0" name="Rectangle 1009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10" name="Rectangle 10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1" name="Rectangle 1010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1" name="Rectangle 10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2" name="Rectangle 1011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12" name="Rectangle 10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3" name="Rectangle 1012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13" name="Rectangle 10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4" name="Rectangle 1013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14" name="Rectangle 10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5" name="Rectangle 1014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15" name="Rectangle 10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6" name="Rectangle 1015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16" name="Rectangle 10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7" name="Rectangle 1016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7" name="Rectangle 10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8" name="Rectangle 1017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8" name="Rectangle 10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833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9" name="Rectangle 1018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19" name="Rectangle 10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0" name="Rectangle 1019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20" name="Rectangle 10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1" name="Rectangle 1020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21" name="Rectangle 10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2" name="Rectangle 1021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22" name="Rectangle 10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3" name="Rectangle 1022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23" name="Rectangle 10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4" name="Rectangle 1023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24" name="Rectangle 10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5" name="Rectangle 1024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25" name="Rectangle 10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6" name="Rectangle 1025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26" name="Rectangle 10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7" name="Rectangle 1026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27" name="Rectangle 10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8" name="Rectangle 1027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28" name="Rectangle 10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9" name="Rectangle 1028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0" name="Rectangle 1029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30" name="Rectangle 10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1" name="Rectangle 1030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31" name="Rectangle 10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2" name="Rectangle 1031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2" name="Rectangle 10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3" name="Rectangle 1032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33" name="Rectangle 10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4" name="Rectangle 1033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4" name="Rectangle 10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5" name="Rectangle 1034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35" name="Rectangle 10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6" name="Rectangle 1035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6" name="Rectangle 10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7" name="Rectangle 1036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e-IL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37" name="Rectangle 10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8" name="Rectangle 1037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38" name="Rectangle 10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9" name="Rectangle 1038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9" name="Rectangle 10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0" name="Rectangle 1039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40" name="Rectangle 10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1" name="Rectangle 1040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1" name="Rectangle 10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2" name="Rectangle 1041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2" name="Rectangle 10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3" name="Rectangle 1042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3" name="Rectangle 10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4" name="Rectangle 1043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4" name="Rectangle 10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5" name="Rectangle 1044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5" name="Rectangle 10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6" name="Rectangle 1045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6" name="Rectangle 10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7" name="Rectangle 1046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47" name="Rectangle 10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8" name="Rectangle 1047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8" name="Rectangle 10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9" name="Rectangle 1048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49" name="Rectangle 10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0" name="Rectangle 1049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50" name="Rectangle 10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1" name="Rectangle 1050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51" name="Rectangle 10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2" name="Rectangle 1051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52" name="Rectangle 10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3" name="Rectangle 1052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4" name="Rectangle 1053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4" name="Rectangle 10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5" name="Rectangle 1054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55" name="Rectangle 10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6" name="Rectangle 1055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83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56" name="Rectangle 10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 l="-4762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7" name="Rectangle 1056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7" name="Rectangle 10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1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8" name="Rectangle 1057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8" name="Rectangle 10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14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9" name="Rectangle 1058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0" name="Rectangle 10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60" name="Rectangle 10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r="-7143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1" name="Rectangle 10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61" name="Rectangle 10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2" name="Rectangle 10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62" name="Rectangle 10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12941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3" name="Rectangle 10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63" name="Rectangle 10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4" name="Rectangle 10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5" name="Rectangle 10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65" name="Rectangle 10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6" name="Rectangle 10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66" name="Rectangle 10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7" name="Straight Connector 10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Rectangle 1159"/>
          <p:cNvSpPr/>
          <p:nvPr/>
        </p:nvSpPr>
        <p:spPr>
          <a:xfrm>
            <a:off x="8699458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ctangle 1160"/>
          <p:cNvSpPr/>
          <p:nvPr/>
        </p:nvSpPr>
        <p:spPr>
          <a:xfrm>
            <a:off x="8817364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8699458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8817364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8935701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/>
        </p:nvSpPr>
        <p:spPr>
          <a:xfrm>
            <a:off x="9053607" y="3080054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8935701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/>
          <p:cNvSpPr/>
          <p:nvPr/>
        </p:nvSpPr>
        <p:spPr>
          <a:xfrm>
            <a:off x="9053607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9170861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9288766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9170861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9288766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9407104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9525009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9407104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9525009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8699277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/>
        </p:nvSpPr>
        <p:spPr>
          <a:xfrm>
            <a:off x="8817182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8699277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/>
          <p:cNvSpPr/>
          <p:nvPr/>
        </p:nvSpPr>
        <p:spPr>
          <a:xfrm>
            <a:off x="8817182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8935520" y="3328829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905342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8935520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9053425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9170680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928858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9170680" y="3453368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9288585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9406923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9524828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9406923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/>
          <p:cNvSpPr/>
          <p:nvPr/>
        </p:nvSpPr>
        <p:spPr>
          <a:xfrm>
            <a:off x="9524828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8699458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8817364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8699458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/>
        </p:nvSpPr>
        <p:spPr>
          <a:xfrm>
            <a:off x="8817364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893570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ctangle 1196"/>
          <p:cNvSpPr/>
          <p:nvPr/>
        </p:nvSpPr>
        <p:spPr>
          <a:xfrm>
            <a:off x="9053607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893570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9053607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917086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/>
        </p:nvSpPr>
        <p:spPr>
          <a:xfrm>
            <a:off x="9288766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917086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/>
          <p:cNvSpPr/>
          <p:nvPr/>
        </p:nvSpPr>
        <p:spPr>
          <a:xfrm>
            <a:off x="9288766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9407104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525009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9407104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/>
        </p:nvSpPr>
        <p:spPr>
          <a:xfrm>
            <a:off x="9525009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8699277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>
            <a:off x="8817182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8699277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8817182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893552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/>
        </p:nvSpPr>
        <p:spPr>
          <a:xfrm>
            <a:off x="9053425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8935520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ctangle 1214"/>
          <p:cNvSpPr/>
          <p:nvPr/>
        </p:nvSpPr>
        <p:spPr>
          <a:xfrm>
            <a:off x="9053425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917068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9288585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9170680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>
            <a:off x="9288585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9406923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ctangle 1220"/>
          <p:cNvSpPr/>
          <p:nvPr/>
        </p:nvSpPr>
        <p:spPr>
          <a:xfrm>
            <a:off x="9524828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9406923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9524828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9643657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/>
        </p:nvSpPr>
        <p:spPr>
          <a:xfrm>
            <a:off x="9761562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9643657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Rectangle 1226"/>
          <p:cNvSpPr/>
          <p:nvPr/>
        </p:nvSpPr>
        <p:spPr>
          <a:xfrm>
            <a:off x="9761562" y="320429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9879900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9997805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9879900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/>
        </p:nvSpPr>
        <p:spPr>
          <a:xfrm>
            <a:off x="9997805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9643476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Rectangle 1232"/>
          <p:cNvSpPr/>
          <p:nvPr/>
        </p:nvSpPr>
        <p:spPr>
          <a:xfrm>
            <a:off x="9761381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9643476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9761381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9879719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/>
        </p:nvSpPr>
        <p:spPr>
          <a:xfrm>
            <a:off x="9997624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9879719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Rectangle 1238"/>
          <p:cNvSpPr/>
          <p:nvPr/>
        </p:nvSpPr>
        <p:spPr>
          <a:xfrm>
            <a:off x="9997624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9643657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9761562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9643657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/>
        </p:nvSpPr>
        <p:spPr>
          <a:xfrm>
            <a:off x="9761562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9879900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Rectangle 1244"/>
          <p:cNvSpPr/>
          <p:nvPr/>
        </p:nvSpPr>
        <p:spPr>
          <a:xfrm>
            <a:off x="9997805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9879900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9997805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9643476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/>
        </p:nvSpPr>
        <p:spPr>
          <a:xfrm>
            <a:off x="9761381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9643476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>
            <a:off x="9761381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ctangle 1251"/>
          <p:cNvSpPr/>
          <p:nvPr/>
        </p:nvSpPr>
        <p:spPr>
          <a:xfrm>
            <a:off x="9879719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ctangle 1252"/>
          <p:cNvSpPr/>
          <p:nvPr/>
        </p:nvSpPr>
        <p:spPr>
          <a:xfrm>
            <a:off x="9997624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ectangle 1253"/>
          <p:cNvSpPr/>
          <p:nvPr/>
        </p:nvSpPr>
        <p:spPr>
          <a:xfrm>
            <a:off x="9879719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ctangle 1254"/>
          <p:cNvSpPr/>
          <p:nvPr/>
        </p:nvSpPr>
        <p:spPr>
          <a:xfrm>
            <a:off x="9997624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6" name="Group 1605"/>
          <p:cNvGrpSpPr/>
          <p:nvPr/>
        </p:nvGrpSpPr>
        <p:grpSpPr>
          <a:xfrm>
            <a:off x="2651994" y="2871216"/>
            <a:ext cx="5346435" cy="2532905"/>
            <a:chOff x="2651994" y="2871216"/>
            <a:chExt cx="5346435" cy="2532905"/>
          </a:xfrm>
        </p:grpSpPr>
        <p:sp>
          <p:nvSpPr>
            <p:cNvPr id="981" name="Rectangle 980"/>
            <p:cNvSpPr/>
            <p:nvPr/>
          </p:nvSpPr>
          <p:spPr>
            <a:xfrm>
              <a:off x="265899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2" name="Straight Arrow Connector 981"/>
            <p:cNvCxnSpPr>
              <a:stCxn id="981" idx="2"/>
              <a:endCxn id="983" idx="0"/>
            </p:cNvCxnSpPr>
            <p:nvPr/>
          </p:nvCxnSpPr>
          <p:spPr>
            <a:xfrm>
              <a:off x="2738228" y="4329514"/>
              <a:ext cx="1117" cy="109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3" name="Rectangle 982"/>
                <p:cNvSpPr/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83" name="Rectangle 9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5" name="Straight Arrow Connector 984"/>
            <p:cNvCxnSpPr/>
            <p:nvPr/>
          </p:nvCxnSpPr>
          <p:spPr>
            <a:xfrm flipV="1">
              <a:off x="2817464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Rectangle 985"/>
            <p:cNvSpPr/>
            <p:nvPr/>
          </p:nvSpPr>
          <p:spPr>
            <a:xfrm>
              <a:off x="291822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7" name="Straight Arrow Connector 986"/>
            <p:cNvCxnSpPr>
              <a:stCxn id="986" idx="2"/>
              <a:endCxn id="988" idx="0"/>
            </p:cNvCxnSpPr>
            <p:nvPr/>
          </p:nvCxnSpPr>
          <p:spPr>
            <a:xfrm>
              <a:off x="2997458" y="4329514"/>
              <a:ext cx="1117" cy="10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8" name="Rectangle 987"/>
                <p:cNvSpPr/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88" name="Rectangle 9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9" name="Straight Arrow Connector 988"/>
            <p:cNvCxnSpPr>
              <a:stCxn id="983" idx="3"/>
              <a:endCxn id="988" idx="1"/>
            </p:cNvCxnSpPr>
            <p:nvPr/>
          </p:nvCxnSpPr>
          <p:spPr>
            <a:xfrm flipV="1">
              <a:off x="2818581" y="451339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Rectangle 989"/>
            <p:cNvSpPr/>
            <p:nvPr/>
          </p:nvSpPr>
          <p:spPr>
            <a:xfrm>
              <a:off x="3172325" y="41788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1" name="Rectangle 990"/>
                <p:cNvSpPr/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91" name="Rectangle 9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2" name="Rectangle 991"/>
                <p:cNvSpPr/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92" name="Rectangle 9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3" name="Rectangle 992"/>
                <p:cNvSpPr/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4" name="Rectangle 993"/>
                <p:cNvSpPr/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7" name="Rectangle 996"/>
                <p:cNvSpPr/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8" name="Rectangle 997"/>
                <p:cNvSpPr/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Arrow Connector 998"/>
            <p:cNvCxnSpPr>
              <a:stCxn id="997" idx="3"/>
              <a:endCxn id="998" idx="1"/>
            </p:cNvCxnSpPr>
            <p:nvPr/>
          </p:nvCxnSpPr>
          <p:spPr>
            <a:xfrm>
              <a:off x="5130178" y="451129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0" name="Rectangle 999"/>
                <p:cNvSpPr/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1" name="Straight Arrow Connector 1000"/>
            <p:cNvCxnSpPr>
              <a:stCxn id="998" idx="3"/>
              <a:endCxn id="1000" idx="1"/>
            </p:cNvCxnSpPr>
            <p:nvPr/>
          </p:nvCxnSpPr>
          <p:spPr>
            <a:xfrm flipV="1">
              <a:off x="5386199" y="451128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/>
            <p:cNvCxnSpPr/>
            <p:nvPr/>
          </p:nvCxnSpPr>
          <p:spPr>
            <a:xfrm>
              <a:off x="3745944" y="4334910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Arrow Connector 1004"/>
            <p:cNvCxnSpPr>
              <a:stCxn id="1021" idx="2"/>
              <a:endCxn id="997" idx="0"/>
            </p:cNvCxnSpPr>
            <p:nvPr/>
          </p:nvCxnSpPr>
          <p:spPr>
            <a:xfrm>
              <a:off x="5046951" y="4329514"/>
              <a:ext cx="3993" cy="106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Arrow Connector 1005"/>
            <p:cNvCxnSpPr>
              <a:stCxn id="1023" idx="2"/>
              <a:endCxn id="998" idx="0"/>
            </p:cNvCxnSpPr>
            <p:nvPr/>
          </p:nvCxnSpPr>
          <p:spPr>
            <a:xfrm>
              <a:off x="5302971" y="4329514"/>
              <a:ext cx="3992" cy="107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Arrow Connector 1006"/>
            <p:cNvCxnSpPr>
              <a:stCxn id="1025" idx="2"/>
              <a:endCxn id="1000" idx="0"/>
            </p:cNvCxnSpPr>
            <p:nvPr/>
          </p:nvCxnSpPr>
          <p:spPr>
            <a:xfrm>
              <a:off x="5562201" y="4329514"/>
              <a:ext cx="3992" cy="106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Arrow Connector 1014"/>
            <p:cNvCxnSpPr/>
            <p:nvPr/>
          </p:nvCxnSpPr>
          <p:spPr>
            <a:xfrm flipV="1">
              <a:off x="3076694" y="4261104"/>
              <a:ext cx="95631" cy="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Rectangle 1020"/>
            <p:cNvSpPr/>
            <p:nvPr/>
          </p:nvSpPr>
          <p:spPr>
            <a:xfrm>
              <a:off x="496771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2" name="Straight Arrow Connector 1021"/>
            <p:cNvCxnSpPr/>
            <p:nvPr/>
          </p:nvCxnSpPr>
          <p:spPr>
            <a:xfrm>
              <a:off x="5126186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Rectangle 1022"/>
            <p:cNvSpPr/>
            <p:nvPr/>
          </p:nvSpPr>
          <p:spPr>
            <a:xfrm>
              <a:off x="522373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4" name="Straight Arrow Connector 1023"/>
            <p:cNvCxnSpPr/>
            <p:nvPr/>
          </p:nvCxnSpPr>
          <p:spPr>
            <a:xfrm flipV="1">
              <a:off x="538220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Rectangle 1024"/>
            <p:cNvSpPr/>
            <p:nvPr/>
          </p:nvSpPr>
          <p:spPr>
            <a:xfrm>
              <a:off x="54829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6" name="Straight Arrow Connector 1025"/>
            <p:cNvCxnSpPr/>
            <p:nvPr/>
          </p:nvCxnSpPr>
          <p:spPr>
            <a:xfrm>
              <a:off x="56497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Rectangle 1026"/>
            <p:cNvSpPr/>
            <p:nvPr/>
          </p:nvSpPr>
          <p:spPr>
            <a:xfrm>
              <a:off x="5744800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8" name="Straight Arrow Connector 1027"/>
            <p:cNvCxnSpPr>
              <a:stCxn id="1027" idx="2"/>
              <a:endCxn id="1029" idx="0"/>
            </p:cNvCxnSpPr>
            <p:nvPr/>
          </p:nvCxnSpPr>
          <p:spPr>
            <a:xfrm>
              <a:off x="5824037" y="4329514"/>
              <a:ext cx="1099" cy="105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9" name="Rectangle 1028"/>
                <p:cNvSpPr/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0" name="Straight Arrow Connector 1029"/>
            <p:cNvCxnSpPr>
              <a:stCxn id="1000" idx="3"/>
              <a:endCxn id="1029" idx="1"/>
            </p:cNvCxnSpPr>
            <p:nvPr/>
          </p:nvCxnSpPr>
          <p:spPr>
            <a:xfrm flipV="1">
              <a:off x="5645429" y="451000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/>
            <p:cNvCxnSpPr/>
            <p:nvPr/>
          </p:nvCxnSpPr>
          <p:spPr>
            <a:xfrm>
              <a:off x="3983082" y="4334910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/>
            <p:cNvCxnSpPr/>
            <p:nvPr/>
          </p:nvCxnSpPr>
          <p:spPr>
            <a:xfrm>
              <a:off x="3499261" y="4334910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/>
            <p:cNvCxnSpPr/>
            <p:nvPr/>
          </p:nvCxnSpPr>
          <p:spPr>
            <a:xfrm>
              <a:off x="3249850" y="4334910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3" name="Rectangle 1052"/>
                <p:cNvSpPr/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4" name="Straight Arrow Connector 1053"/>
            <p:cNvCxnSpPr/>
            <p:nvPr/>
          </p:nvCxnSpPr>
          <p:spPr>
            <a:xfrm>
              <a:off x="2832817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/>
            <p:cNvSpPr/>
            <p:nvPr/>
          </p:nvSpPr>
          <p:spPr>
            <a:xfrm>
              <a:off x="267434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6" name="Straight Arrow Connector 1055"/>
            <p:cNvCxnSpPr>
              <a:stCxn id="1055" idx="2"/>
              <a:endCxn id="1053" idx="0"/>
            </p:cNvCxnSpPr>
            <p:nvPr/>
          </p:nvCxnSpPr>
          <p:spPr>
            <a:xfrm flipH="1">
              <a:off x="2750141" y="5143330"/>
              <a:ext cx="3440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Rectangle 1056"/>
            <p:cNvSpPr/>
            <p:nvPr/>
          </p:nvSpPr>
          <p:spPr>
            <a:xfrm>
              <a:off x="292790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		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8" name="Straight Arrow Connector 1057"/>
            <p:cNvCxnSpPr>
              <a:stCxn id="1057" idx="2"/>
              <a:endCxn id="1059" idx="0"/>
            </p:cNvCxnSpPr>
            <p:nvPr/>
          </p:nvCxnSpPr>
          <p:spPr>
            <a:xfrm>
              <a:off x="3007137" y="5143330"/>
              <a:ext cx="1117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9" name="Rectangle 1058"/>
                <p:cNvSpPr/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0" name="Straight Arrow Connector 1059"/>
            <p:cNvCxnSpPr>
              <a:stCxn id="1053" idx="3"/>
              <a:endCxn id="1059" idx="1"/>
            </p:cNvCxnSpPr>
            <p:nvPr/>
          </p:nvCxnSpPr>
          <p:spPr>
            <a:xfrm>
              <a:off x="2829377" y="5321042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/>
            <p:cNvCxnSpPr/>
            <p:nvPr/>
          </p:nvCxnSpPr>
          <p:spPr>
            <a:xfrm>
              <a:off x="3086372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angle 1061"/>
            <p:cNvSpPr/>
            <p:nvPr/>
          </p:nvSpPr>
          <p:spPr>
            <a:xfrm>
              <a:off x="318391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3" name="Straight Arrow Connector 1062"/>
            <p:cNvCxnSpPr>
              <a:stCxn id="1062" idx="2"/>
              <a:endCxn id="1064" idx="0"/>
            </p:cNvCxnSpPr>
            <p:nvPr/>
          </p:nvCxnSpPr>
          <p:spPr>
            <a:xfrm>
              <a:off x="3263156" y="5143330"/>
              <a:ext cx="1117" cy="103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4" name="Rectangle 1063"/>
                <p:cNvSpPr/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5" name="Straight Arrow Connector 1064"/>
            <p:cNvCxnSpPr>
              <a:stCxn id="1059" idx="3"/>
              <a:endCxn id="1064" idx="1"/>
            </p:cNvCxnSpPr>
            <p:nvPr/>
          </p:nvCxnSpPr>
          <p:spPr>
            <a:xfrm>
              <a:off x="3087490" y="532104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Arrow Connector 1065"/>
            <p:cNvCxnSpPr/>
            <p:nvPr/>
          </p:nvCxnSpPr>
          <p:spPr>
            <a:xfrm flipV="1">
              <a:off x="3342392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Rectangle 1066"/>
            <p:cNvSpPr/>
            <p:nvPr/>
          </p:nvSpPr>
          <p:spPr>
            <a:xfrm>
              <a:off x="344315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8" name="Straight Arrow Connector 1067"/>
            <p:cNvCxnSpPr>
              <a:stCxn id="1067" idx="2"/>
              <a:endCxn id="1069" idx="0"/>
            </p:cNvCxnSpPr>
            <p:nvPr/>
          </p:nvCxnSpPr>
          <p:spPr>
            <a:xfrm>
              <a:off x="3522387" y="5143330"/>
              <a:ext cx="1117" cy="102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9" name="Rectangle 1068"/>
                <p:cNvSpPr/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9" name="Rectangle 10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0" name="Straight Arrow Connector 1069"/>
            <p:cNvCxnSpPr>
              <a:stCxn id="1064" idx="3"/>
              <a:endCxn id="1069" idx="1"/>
            </p:cNvCxnSpPr>
            <p:nvPr/>
          </p:nvCxnSpPr>
          <p:spPr>
            <a:xfrm flipV="1">
              <a:off x="3343509" y="532102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1" name="Rectangle 1070"/>
                <p:cNvSpPr/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1" name="Rectangle 10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2" name="Rectangle 1071"/>
                <p:cNvSpPr/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2" name="Rectangle 10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3" name="Straight Arrow Connector 1072"/>
            <p:cNvCxnSpPr>
              <a:stCxn id="1071" idx="3"/>
              <a:endCxn id="1072" idx="1"/>
            </p:cNvCxnSpPr>
            <p:nvPr/>
          </p:nvCxnSpPr>
          <p:spPr>
            <a:xfrm>
              <a:off x="4637859" y="532026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4" name="Rectangle 1073"/>
                <p:cNvSpPr/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4" name="Rectangle 10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5" name="Straight Arrow Connector 1074"/>
            <p:cNvCxnSpPr>
              <a:stCxn id="1072" idx="3"/>
            </p:cNvCxnSpPr>
            <p:nvPr/>
          </p:nvCxnSpPr>
          <p:spPr>
            <a:xfrm flipV="1">
              <a:off x="4893879" y="532024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>
              <a:stCxn id="1081" idx="2"/>
              <a:endCxn id="1071" idx="0"/>
            </p:cNvCxnSpPr>
            <p:nvPr/>
          </p:nvCxnSpPr>
          <p:spPr>
            <a:xfrm>
              <a:off x="4554632" y="5143330"/>
              <a:ext cx="3992" cy="101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Arrow Connector 1076"/>
            <p:cNvCxnSpPr>
              <a:stCxn id="1083" idx="2"/>
              <a:endCxn id="1072" idx="0"/>
            </p:cNvCxnSpPr>
            <p:nvPr/>
          </p:nvCxnSpPr>
          <p:spPr>
            <a:xfrm>
              <a:off x="4810651" y="5143330"/>
              <a:ext cx="3992" cy="102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/>
            <p:cNvCxnSpPr>
              <a:stCxn id="1085" idx="2"/>
              <a:endCxn id="1074" idx="0"/>
            </p:cNvCxnSpPr>
            <p:nvPr/>
          </p:nvCxnSpPr>
          <p:spPr>
            <a:xfrm>
              <a:off x="5073572" y="5143330"/>
              <a:ext cx="3992" cy="104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/>
            <p:cNvCxnSpPr/>
            <p:nvPr/>
          </p:nvCxnSpPr>
          <p:spPr>
            <a:xfrm flipV="1">
              <a:off x="4380613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/>
            <p:cNvCxnSpPr>
              <a:endCxn id="1071" idx="1"/>
            </p:cNvCxnSpPr>
            <p:nvPr/>
          </p:nvCxnSpPr>
          <p:spPr>
            <a:xfrm flipV="1">
              <a:off x="4377698" y="5320263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Rectangle 1080"/>
            <p:cNvSpPr/>
            <p:nvPr/>
          </p:nvSpPr>
          <p:spPr>
            <a:xfrm>
              <a:off x="447539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2" name="Straight Arrow Connector 1081"/>
            <p:cNvCxnSpPr/>
            <p:nvPr/>
          </p:nvCxnSpPr>
          <p:spPr>
            <a:xfrm>
              <a:off x="4633866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Rectangle 1082"/>
            <p:cNvSpPr/>
            <p:nvPr/>
          </p:nvSpPr>
          <p:spPr>
            <a:xfrm>
              <a:off x="473141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4" name="Straight Arrow Connector 1083"/>
            <p:cNvCxnSpPr/>
            <p:nvPr/>
          </p:nvCxnSpPr>
          <p:spPr>
            <a:xfrm flipV="1">
              <a:off x="4889886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Rectangle 1084"/>
            <p:cNvSpPr/>
            <p:nvPr/>
          </p:nvSpPr>
          <p:spPr>
            <a:xfrm>
              <a:off x="4994335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6" name="Straight Arrow Connector 1085"/>
            <p:cNvCxnSpPr/>
            <p:nvPr/>
          </p:nvCxnSpPr>
          <p:spPr>
            <a:xfrm>
              <a:off x="51610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Rectangle 1086"/>
            <p:cNvSpPr/>
            <p:nvPr/>
          </p:nvSpPr>
          <p:spPr>
            <a:xfrm>
              <a:off x="52561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8" name="Straight Arrow Connector 1087"/>
            <p:cNvCxnSpPr>
              <a:stCxn id="1087" idx="2"/>
              <a:endCxn id="1089" idx="0"/>
            </p:cNvCxnSpPr>
            <p:nvPr/>
          </p:nvCxnSpPr>
          <p:spPr>
            <a:xfrm>
              <a:off x="5335408" y="5143330"/>
              <a:ext cx="1099" cy="10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9" name="Rectangle 1088"/>
                <p:cNvSpPr/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9" name="Rectangle 10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0" name="Straight Arrow Connector 1089"/>
            <p:cNvCxnSpPr>
              <a:stCxn id="1074" idx="3"/>
              <a:endCxn id="1089" idx="1"/>
            </p:cNvCxnSpPr>
            <p:nvPr/>
          </p:nvCxnSpPr>
          <p:spPr>
            <a:xfrm flipV="1">
              <a:off x="5156800" y="532156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1" name="Oval 1090"/>
            <p:cNvSpPr/>
            <p:nvPr/>
          </p:nvSpPr>
          <p:spPr>
            <a:xfrm>
              <a:off x="5167872" y="465269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2" name="Oval 1091"/>
            <p:cNvSpPr/>
            <p:nvPr/>
          </p:nvSpPr>
          <p:spPr>
            <a:xfrm>
              <a:off x="5167872" y="475496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3" name="Oval 1092"/>
            <p:cNvSpPr/>
            <p:nvPr/>
          </p:nvSpPr>
          <p:spPr>
            <a:xfrm>
              <a:off x="5167872" y="4857235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4" name="Straight Arrow Connector 1093"/>
            <p:cNvCxnSpPr/>
            <p:nvPr/>
          </p:nvCxnSpPr>
          <p:spPr>
            <a:xfrm>
              <a:off x="3606996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70207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96" name="Straight Arrow Connector 1095"/>
            <p:cNvCxnSpPr>
              <a:stCxn id="1095" idx="2"/>
              <a:endCxn id="1097" idx="0"/>
            </p:cNvCxnSpPr>
            <p:nvPr/>
          </p:nvCxnSpPr>
          <p:spPr>
            <a:xfrm>
              <a:off x="3781316" y="5143330"/>
              <a:ext cx="1117" cy="103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7" name="Rectangle 1096"/>
                <p:cNvSpPr/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97" name="Rectangle 10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8" name="Straight Arrow Connector 1097"/>
            <p:cNvCxnSpPr>
              <a:endCxn id="1097" idx="1"/>
            </p:cNvCxnSpPr>
            <p:nvPr/>
          </p:nvCxnSpPr>
          <p:spPr>
            <a:xfrm>
              <a:off x="3603556" y="5321683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/>
            <p:cNvCxnSpPr/>
            <p:nvPr/>
          </p:nvCxnSpPr>
          <p:spPr>
            <a:xfrm>
              <a:off x="3860551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Rectangle 1099"/>
            <p:cNvSpPr/>
            <p:nvPr/>
          </p:nvSpPr>
          <p:spPr>
            <a:xfrm>
              <a:off x="395809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1" name="Straight Arrow Connector 1100"/>
            <p:cNvCxnSpPr>
              <a:stCxn id="1100" idx="2"/>
              <a:endCxn id="1102" idx="0"/>
            </p:cNvCxnSpPr>
            <p:nvPr/>
          </p:nvCxnSpPr>
          <p:spPr>
            <a:xfrm>
              <a:off x="4037335" y="5143330"/>
              <a:ext cx="1117" cy="103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2" name="Rectangle 1101"/>
                <p:cNvSpPr/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02" name="Rectangle 1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3" name="Straight Arrow Connector 1102"/>
            <p:cNvCxnSpPr>
              <a:stCxn id="1097" idx="3"/>
              <a:endCxn id="1102" idx="1"/>
            </p:cNvCxnSpPr>
            <p:nvPr/>
          </p:nvCxnSpPr>
          <p:spPr>
            <a:xfrm>
              <a:off x="3861669" y="532168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/>
            <p:cNvCxnSpPr/>
            <p:nvPr/>
          </p:nvCxnSpPr>
          <p:spPr>
            <a:xfrm flipV="1">
              <a:off x="4116571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Rectangle 1104"/>
            <p:cNvSpPr/>
            <p:nvPr/>
          </p:nvSpPr>
          <p:spPr>
            <a:xfrm>
              <a:off x="421732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6" name="Straight Arrow Connector 1105"/>
            <p:cNvCxnSpPr>
              <a:stCxn id="1105" idx="2"/>
              <a:endCxn id="1107" idx="0"/>
            </p:cNvCxnSpPr>
            <p:nvPr/>
          </p:nvCxnSpPr>
          <p:spPr>
            <a:xfrm>
              <a:off x="4296566" y="5143330"/>
              <a:ext cx="1117" cy="10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7" name="Rectangle 1106"/>
                <p:cNvSpPr/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07" name="Rectangle 1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8" name="Straight Arrow Connector 1107"/>
            <p:cNvCxnSpPr>
              <a:stCxn id="1102" idx="3"/>
              <a:endCxn id="1107" idx="1"/>
            </p:cNvCxnSpPr>
            <p:nvPr/>
          </p:nvCxnSpPr>
          <p:spPr>
            <a:xfrm flipV="1">
              <a:off x="4117688" y="532167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Arrow Connector 1108"/>
            <p:cNvCxnSpPr/>
            <p:nvPr/>
          </p:nvCxnSpPr>
          <p:spPr>
            <a:xfrm>
              <a:off x="54171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/>
            <p:cNvSpPr/>
            <p:nvPr/>
          </p:nvSpPr>
          <p:spPr>
            <a:xfrm>
              <a:off x="55122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1" name="Straight Arrow Connector 1110"/>
            <p:cNvCxnSpPr>
              <a:stCxn id="1110" idx="2"/>
              <a:endCxn id="1112" idx="0"/>
            </p:cNvCxnSpPr>
            <p:nvPr/>
          </p:nvCxnSpPr>
          <p:spPr>
            <a:xfrm>
              <a:off x="5591508" y="5143330"/>
              <a:ext cx="0" cy="108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2" name="Rectangle 1111"/>
                <p:cNvSpPr/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12" name="Rectangle 1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3" name="Straight Arrow Connector 1112"/>
            <p:cNvCxnSpPr>
              <a:endCxn id="1112" idx="1"/>
            </p:cNvCxnSpPr>
            <p:nvPr/>
          </p:nvCxnSpPr>
          <p:spPr>
            <a:xfrm>
              <a:off x="5413756" y="532713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/>
            <p:cNvCxnSpPr/>
            <p:nvPr/>
          </p:nvCxnSpPr>
          <p:spPr>
            <a:xfrm>
              <a:off x="567502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Rectangle 1114"/>
            <p:cNvSpPr/>
            <p:nvPr/>
          </p:nvSpPr>
          <p:spPr>
            <a:xfrm>
              <a:off x="5770109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6" name="Straight Arrow Connector 1115"/>
            <p:cNvCxnSpPr>
              <a:stCxn id="1115" idx="2"/>
              <a:endCxn id="1117" idx="0"/>
            </p:cNvCxnSpPr>
            <p:nvPr/>
          </p:nvCxnSpPr>
          <p:spPr>
            <a:xfrm>
              <a:off x="5849346" y="5143330"/>
              <a:ext cx="0" cy="108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7" name="Rectangle 1116"/>
                <p:cNvSpPr/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17" name="Rectangle 1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8" name="Straight Arrow Connector 1117"/>
            <p:cNvCxnSpPr>
              <a:endCxn id="1117" idx="1"/>
            </p:cNvCxnSpPr>
            <p:nvPr/>
          </p:nvCxnSpPr>
          <p:spPr>
            <a:xfrm>
              <a:off x="5671594" y="532719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9" name="Rectangle 1118"/>
                <p:cNvSpPr/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19" name="Rectangle 1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0" name="Rectangle 1119"/>
                <p:cNvSpPr/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20" name="Rectangle 1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1" name="Straight Arrow Connector 1120"/>
            <p:cNvCxnSpPr>
              <a:stCxn id="1119" idx="3"/>
              <a:endCxn id="1120" idx="1"/>
            </p:cNvCxnSpPr>
            <p:nvPr/>
          </p:nvCxnSpPr>
          <p:spPr>
            <a:xfrm>
              <a:off x="6707706" y="532183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2" name="Rectangle 1121"/>
                <p:cNvSpPr/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22" name="Rectangle 1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3" name="Straight Arrow Connector 1122"/>
            <p:cNvCxnSpPr>
              <a:stCxn id="1120" idx="3"/>
            </p:cNvCxnSpPr>
            <p:nvPr/>
          </p:nvCxnSpPr>
          <p:spPr>
            <a:xfrm flipV="1">
              <a:off x="6963726" y="532182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/>
            <p:cNvCxnSpPr>
              <a:stCxn id="1129" idx="2"/>
              <a:endCxn id="1119" idx="0"/>
            </p:cNvCxnSpPr>
            <p:nvPr/>
          </p:nvCxnSpPr>
          <p:spPr>
            <a:xfrm>
              <a:off x="6624479" y="5143330"/>
              <a:ext cx="3992" cy="10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/>
            <p:cNvCxnSpPr>
              <a:stCxn id="1131" idx="2"/>
              <a:endCxn id="1120" idx="0"/>
            </p:cNvCxnSpPr>
            <p:nvPr/>
          </p:nvCxnSpPr>
          <p:spPr>
            <a:xfrm>
              <a:off x="6880498" y="5143330"/>
              <a:ext cx="3992" cy="103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/>
            <p:cNvCxnSpPr>
              <a:stCxn id="1133" idx="2"/>
              <a:endCxn id="1122" idx="0"/>
            </p:cNvCxnSpPr>
            <p:nvPr/>
          </p:nvCxnSpPr>
          <p:spPr>
            <a:xfrm>
              <a:off x="7143419" y="5143330"/>
              <a:ext cx="3992" cy="1057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Arrow Connector 1126"/>
            <p:cNvCxnSpPr/>
            <p:nvPr/>
          </p:nvCxnSpPr>
          <p:spPr>
            <a:xfrm flipV="1">
              <a:off x="6450460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Arrow Connector 1127"/>
            <p:cNvCxnSpPr>
              <a:endCxn id="1119" idx="1"/>
            </p:cNvCxnSpPr>
            <p:nvPr/>
          </p:nvCxnSpPr>
          <p:spPr>
            <a:xfrm flipV="1">
              <a:off x="6447545" y="5321838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Rectangle 1128"/>
            <p:cNvSpPr/>
            <p:nvPr/>
          </p:nvSpPr>
          <p:spPr>
            <a:xfrm>
              <a:off x="6545242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0" name="Straight Arrow Connector 1129"/>
            <p:cNvCxnSpPr/>
            <p:nvPr/>
          </p:nvCxnSpPr>
          <p:spPr>
            <a:xfrm>
              <a:off x="6703713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Rectangle 1130"/>
            <p:cNvSpPr/>
            <p:nvPr/>
          </p:nvSpPr>
          <p:spPr>
            <a:xfrm>
              <a:off x="6801261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2" name="Straight Arrow Connector 1131"/>
            <p:cNvCxnSpPr/>
            <p:nvPr/>
          </p:nvCxnSpPr>
          <p:spPr>
            <a:xfrm flipV="1">
              <a:off x="6959733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" name="Rectangle 1132"/>
            <p:cNvSpPr/>
            <p:nvPr/>
          </p:nvSpPr>
          <p:spPr>
            <a:xfrm>
              <a:off x="7064182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4" name="Straight Arrow Connector 1133"/>
            <p:cNvCxnSpPr/>
            <p:nvPr/>
          </p:nvCxnSpPr>
          <p:spPr>
            <a:xfrm>
              <a:off x="72309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" name="Rectangle 1134"/>
            <p:cNvSpPr/>
            <p:nvPr/>
          </p:nvSpPr>
          <p:spPr>
            <a:xfrm>
              <a:off x="7326018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6" name="Straight Arrow Connector 1135"/>
            <p:cNvCxnSpPr>
              <a:stCxn id="1135" idx="2"/>
              <a:endCxn id="1137" idx="0"/>
            </p:cNvCxnSpPr>
            <p:nvPr/>
          </p:nvCxnSpPr>
          <p:spPr>
            <a:xfrm>
              <a:off x="7405255" y="5143330"/>
              <a:ext cx="1099" cy="104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7" name="Rectangle 1136"/>
                <p:cNvSpPr/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37" name="Rectangle 1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8" name="Straight Arrow Connector 1137"/>
            <p:cNvCxnSpPr>
              <a:stCxn id="1122" idx="3"/>
              <a:endCxn id="1137" idx="1"/>
            </p:cNvCxnSpPr>
            <p:nvPr/>
          </p:nvCxnSpPr>
          <p:spPr>
            <a:xfrm flipV="1">
              <a:off x="7226647" y="53231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Arrow Connector 1139"/>
            <p:cNvCxnSpPr/>
            <p:nvPr/>
          </p:nvCxnSpPr>
          <p:spPr>
            <a:xfrm>
              <a:off x="5930398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Rectangle 1140"/>
            <p:cNvSpPr/>
            <p:nvPr/>
          </p:nvSpPr>
          <p:spPr>
            <a:xfrm>
              <a:off x="602794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2" name="Straight Arrow Connector 1141"/>
            <p:cNvCxnSpPr>
              <a:stCxn id="1141" idx="2"/>
              <a:endCxn id="1143" idx="0"/>
            </p:cNvCxnSpPr>
            <p:nvPr/>
          </p:nvCxnSpPr>
          <p:spPr>
            <a:xfrm>
              <a:off x="6107182" y="5143330"/>
              <a:ext cx="1117" cy="10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3" name="Rectangle 1142"/>
                <p:cNvSpPr/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43" name="Rectangle 1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4" name="Straight Arrow Connector 1143"/>
            <p:cNvCxnSpPr>
              <a:endCxn id="1143" idx="1"/>
            </p:cNvCxnSpPr>
            <p:nvPr/>
          </p:nvCxnSpPr>
          <p:spPr>
            <a:xfrm>
              <a:off x="5931516" y="532325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Arrow Connector 1144"/>
            <p:cNvCxnSpPr/>
            <p:nvPr/>
          </p:nvCxnSpPr>
          <p:spPr>
            <a:xfrm flipV="1">
              <a:off x="6186418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6" name="Rectangle 1145"/>
            <p:cNvSpPr/>
            <p:nvPr/>
          </p:nvSpPr>
          <p:spPr>
            <a:xfrm>
              <a:off x="628717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7" name="Straight Arrow Connector 1146"/>
            <p:cNvCxnSpPr>
              <a:stCxn id="1146" idx="2"/>
              <a:endCxn id="1148" idx="0"/>
            </p:cNvCxnSpPr>
            <p:nvPr/>
          </p:nvCxnSpPr>
          <p:spPr>
            <a:xfrm>
              <a:off x="6366413" y="5143330"/>
              <a:ext cx="1117" cy="104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8" name="Rectangle 1147"/>
                <p:cNvSpPr/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48" name="Rectangle 1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9" name="Straight Arrow Connector 1148"/>
            <p:cNvCxnSpPr>
              <a:stCxn id="1143" idx="3"/>
              <a:endCxn id="1148" idx="1"/>
            </p:cNvCxnSpPr>
            <p:nvPr/>
          </p:nvCxnSpPr>
          <p:spPr>
            <a:xfrm flipV="1">
              <a:off x="6187535" y="532324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Arrow Connector 1149"/>
            <p:cNvCxnSpPr/>
            <p:nvPr/>
          </p:nvCxnSpPr>
          <p:spPr>
            <a:xfrm>
              <a:off x="74870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1" name="Rectangle 1150"/>
            <p:cNvSpPr/>
            <p:nvPr/>
          </p:nvSpPr>
          <p:spPr>
            <a:xfrm>
              <a:off x="758211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2" name="Straight Arrow Connector 1151"/>
            <p:cNvCxnSpPr>
              <a:stCxn id="1151" idx="2"/>
              <a:endCxn id="1153" idx="0"/>
            </p:cNvCxnSpPr>
            <p:nvPr/>
          </p:nvCxnSpPr>
          <p:spPr>
            <a:xfrm>
              <a:off x="7661355" y="5143330"/>
              <a:ext cx="0" cy="110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3" name="Rectangle 1152"/>
                <p:cNvSpPr/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53" name="Rectangle 1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4" name="Straight Arrow Connector 1153"/>
            <p:cNvCxnSpPr>
              <a:endCxn id="1153" idx="1"/>
            </p:cNvCxnSpPr>
            <p:nvPr/>
          </p:nvCxnSpPr>
          <p:spPr>
            <a:xfrm>
              <a:off x="7483603" y="532870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/>
            <p:cNvCxnSpPr/>
            <p:nvPr/>
          </p:nvCxnSpPr>
          <p:spPr>
            <a:xfrm>
              <a:off x="7744872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6" name="Rectangle 1155"/>
            <p:cNvSpPr/>
            <p:nvPr/>
          </p:nvSpPr>
          <p:spPr>
            <a:xfrm>
              <a:off x="783995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7" name="Straight Arrow Connector 1156"/>
            <p:cNvCxnSpPr>
              <a:stCxn id="1156" idx="2"/>
              <a:endCxn id="1158" idx="0"/>
            </p:cNvCxnSpPr>
            <p:nvPr/>
          </p:nvCxnSpPr>
          <p:spPr>
            <a:xfrm>
              <a:off x="7919193" y="5143330"/>
              <a:ext cx="0" cy="110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8" name="Rectangle 1157"/>
                <p:cNvSpPr/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58" name="Rectangle 1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9" name="Straight Arrow Connector 1158"/>
            <p:cNvCxnSpPr>
              <a:endCxn id="1158" idx="1"/>
            </p:cNvCxnSpPr>
            <p:nvPr/>
          </p:nvCxnSpPr>
          <p:spPr>
            <a:xfrm>
              <a:off x="7741441" y="532876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0" name="Rectangle 1269"/>
                <p:cNvSpPr/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70" name="Rectangle 12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1" name="Straight Arrow Connector 1270"/>
            <p:cNvCxnSpPr/>
            <p:nvPr/>
          </p:nvCxnSpPr>
          <p:spPr>
            <a:xfrm flipV="1">
              <a:off x="4075579" y="450884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Arrow Connector 1272"/>
            <p:cNvCxnSpPr>
              <a:stCxn id="1277" idx="2"/>
              <a:endCxn id="1270" idx="0"/>
            </p:cNvCxnSpPr>
            <p:nvPr/>
          </p:nvCxnSpPr>
          <p:spPr>
            <a:xfrm>
              <a:off x="4780704" y="4329514"/>
              <a:ext cx="3992" cy="106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Arrow Connector 1275"/>
            <p:cNvCxnSpPr/>
            <p:nvPr/>
          </p:nvCxnSpPr>
          <p:spPr>
            <a:xfrm flipV="1">
              <a:off x="407158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7" name="Rectangle 1276"/>
            <p:cNvSpPr/>
            <p:nvPr/>
          </p:nvSpPr>
          <p:spPr>
            <a:xfrm>
              <a:off x="470146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278" name="Straight Arrow Connector 1277"/>
            <p:cNvCxnSpPr/>
            <p:nvPr/>
          </p:nvCxnSpPr>
          <p:spPr>
            <a:xfrm>
              <a:off x="4868219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/>
            <p:cNvCxnSpPr>
              <a:stCxn id="1270" idx="3"/>
            </p:cNvCxnSpPr>
            <p:nvPr/>
          </p:nvCxnSpPr>
          <p:spPr>
            <a:xfrm flipV="1">
              <a:off x="4863932" y="450974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6" name="Rectangle 1285"/>
                <p:cNvSpPr/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86" name="Rectangle 1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7" name="Straight Arrow Connector 1286"/>
            <p:cNvCxnSpPr/>
            <p:nvPr/>
          </p:nvCxnSpPr>
          <p:spPr>
            <a:xfrm>
              <a:off x="2813907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8" name="Rectangle 1287"/>
            <p:cNvSpPr/>
            <p:nvPr/>
          </p:nvSpPr>
          <p:spPr>
            <a:xfrm>
              <a:off x="265543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89" name="Straight Arrow Connector 1288"/>
            <p:cNvCxnSpPr>
              <a:stCxn id="1288" idx="2"/>
              <a:endCxn id="1286" idx="0"/>
            </p:cNvCxnSpPr>
            <p:nvPr/>
          </p:nvCxnSpPr>
          <p:spPr>
            <a:xfrm flipH="1">
              <a:off x="2731231" y="3643714"/>
              <a:ext cx="3440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0" name="Rectangle 1289"/>
            <p:cNvSpPr/>
            <p:nvPr/>
          </p:nvSpPr>
          <p:spPr>
            <a:xfrm>
              <a:off x="2908990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1" name="Straight Arrow Connector 1290"/>
            <p:cNvCxnSpPr>
              <a:stCxn id="1290" idx="2"/>
              <a:endCxn id="1292" idx="0"/>
            </p:cNvCxnSpPr>
            <p:nvPr/>
          </p:nvCxnSpPr>
          <p:spPr>
            <a:xfrm>
              <a:off x="2988227" y="3643714"/>
              <a:ext cx="1117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2" name="Rectangle 1291"/>
                <p:cNvSpPr/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92" name="Rectangle 1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3" name="Straight Arrow Connector 1292"/>
            <p:cNvCxnSpPr>
              <a:stCxn id="1286" idx="3"/>
              <a:endCxn id="1292" idx="1"/>
            </p:cNvCxnSpPr>
            <p:nvPr/>
          </p:nvCxnSpPr>
          <p:spPr>
            <a:xfrm>
              <a:off x="2810466" y="3826820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Arrow Connector 1293"/>
            <p:cNvCxnSpPr/>
            <p:nvPr/>
          </p:nvCxnSpPr>
          <p:spPr>
            <a:xfrm>
              <a:off x="3067462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5" name="Rectangle 1294"/>
            <p:cNvSpPr/>
            <p:nvPr/>
          </p:nvSpPr>
          <p:spPr>
            <a:xfrm>
              <a:off x="316500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6" name="Straight Arrow Connector 1295"/>
            <p:cNvCxnSpPr>
              <a:stCxn id="1295" idx="2"/>
              <a:endCxn id="1297" idx="0"/>
            </p:cNvCxnSpPr>
            <p:nvPr/>
          </p:nvCxnSpPr>
          <p:spPr>
            <a:xfrm>
              <a:off x="3244246" y="3643714"/>
              <a:ext cx="1117" cy="108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7" name="Rectangle 1296"/>
                <p:cNvSpPr/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97" name="Rectangle 1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8" name="Straight Arrow Connector 1297"/>
            <p:cNvCxnSpPr>
              <a:stCxn id="1292" idx="3"/>
              <a:endCxn id="1297" idx="1"/>
            </p:cNvCxnSpPr>
            <p:nvPr/>
          </p:nvCxnSpPr>
          <p:spPr>
            <a:xfrm>
              <a:off x="3068580" y="3826820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/>
            <p:cNvCxnSpPr/>
            <p:nvPr/>
          </p:nvCxnSpPr>
          <p:spPr>
            <a:xfrm flipV="1">
              <a:off x="3323482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0" name="Rectangle 1299"/>
            <p:cNvSpPr/>
            <p:nvPr/>
          </p:nvSpPr>
          <p:spPr>
            <a:xfrm>
              <a:off x="342423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01" name="Straight Arrow Connector 1300"/>
            <p:cNvCxnSpPr>
              <a:stCxn id="1300" idx="2"/>
              <a:endCxn id="1302" idx="0"/>
            </p:cNvCxnSpPr>
            <p:nvPr/>
          </p:nvCxnSpPr>
          <p:spPr>
            <a:xfrm>
              <a:off x="3503476" y="3643714"/>
              <a:ext cx="1117" cy="10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2" name="Rectangle 1301"/>
                <p:cNvSpPr/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02" name="Rectangle 1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3" name="Straight Arrow Connector 1302"/>
            <p:cNvCxnSpPr>
              <a:stCxn id="1297" idx="3"/>
              <a:endCxn id="1302" idx="1"/>
            </p:cNvCxnSpPr>
            <p:nvPr/>
          </p:nvCxnSpPr>
          <p:spPr>
            <a:xfrm flipV="1">
              <a:off x="3324599" y="3826807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9" name="Rectangle 1308"/>
                <p:cNvSpPr/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09" name="Rectangle 1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0" name="Rectangle 1309"/>
                <p:cNvSpPr/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10" name="Rectangle 1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1" name="Straight Arrow Connector 1310"/>
            <p:cNvCxnSpPr>
              <a:stCxn id="1309" idx="3"/>
              <a:endCxn id="1310" idx="1"/>
            </p:cNvCxnSpPr>
            <p:nvPr/>
          </p:nvCxnSpPr>
          <p:spPr>
            <a:xfrm>
              <a:off x="5152380" y="382603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2" name="Rectangle 1311"/>
                <p:cNvSpPr/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12" name="Rectangle 1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3" name="Straight Arrow Connector 1312"/>
            <p:cNvCxnSpPr>
              <a:stCxn id="1310" idx="3"/>
              <a:endCxn id="1312" idx="1"/>
            </p:cNvCxnSpPr>
            <p:nvPr/>
          </p:nvCxnSpPr>
          <p:spPr>
            <a:xfrm flipV="1">
              <a:off x="5408401" y="382602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/>
            <p:cNvCxnSpPr>
              <a:stCxn id="1331" idx="2"/>
              <a:endCxn id="1309" idx="0"/>
            </p:cNvCxnSpPr>
            <p:nvPr/>
          </p:nvCxnSpPr>
          <p:spPr>
            <a:xfrm>
              <a:off x="5069153" y="3643714"/>
              <a:ext cx="3993" cy="106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Arrow Connector 1317"/>
            <p:cNvCxnSpPr>
              <a:stCxn id="1333" idx="2"/>
              <a:endCxn id="1310" idx="0"/>
            </p:cNvCxnSpPr>
            <p:nvPr/>
          </p:nvCxnSpPr>
          <p:spPr>
            <a:xfrm>
              <a:off x="5325173" y="3643714"/>
              <a:ext cx="3992" cy="10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>
              <a:stCxn id="1335" idx="2"/>
              <a:endCxn id="1312" idx="0"/>
            </p:cNvCxnSpPr>
            <p:nvPr/>
          </p:nvCxnSpPr>
          <p:spPr>
            <a:xfrm>
              <a:off x="5584403" y="3643714"/>
              <a:ext cx="3992" cy="106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1" name="Rectangle 1330"/>
            <p:cNvSpPr/>
            <p:nvPr/>
          </p:nvSpPr>
          <p:spPr>
            <a:xfrm>
              <a:off x="4989916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2" name="Straight Arrow Connector 1331"/>
            <p:cNvCxnSpPr/>
            <p:nvPr/>
          </p:nvCxnSpPr>
          <p:spPr>
            <a:xfrm>
              <a:off x="5148388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" name="Rectangle 1332"/>
            <p:cNvSpPr/>
            <p:nvPr/>
          </p:nvSpPr>
          <p:spPr>
            <a:xfrm>
              <a:off x="524593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4" name="Straight Arrow Connector 1333"/>
            <p:cNvCxnSpPr/>
            <p:nvPr/>
          </p:nvCxnSpPr>
          <p:spPr>
            <a:xfrm flipV="1">
              <a:off x="5404408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" name="Rectangle 1334"/>
            <p:cNvSpPr/>
            <p:nvPr/>
          </p:nvSpPr>
          <p:spPr>
            <a:xfrm>
              <a:off x="550516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6" name="Straight Arrow Connector 1335"/>
            <p:cNvCxnSpPr/>
            <p:nvPr/>
          </p:nvCxnSpPr>
          <p:spPr>
            <a:xfrm>
              <a:off x="5671918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7" name="Rectangle 1336"/>
            <p:cNvSpPr/>
            <p:nvPr/>
          </p:nvSpPr>
          <p:spPr>
            <a:xfrm>
              <a:off x="5767002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8" name="Straight Arrow Connector 1337"/>
            <p:cNvCxnSpPr>
              <a:stCxn id="1337" idx="2"/>
              <a:endCxn id="1339" idx="0"/>
            </p:cNvCxnSpPr>
            <p:nvPr/>
          </p:nvCxnSpPr>
          <p:spPr>
            <a:xfrm>
              <a:off x="5846239" y="3643714"/>
              <a:ext cx="1099" cy="105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9" name="Rectangle 1338"/>
                <p:cNvSpPr/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39" name="Rectangle 1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0" name="Straight Arrow Connector 1339"/>
            <p:cNvCxnSpPr>
              <a:stCxn id="1312" idx="3"/>
              <a:endCxn id="1339" idx="1"/>
            </p:cNvCxnSpPr>
            <p:nvPr/>
          </p:nvCxnSpPr>
          <p:spPr>
            <a:xfrm flipV="1">
              <a:off x="5667631" y="38247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2" name="Rectangle 1361"/>
                <p:cNvSpPr/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62" name="Rectangle 1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3" name="Straight Arrow Connector 1362"/>
            <p:cNvCxnSpPr>
              <a:endCxn id="1362" idx="1"/>
            </p:cNvCxnSpPr>
            <p:nvPr/>
          </p:nvCxnSpPr>
          <p:spPr>
            <a:xfrm flipV="1">
              <a:off x="4626904" y="382576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Arrow Connector 1363"/>
            <p:cNvCxnSpPr>
              <a:stCxn id="1366" idx="2"/>
              <a:endCxn id="1362" idx="0"/>
            </p:cNvCxnSpPr>
            <p:nvPr/>
          </p:nvCxnSpPr>
          <p:spPr>
            <a:xfrm>
              <a:off x="4802906" y="3643714"/>
              <a:ext cx="3992" cy="10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 flipV="1">
              <a:off x="4622911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6" name="Rectangle 1365"/>
            <p:cNvSpPr/>
            <p:nvPr/>
          </p:nvSpPr>
          <p:spPr>
            <a:xfrm>
              <a:off x="4723669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67" name="Straight Arrow Connector 1366"/>
            <p:cNvCxnSpPr/>
            <p:nvPr/>
          </p:nvCxnSpPr>
          <p:spPr>
            <a:xfrm>
              <a:off x="4890421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Arrow Connector 1367"/>
            <p:cNvCxnSpPr>
              <a:stCxn id="1362" idx="3"/>
            </p:cNvCxnSpPr>
            <p:nvPr/>
          </p:nvCxnSpPr>
          <p:spPr>
            <a:xfrm flipV="1">
              <a:off x="4886134" y="382448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9" name="Rectangle 1368"/>
                <p:cNvSpPr/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69" name="Rectangle 1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0" name="Straight Arrow Connector 1369"/>
            <p:cNvCxnSpPr>
              <a:stCxn id="1371" idx="3"/>
              <a:endCxn id="1373" idx="1"/>
            </p:cNvCxnSpPr>
            <p:nvPr/>
          </p:nvCxnSpPr>
          <p:spPr>
            <a:xfrm>
              <a:off x="2844325" y="2946569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1" name="Rectangle 1370"/>
            <p:cNvSpPr/>
            <p:nvPr/>
          </p:nvSpPr>
          <p:spPr>
            <a:xfrm>
              <a:off x="268585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2" name="Straight Arrow Connector 1371"/>
            <p:cNvCxnSpPr>
              <a:stCxn id="1371" idx="2"/>
              <a:endCxn id="1369" idx="0"/>
            </p:cNvCxnSpPr>
            <p:nvPr/>
          </p:nvCxnSpPr>
          <p:spPr>
            <a:xfrm flipH="1">
              <a:off x="2761649" y="3021922"/>
              <a:ext cx="3440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>
              <a:off x="293940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4" name="Straight Arrow Connector 1373"/>
            <p:cNvCxnSpPr>
              <a:stCxn id="1373" idx="2"/>
              <a:endCxn id="1375" idx="0"/>
            </p:cNvCxnSpPr>
            <p:nvPr/>
          </p:nvCxnSpPr>
          <p:spPr>
            <a:xfrm>
              <a:off x="3018645" y="3021922"/>
              <a:ext cx="1117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5" name="Rectangle 1374"/>
                <p:cNvSpPr/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75" name="Rectangle 13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6" name="Straight Arrow Connector 1375"/>
            <p:cNvCxnSpPr>
              <a:stCxn id="1369" idx="3"/>
              <a:endCxn id="1375" idx="1"/>
            </p:cNvCxnSpPr>
            <p:nvPr/>
          </p:nvCxnSpPr>
          <p:spPr>
            <a:xfrm>
              <a:off x="2840884" y="3205066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Arrow Connector 1376"/>
            <p:cNvCxnSpPr>
              <a:stCxn id="1373" idx="3"/>
              <a:endCxn id="1378" idx="1"/>
            </p:cNvCxnSpPr>
            <p:nvPr/>
          </p:nvCxnSpPr>
          <p:spPr>
            <a:xfrm>
              <a:off x="3097881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8" name="Rectangle 1377"/>
            <p:cNvSpPr/>
            <p:nvPr/>
          </p:nvSpPr>
          <p:spPr>
            <a:xfrm>
              <a:off x="3195427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9" name="Straight Arrow Connector 1378"/>
            <p:cNvCxnSpPr>
              <a:stCxn id="1378" idx="2"/>
              <a:endCxn id="1380" idx="0"/>
            </p:cNvCxnSpPr>
            <p:nvPr/>
          </p:nvCxnSpPr>
          <p:spPr>
            <a:xfrm>
              <a:off x="3274664" y="3021922"/>
              <a:ext cx="1117" cy="10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0" name="Rectangle 1379"/>
                <p:cNvSpPr/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80" name="Rectangle 13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1" name="Straight Arrow Connector 1380"/>
            <p:cNvCxnSpPr>
              <a:stCxn id="1375" idx="3"/>
              <a:endCxn id="1380" idx="1"/>
            </p:cNvCxnSpPr>
            <p:nvPr/>
          </p:nvCxnSpPr>
          <p:spPr>
            <a:xfrm>
              <a:off x="3098998" y="320506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Arrow Connector 1381"/>
            <p:cNvCxnSpPr>
              <a:stCxn id="1378" idx="3"/>
              <a:endCxn id="1383" idx="1"/>
            </p:cNvCxnSpPr>
            <p:nvPr/>
          </p:nvCxnSpPr>
          <p:spPr>
            <a:xfrm>
              <a:off x="335390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3" name="Rectangle 1382"/>
            <p:cNvSpPr/>
            <p:nvPr/>
          </p:nvSpPr>
          <p:spPr>
            <a:xfrm>
              <a:off x="345465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84" name="Straight Arrow Connector 1383"/>
            <p:cNvCxnSpPr>
              <a:stCxn id="1383" idx="2"/>
              <a:endCxn id="1385" idx="0"/>
            </p:cNvCxnSpPr>
            <p:nvPr/>
          </p:nvCxnSpPr>
          <p:spPr>
            <a:xfrm>
              <a:off x="3533894" y="3021922"/>
              <a:ext cx="1117" cy="107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5" name="Rectangle 1384"/>
                <p:cNvSpPr/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85" name="Rectangle 13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6" name="Straight Arrow Connector 1385"/>
            <p:cNvCxnSpPr>
              <a:stCxn id="1380" idx="3"/>
              <a:endCxn id="1385" idx="1"/>
            </p:cNvCxnSpPr>
            <p:nvPr/>
          </p:nvCxnSpPr>
          <p:spPr>
            <a:xfrm flipV="1">
              <a:off x="3355017" y="320505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7" name="Rectangle 1386"/>
            <p:cNvSpPr/>
            <p:nvPr/>
          </p:nvSpPr>
          <p:spPr>
            <a:xfrm>
              <a:off x="3708761" y="2871216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8" name="Rectangle 1387"/>
                <p:cNvSpPr/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88" name="Rectangle 13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9" name="Rectangle 1388"/>
                <p:cNvSpPr/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89" name="Rectangle 13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0" name="Rectangle 1389"/>
                <p:cNvSpPr/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90" name="Rectangle 13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1" name="Rectangle 1390"/>
                <p:cNvSpPr/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91" name="Rectangle 13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2" name="Rectangle 1391"/>
                <p:cNvSpPr/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92" name="Rectangle 1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3" name="Rectangle 1392"/>
                <p:cNvSpPr/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93" name="Rectangle 1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4" name="Straight Arrow Connector 1393"/>
            <p:cNvCxnSpPr>
              <a:stCxn id="1392" idx="3"/>
              <a:endCxn id="1393" idx="1"/>
            </p:cNvCxnSpPr>
            <p:nvPr/>
          </p:nvCxnSpPr>
          <p:spPr>
            <a:xfrm>
              <a:off x="5137491" y="320077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5" name="Rectangle 1394"/>
                <p:cNvSpPr/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95" name="Rectangle 1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6" name="Straight Arrow Connector 1395"/>
            <p:cNvCxnSpPr>
              <a:stCxn id="1393" idx="3"/>
              <a:endCxn id="1395" idx="1"/>
            </p:cNvCxnSpPr>
            <p:nvPr/>
          </p:nvCxnSpPr>
          <p:spPr>
            <a:xfrm flipV="1">
              <a:off x="5393512" y="320076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/>
            <p:nvPr/>
          </p:nvCxnSpPr>
          <p:spPr>
            <a:xfrm>
              <a:off x="4282380" y="3026572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Arrow Connector 1399"/>
            <p:cNvCxnSpPr>
              <a:stCxn id="1414" idx="2"/>
              <a:endCxn id="1392" idx="0"/>
            </p:cNvCxnSpPr>
            <p:nvPr/>
          </p:nvCxnSpPr>
          <p:spPr>
            <a:xfrm>
              <a:off x="5054264" y="3021922"/>
              <a:ext cx="3993" cy="103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Arrow Connector 1400"/>
            <p:cNvCxnSpPr>
              <a:stCxn id="1416" idx="2"/>
              <a:endCxn id="1393" idx="0"/>
            </p:cNvCxnSpPr>
            <p:nvPr/>
          </p:nvCxnSpPr>
          <p:spPr>
            <a:xfrm>
              <a:off x="5310284" y="3021922"/>
              <a:ext cx="3992" cy="104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Arrow Connector 1401"/>
            <p:cNvCxnSpPr>
              <a:stCxn id="1418" idx="2"/>
              <a:endCxn id="1395" idx="0"/>
            </p:cNvCxnSpPr>
            <p:nvPr/>
          </p:nvCxnSpPr>
          <p:spPr>
            <a:xfrm>
              <a:off x="5569514" y="3021922"/>
              <a:ext cx="3992" cy="103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Arrow Connector 1407"/>
            <p:cNvCxnSpPr>
              <a:stCxn id="1383" idx="3"/>
              <a:endCxn id="1387" idx="1"/>
            </p:cNvCxnSpPr>
            <p:nvPr/>
          </p:nvCxnSpPr>
          <p:spPr>
            <a:xfrm>
              <a:off x="3613130" y="2946569"/>
              <a:ext cx="95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4" name="Rectangle 1413"/>
            <p:cNvSpPr/>
            <p:nvPr/>
          </p:nvSpPr>
          <p:spPr>
            <a:xfrm>
              <a:off x="497502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5" name="Straight Arrow Connector 1414"/>
            <p:cNvCxnSpPr>
              <a:stCxn id="1414" idx="3"/>
              <a:endCxn id="1416" idx="1"/>
            </p:cNvCxnSpPr>
            <p:nvPr/>
          </p:nvCxnSpPr>
          <p:spPr>
            <a:xfrm>
              <a:off x="5133500" y="2946569"/>
              <a:ext cx="97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6" name="Rectangle 1415"/>
            <p:cNvSpPr/>
            <p:nvPr/>
          </p:nvSpPr>
          <p:spPr>
            <a:xfrm>
              <a:off x="523104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7" name="Straight Arrow Connector 1416"/>
            <p:cNvCxnSpPr>
              <a:stCxn id="1416" idx="3"/>
              <a:endCxn id="1418" idx="1"/>
            </p:cNvCxnSpPr>
            <p:nvPr/>
          </p:nvCxnSpPr>
          <p:spPr>
            <a:xfrm>
              <a:off x="538952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8" name="Rectangle 1417"/>
            <p:cNvSpPr/>
            <p:nvPr/>
          </p:nvSpPr>
          <p:spPr>
            <a:xfrm>
              <a:off x="549027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19" name="Straight Arrow Connector 1418"/>
            <p:cNvCxnSpPr/>
            <p:nvPr/>
          </p:nvCxnSpPr>
          <p:spPr>
            <a:xfrm>
              <a:off x="5657029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Rectangle 1419"/>
            <p:cNvSpPr/>
            <p:nvPr/>
          </p:nvSpPr>
          <p:spPr>
            <a:xfrm>
              <a:off x="575211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21" name="Straight Arrow Connector 1420"/>
            <p:cNvCxnSpPr>
              <a:stCxn id="1420" idx="2"/>
              <a:endCxn id="1422" idx="0"/>
            </p:cNvCxnSpPr>
            <p:nvPr/>
          </p:nvCxnSpPr>
          <p:spPr>
            <a:xfrm>
              <a:off x="5831350" y="3021922"/>
              <a:ext cx="1099" cy="102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2" name="Rectangle 1421"/>
                <p:cNvSpPr/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22" name="Rectangle 14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3" name="Straight Arrow Connector 1422"/>
            <p:cNvCxnSpPr>
              <a:stCxn id="1395" idx="3"/>
              <a:endCxn id="1422" idx="1"/>
            </p:cNvCxnSpPr>
            <p:nvPr/>
          </p:nvCxnSpPr>
          <p:spPr>
            <a:xfrm flipV="1">
              <a:off x="5652742" y="319948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Arrow Connector 1434"/>
            <p:cNvCxnSpPr/>
            <p:nvPr/>
          </p:nvCxnSpPr>
          <p:spPr>
            <a:xfrm>
              <a:off x="4519518" y="3026572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Arrow Connector 1435"/>
            <p:cNvCxnSpPr/>
            <p:nvPr/>
          </p:nvCxnSpPr>
          <p:spPr>
            <a:xfrm>
              <a:off x="4035697" y="3026572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Arrow Connector 1436"/>
            <p:cNvCxnSpPr/>
            <p:nvPr/>
          </p:nvCxnSpPr>
          <p:spPr>
            <a:xfrm>
              <a:off x="3786286" y="3026572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5" name="Rectangle 1444"/>
                <p:cNvSpPr/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5" name="Rectangle 1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6" name="Straight Arrow Connector 1445"/>
            <p:cNvCxnSpPr>
              <a:endCxn id="1445" idx="1"/>
            </p:cNvCxnSpPr>
            <p:nvPr/>
          </p:nvCxnSpPr>
          <p:spPr>
            <a:xfrm flipV="1">
              <a:off x="4612015" y="320050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Arrow Connector 1446"/>
            <p:cNvCxnSpPr>
              <a:stCxn id="1449" idx="2"/>
              <a:endCxn id="1445" idx="0"/>
            </p:cNvCxnSpPr>
            <p:nvPr/>
          </p:nvCxnSpPr>
          <p:spPr>
            <a:xfrm>
              <a:off x="4788017" y="3021922"/>
              <a:ext cx="3992" cy="10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Arrow Connector 1447"/>
            <p:cNvCxnSpPr/>
            <p:nvPr/>
          </p:nvCxnSpPr>
          <p:spPr>
            <a:xfrm flipV="1">
              <a:off x="4608022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" name="Rectangle 1448"/>
            <p:cNvSpPr/>
            <p:nvPr/>
          </p:nvSpPr>
          <p:spPr>
            <a:xfrm>
              <a:off x="4708780" y="2871216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0" name="Straight Arrow Connector 1449"/>
            <p:cNvCxnSpPr/>
            <p:nvPr/>
          </p:nvCxnSpPr>
          <p:spPr>
            <a:xfrm>
              <a:off x="4875532" y="294722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Arrow Connector 1450"/>
            <p:cNvCxnSpPr>
              <a:stCxn id="1445" idx="3"/>
            </p:cNvCxnSpPr>
            <p:nvPr/>
          </p:nvCxnSpPr>
          <p:spPr>
            <a:xfrm flipV="1">
              <a:off x="4871245" y="319922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Arrow Connector 1454"/>
            <p:cNvCxnSpPr/>
            <p:nvPr/>
          </p:nvCxnSpPr>
          <p:spPr>
            <a:xfrm>
              <a:off x="592145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6" name="Rectangle 1455"/>
            <p:cNvSpPr/>
            <p:nvPr/>
          </p:nvSpPr>
          <p:spPr>
            <a:xfrm>
              <a:off x="6016536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7" name="Straight Arrow Connector 1456"/>
            <p:cNvCxnSpPr>
              <a:stCxn id="1456" idx="2"/>
              <a:endCxn id="1458" idx="0"/>
            </p:cNvCxnSpPr>
            <p:nvPr/>
          </p:nvCxnSpPr>
          <p:spPr>
            <a:xfrm>
              <a:off x="6095773" y="3021922"/>
              <a:ext cx="0" cy="1026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8" name="Rectangle 1457"/>
                <p:cNvSpPr/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8" name="Rectangle 1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9" name="Straight Arrow Connector 1458"/>
            <p:cNvCxnSpPr>
              <a:endCxn id="1458" idx="1"/>
            </p:cNvCxnSpPr>
            <p:nvPr/>
          </p:nvCxnSpPr>
          <p:spPr>
            <a:xfrm>
              <a:off x="5918021" y="319995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0" name="Rectangle 1459"/>
                <p:cNvSpPr/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0" name="Rectangle 1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1" name="Rectangle 1460"/>
                <p:cNvSpPr/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1" name="Rectangle 1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2" name="Straight Arrow Connector 1461"/>
            <p:cNvCxnSpPr>
              <a:stCxn id="1460" idx="3"/>
              <a:endCxn id="1461" idx="1"/>
            </p:cNvCxnSpPr>
            <p:nvPr/>
          </p:nvCxnSpPr>
          <p:spPr>
            <a:xfrm>
              <a:off x="6954133" y="319459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3" name="Rectangle 1462"/>
                <p:cNvSpPr/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3" name="Rectangle 1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4" name="Straight Arrow Connector 1463"/>
            <p:cNvCxnSpPr>
              <a:stCxn id="1461" idx="3"/>
            </p:cNvCxnSpPr>
            <p:nvPr/>
          </p:nvCxnSpPr>
          <p:spPr>
            <a:xfrm flipV="1">
              <a:off x="7210153" y="319458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Arrow Connector 1464"/>
            <p:cNvCxnSpPr>
              <a:stCxn id="1470" idx="2"/>
              <a:endCxn id="1460" idx="0"/>
            </p:cNvCxnSpPr>
            <p:nvPr/>
          </p:nvCxnSpPr>
          <p:spPr>
            <a:xfrm>
              <a:off x="6870906" y="3021922"/>
              <a:ext cx="3992" cy="97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Arrow Connector 1465"/>
            <p:cNvCxnSpPr>
              <a:stCxn id="1472" idx="2"/>
              <a:endCxn id="1461" idx="0"/>
            </p:cNvCxnSpPr>
            <p:nvPr/>
          </p:nvCxnSpPr>
          <p:spPr>
            <a:xfrm>
              <a:off x="7126925" y="3021922"/>
              <a:ext cx="3992" cy="9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Arrow Connector 1466"/>
            <p:cNvCxnSpPr>
              <a:stCxn id="1474" idx="2"/>
              <a:endCxn id="1463" idx="0"/>
            </p:cNvCxnSpPr>
            <p:nvPr/>
          </p:nvCxnSpPr>
          <p:spPr>
            <a:xfrm>
              <a:off x="7389846" y="3021922"/>
              <a:ext cx="3992" cy="99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Arrow Connector 1467"/>
            <p:cNvCxnSpPr/>
            <p:nvPr/>
          </p:nvCxnSpPr>
          <p:spPr>
            <a:xfrm flipV="1">
              <a:off x="6696887" y="2944368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Arrow Connector 1468"/>
            <p:cNvCxnSpPr>
              <a:endCxn id="1460" idx="1"/>
            </p:cNvCxnSpPr>
            <p:nvPr/>
          </p:nvCxnSpPr>
          <p:spPr>
            <a:xfrm flipV="1">
              <a:off x="6693972" y="3194599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0" name="Rectangle 1469"/>
            <p:cNvSpPr/>
            <p:nvPr/>
          </p:nvSpPr>
          <p:spPr>
            <a:xfrm>
              <a:off x="679166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1" name="Straight Arrow Connector 1470"/>
            <p:cNvCxnSpPr>
              <a:stCxn id="1470" idx="3"/>
              <a:endCxn id="1472" idx="1"/>
            </p:cNvCxnSpPr>
            <p:nvPr/>
          </p:nvCxnSpPr>
          <p:spPr>
            <a:xfrm>
              <a:off x="6950142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2" name="Rectangle 1471"/>
            <p:cNvSpPr/>
            <p:nvPr/>
          </p:nvSpPr>
          <p:spPr>
            <a:xfrm>
              <a:off x="704768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3" name="Straight Arrow Connector 1472"/>
            <p:cNvCxnSpPr/>
            <p:nvPr/>
          </p:nvCxnSpPr>
          <p:spPr>
            <a:xfrm flipV="1">
              <a:off x="7206160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4" name="Rectangle 1473"/>
            <p:cNvSpPr/>
            <p:nvPr/>
          </p:nvSpPr>
          <p:spPr>
            <a:xfrm>
              <a:off x="731060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5" name="Straight Arrow Connector 1474"/>
            <p:cNvCxnSpPr/>
            <p:nvPr/>
          </p:nvCxnSpPr>
          <p:spPr>
            <a:xfrm>
              <a:off x="74773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75724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7" name="Straight Arrow Connector 1476"/>
            <p:cNvCxnSpPr>
              <a:stCxn id="1476" idx="2"/>
              <a:endCxn id="1478" idx="0"/>
            </p:cNvCxnSpPr>
            <p:nvPr/>
          </p:nvCxnSpPr>
          <p:spPr>
            <a:xfrm>
              <a:off x="7651682" y="3021922"/>
              <a:ext cx="1099" cy="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8" name="Rectangle 1477"/>
                <p:cNvSpPr/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8" name="Rectangle 14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9" name="Straight Arrow Connector 1478"/>
            <p:cNvCxnSpPr>
              <a:stCxn id="1463" idx="3"/>
              <a:endCxn id="1478" idx="1"/>
            </p:cNvCxnSpPr>
            <p:nvPr/>
          </p:nvCxnSpPr>
          <p:spPr>
            <a:xfrm flipV="1">
              <a:off x="7473074" y="3195903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Arrow Connector 1479"/>
            <p:cNvCxnSpPr/>
            <p:nvPr/>
          </p:nvCxnSpPr>
          <p:spPr>
            <a:xfrm>
              <a:off x="6176825" y="294436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1" name="Rectangle 1480"/>
            <p:cNvSpPr/>
            <p:nvPr/>
          </p:nvSpPr>
          <p:spPr>
            <a:xfrm>
              <a:off x="627437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2" name="Straight Arrow Connector 1481"/>
            <p:cNvCxnSpPr>
              <a:stCxn id="1481" idx="2"/>
              <a:endCxn id="1483" idx="0"/>
            </p:cNvCxnSpPr>
            <p:nvPr/>
          </p:nvCxnSpPr>
          <p:spPr>
            <a:xfrm>
              <a:off x="6353609" y="3021922"/>
              <a:ext cx="1117" cy="99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3" name="Rectangle 1482"/>
                <p:cNvSpPr/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3" name="Rectangle 14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4" name="Straight Arrow Connector 1483"/>
            <p:cNvCxnSpPr>
              <a:endCxn id="1483" idx="1"/>
            </p:cNvCxnSpPr>
            <p:nvPr/>
          </p:nvCxnSpPr>
          <p:spPr>
            <a:xfrm>
              <a:off x="6177943" y="319601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Arrow Connector 1484"/>
            <p:cNvCxnSpPr>
              <a:stCxn id="1481" idx="3"/>
              <a:endCxn id="1486" idx="1"/>
            </p:cNvCxnSpPr>
            <p:nvPr/>
          </p:nvCxnSpPr>
          <p:spPr>
            <a:xfrm>
              <a:off x="6432845" y="2946569"/>
              <a:ext cx="1007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6" name="Rectangle 1485"/>
            <p:cNvSpPr/>
            <p:nvPr/>
          </p:nvSpPr>
          <p:spPr>
            <a:xfrm>
              <a:off x="653360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7" name="Straight Arrow Connector 1486"/>
            <p:cNvCxnSpPr>
              <a:stCxn id="1486" idx="2"/>
              <a:endCxn id="1488" idx="0"/>
            </p:cNvCxnSpPr>
            <p:nvPr/>
          </p:nvCxnSpPr>
          <p:spPr>
            <a:xfrm>
              <a:off x="6612840" y="3021922"/>
              <a:ext cx="1117" cy="98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8" name="Rectangle 1487"/>
                <p:cNvSpPr/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8" name="Rectangle 1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9" name="Straight Arrow Connector 1488"/>
            <p:cNvCxnSpPr>
              <a:stCxn id="1483" idx="3"/>
              <a:endCxn id="1488" idx="1"/>
            </p:cNvCxnSpPr>
            <p:nvPr/>
          </p:nvCxnSpPr>
          <p:spPr>
            <a:xfrm flipV="1">
              <a:off x="6433962" y="319600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Arrow Connector 1489"/>
            <p:cNvCxnSpPr/>
            <p:nvPr/>
          </p:nvCxnSpPr>
          <p:spPr>
            <a:xfrm>
              <a:off x="77334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1" name="Rectangle 1490"/>
            <p:cNvSpPr/>
            <p:nvPr/>
          </p:nvSpPr>
          <p:spPr>
            <a:xfrm>
              <a:off x="78285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92" name="Straight Arrow Connector 1491"/>
            <p:cNvCxnSpPr>
              <a:stCxn id="1491" idx="2"/>
              <a:endCxn id="1493" idx="0"/>
            </p:cNvCxnSpPr>
            <p:nvPr/>
          </p:nvCxnSpPr>
          <p:spPr>
            <a:xfrm>
              <a:off x="7907782" y="3021922"/>
              <a:ext cx="0" cy="104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3" name="Rectangle 1492"/>
                <p:cNvSpPr/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3" name="Rectangle 1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4" name="Straight Arrow Connector 1493"/>
            <p:cNvCxnSpPr>
              <a:endCxn id="1493" idx="1"/>
            </p:cNvCxnSpPr>
            <p:nvPr/>
          </p:nvCxnSpPr>
          <p:spPr>
            <a:xfrm>
              <a:off x="7730030" y="3201469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1" name="Rectangle 1500"/>
                <p:cNvSpPr/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1" name="Rectangle 15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2" name="Straight Arrow Connector 1501"/>
            <p:cNvCxnSpPr>
              <a:endCxn id="1501" idx="1"/>
            </p:cNvCxnSpPr>
            <p:nvPr/>
          </p:nvCxnSpPr>
          <p:spPr>
            <a:xfrm>
              <a:off x="5925895" y="382469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3" name="Rectangle 1502"/>
                <p:cNvSpPr/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3" name="Rectangle 15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4" name="Straight Arrow Connector 1503"/>
            <p:cNvCxnSpPr>
              <a:stCxn id="1501" idx="3"/>
              <a:endCxn id="1503" idx="1"/>
            </p:cNvCxnSpPr>
            <p:nvPr/>
          </p:nvCxnSpPr>
          <p:spPr>
            <a:xfrm flipV="1">
              <a:off x="6181916" y="382468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Arrow Connector 1504"/>
            <p:cNvCxnSpPr>
              <a:stCxn id="1508" idx="2"/>
              <a:endCxn id="1501" idx="0"/>
            </p:cNvCxnSpPr>
            <p:nvPr/>
          </p:nvCxnSpPr>
          <p:spPr>
            <a:xfrm>
              <a:off x="6098688" y="3643714"/>
              <a:ext cx="3992" cy="106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Arrow Connector 1505"/>
            <p:cNvCxnSpPr>
              <a:stCxn id="1510" idx="2"/>
              <a:endCxn id="1503" idx="0"/>
            </p:cNvCxnSpPr>
            <p:nvPr/>
          </p:nvCxnSpPr>
          <p:spPr>
            <a:xfrm>
              <a:off x="6357918" y="3643714"/>
              <a:ext cx="3992" cy="10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Arrow Connector 1506"/>
            <p:cNvCxnSpPr/>
            <p:nvPr/>
          </p:nvCxnSpPr>
          <p:spPr>
            <a:xfrm>
              <a:off x="59219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8" name="Rectangle 1507"/>
            <p:cNvSpPr/>
            <p:nvPr/>
          </p:nvSpPr>
          <p:spPr>
            <a:xfrm>
              <a:off x="60194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09" name="Straight Arrow Connector 1508"/>
            <p:cNvCxnSpPr/>
            <p:nvPr/>
          </p:nvCxnSpPr>
          <p:spPr>
            <a:xfrm flipV="1">
              <a:off x="61779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0" name="Rectangle 1509"/>
            <p:cNvSpPr/>
            <p:nvPr/>
          </p:nvSpPr>
          <p:spPr>
            <a:xfrm>
              <a:off x="62786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11" name="Straight Arrow Connector 1510"/>
            <p:cNvCxnSpPr/>
            <p:nvPr/>
          </p:nvCxnSpPr>
          <p:spPr>
            <a:xfrm>
              <a:off x="6445433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6544698" y="34930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5" name="Rectangle 1514"/>
                <p:cNvSpPr/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5" name="Rectangle 15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6" name="Rectangle 1515"/>
                <p:cNvSpPr/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6" name="Rectangle 15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7" name="Rectangle 1516"/>
                <p:cNvSpPr/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7" name="Rectangle 15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8" name="Rectangle 1517"/>
                <p:cNvSpPr/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8" name="Rectangle 15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9" name="Rectangle 1518"/>
                <p:cNvSpPr/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9" name="Rectangle 15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1" name="Straight Arrow Connector 1520"/>
            <p:cNvCxnSpPr/>
            <p:nvPr/>
          </p:nvCxnSpPr>
          <p:spPr>
            <a:xfrm>
              <a:off x="7118317" y="3646856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Arrow Connector 1521"/>
            <p:cNvCxnSpPr>
              <a:stCxn id="1524" idx="2"/>
              <a:endCxn id="1519" idx="0"/>
            </p:cNvCxnSpPr>
            <p:nvPr/>
          </p:nvCxnSpPr>
          <p:spPr>
            <a:xfrm>
              <a:off x="7890201" y="3643714"/>
              <a:ext cx="3993" cy="101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4" name="Rectangle 1523"/>
            <p:cNvSpPr/>
            <p:nvPr/>
          </p:nvSpPr>
          <p:spPr>
            <a:xfrm>
              <a:off x="781096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26" name="Straight Arrow Connector 1525"/>
            <p:cNvCxnSpPr/>
            <p:nvPr/>
          </p:nvCxnSpPr>
          <p:spPr>
            <a:xfrm>
              <a:off x="7355455" y="3646856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Arrow Connector 1526"/>
            <p:cNvCxnSpPr/>
            <p:nvPr/>
          </p:nvCxnSpPr>
          <p:spPr>
            <a:xfrm>
              <a:off x="6871634" y="3646856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Arrow Connector 1527"/>
            <p:cNvCxnSpPr/>
            <p:nvPr/>
          </p:nvCxnSpPr>
          <p:spPr>
            <a:xfrm>
              <a:off x="6622223" y="3646856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9" name="Rectangle 1528"/>
                <p:cNvSpPr/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9" name="Rectangle 1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0" name="Straight Arrow Connector 1529"/>
            <p:cNvCxnSpPr>
              <a:endCxn id="1529" idx="1"/>
            </p:cNvCxnSpPr>
            <p:nvPr/>
          </p:nvCxnSpPr>
          <p:spPr>
            <a:xfrm flipV="1">
              <a:off x="7447952" y="382078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Straight Arrow Connector 1530"/>
            <p:cNvCxnSpPr>
              <a:stCxn id="1533" idx="2"/>
              <a:endCxn id="1529" idx="0"/>
            </p:cNvCxnSpPr>
            <p:nvPr/>
          </p:nvCxnSpPr>
          <p:spPr>
            <a:xfrm>
              <a:off x="7623954" y="3643714"/>
              <a:ext cx="3992" cy="10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Straight Arrow Connector 1531"/>
            <p:cNvCxnSpPr/>
            <p:nvPr/>
          </p:nvCxnSpPr>
          <p:spPr>
            <a:xfrm flipV="1">
              <a:off x="7443959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3" name="Rectangle 1532"/>
            <p:cNvSpPr/>
            <p:nvPr/>
          </p:nvSpPr>
          <p:spPr>
            <a:xfrm>
              <a:off x="7544717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34" name="Straight Arrow Connector 1533"/>
            <p:cNvCxnSpPr/>
            <p:nvPr/>
          </p:nvCxnSpPr>
          <p:spPr>
            <a:xfrm>
              <a:off x="7711469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Arrow Connector 1534"/>
            <p:cNvCxnSpPr>
              <a:stCxn id="1529" idx="3"/>
            </p:cNvCxnSpPr>
            <p:nvPr/>
          </p:nvCxnSpPr>
          <p:spPr>
            <a:xfrm flipV="1">
              <a:off x="7707182" y="381951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6" name="Rectangle 1535"/>
                <p:cNvSpPr/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6" name="Rectangle 1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7" name="Rectangle 1536"/>
                <p:cNvSpPr/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7" name="Rectangle 15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" name="Straight Arrow Connector 1537"/>
            <p:cNvCxnSpPr>
              <a:stCxn id="1536" idx="3"/>
              <a:endCxn id="1537" idx="1"/>
            </p:cNvCxnSpPr>
            <p:nvPr/>
          </p:nvCxnSpPr>
          <p:spPr>
            <a:xfrm>
              <a:off x="4113595" y="382451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9" name="Rectangle 1538"/>
                <p:cNvSpPr/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9" name="Rectangle 1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0" name="Straight Arrow Connector 1539"/>
            <p:cNvCxnSpPr>
              <a:stCxn id="1537" idx="3"/>
              <a:endCxn id="1539" idx="1"/>
            </p:cNvCxnSpPr>
            <p:nvPr/>
          </p:nvCxnSpPr>
          <p:spPr>
            <a:xfrm flipV="1">
              <a:off x="4369616" y="382449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Arrow Connector 1540"/>
            <p:cNvCxnSpPr>
              <a:stCxn id="1544" idx="2"/>
              <a:endCxn id="1536" idx="0"/>
            </p:cNvCxnSpPr>
            <p:nvPr/>
          </p:nvCxnSpPr>
          <p:spPr>
            <a:xfrm>
              <a:off x="4030368" y="3643714"/>
              <a:ext cx="3993" cy="105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Arrow Connector 1541"/>
            <p:cNvCxnSpPr>
              <a:stCxn id="1546" idx="2"/>
              <a:endCxn id="1537" idx="0"/>
            </p:cNvCxnSpPr>
            <p:nvPr/>
          </p:nvCxnSpPr>
          <p:spPr>
            <a:xfrm>
              <a:off x="4286388" y="3643714"/>
              <a:ext cx="3992" cy="106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Arrow Connector 1542"/>
            <p:cNvCxnSpPr>
              <a:stCxn id="1548" idx="2"/>
              <a:endCxn id="1539" idx="0"/>
            </p:cNvCxnSpPr>
            <p:nvPr/>
          </p:nvCxnSpPr>
          <p:spPr>
            <a:xfrm>
              <a:off x="4545618" y="3643714"/>
              <a:ext cx="3992" cy="105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4" name="Rectangle 1543"/>
            <p:cNvSpPr/>
            <p:nvPr/>
          </p:nvSpPr>
          <p:spPr>
            <a:xfrm>
              <a:off x="395113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5" name="Straight Arrow Connector 1544"/>
            <p:cNvCxnSpPr/>
            <p:nvPr/>
          </p:nvCxnSpPr>
          <p:spPr>
            <a:xfrm>
              <a:off x="41096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6" name="Rectangle 1545"/>
            <p:cNvSpPr/>
            <p:nvPr/>
          </p:nvSpPr>
          <p:spPr>
            <a:xfrm>
              <a:off x="42071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7" name="Straight Arrow Connector 1546"/>
            <p:cNvCxnSpPr/>
            <p:nvPr/>
          </p:nvCxnSpPr>
          <p:spPr>
            <a:xfrm flipV="1">
              <a:off x="43656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8" name="Rectangle 1547"/>
            <p:cNvSpPr/>
            <p:nvPr/>
          </p:nvSpPr>
          <p:spPr>
            <a:xfrm>
              <a:off x="44663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9" name="Rectangle 1548"/>
                <p:cNvSpPr/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9" name="Rectangle 1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0" name="Straight Arrow Connector 1549"/>
            <p:cNvCxnSpPr>
              <a:endCxn id="1549" idx="1"/>
            </p:cNvCxnSpPr>
            <p:nvPr/>
          </p:nvCxnSpPr>
          <p:spPr>
            <a:xfrm flipV="1">
              <a:off x="3588119" y="382423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Arrow Connector 1550"/>
            <p:cNvCxnSpPr>
              <a:stCxn id="1553" idx="2"/>
              <a:endCxn id="1549" idx="0"/>
            </p:cNvCxnSpPr>
            <p:nvPr/>
          </p:nvCxnSpPr>
          <p:spPr>
            <a:xfrm>
              <a:off x="3764121" y="3643714"/>
              <a:ext cx="3992" cy="105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Arrow Connector 1551"/>
            <p:cNvCxnSpPr/>
            <p:nvPr/>
          </p:nvCxnSpPr>
          <p:spPr>
            <a:xfrm flipV="1">
              <a:off x="3584126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3" name="Rectangle 1552"/>
            <p:cNvSpPr/>
            <p:nvPr/>
          </p:nvSpPr>
          <p:spPr>
            <a:xfrm>
              <a:off x="3684884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54" name="Straight Arrow Connector 1553"/>
            <p:cNvCxnSpPr/>
            <p:nvPr/>
          </p:nvCxnSpPr>
          <p:spPr>
            <a:xfrm>
              <a:off x="3851636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Arrow Connector 1554"/>
            <p:cNvCxnSpPr>
              <a:stCxn id="1549" idx="3"/>
            </p:cNvCxnSpPr>
            <p:nvPr/>
          </p:nvCxnSpPr>
          <p:spPr>
            <a:xfrm flipV="1">
              <a:off x="3847349" y="382296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6" name="Rectangle 1555"/>
                <p:cNvSpPr/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6" name="Rectangle 15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7" name="Straight Arrow Connector 1556"/>
            <p:cNvCxnSpPr>
              <a:stCxn id="1556" idx="3"/>
            </p:cNvCxnSpPr>
            <p:nvPr/>
          </p:nvCxnSpPr>
          <p:spPr>
            <a:xfrm>
              <a:off x="4603275" y="451056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Arrow Connector 1557"/>
            <p:cNvCxnSpPr>
              <a:stCxn id="1559" idx="2"/>
              <a:endCxn id="1556" idx="0"/>
            </p:cNvCxnSpPr>
            <p:nvPr/>
          </p:nvCxnSpPr>
          <p:spPr>
            <a:xfrm>
              <a:off x="4520048" y="4329514"/>
              <a:ext cx="3993" cy="105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9" name="Rectangle 1558"/>
            <p:cNvSpPr/>
            <p:nvPr/>
          </p:nvSpPr>
          <p:spPr>
            <a:xfrm>
              <a:off x="444081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60" name="Straight Arrow Connector 1559"/>
            <p:cNvCxnSpPr/>
            <p:nvPr/>
          </p:nvCxnSpPr>
          <p:spPr>
            <a:xfrm>
              <a:off x="4599283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1" name="Rectangle 1560"/>
                <p:cNvSpPr/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61" name="Rectangle 1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2" name="Straight Arrow Connector 1561"/>
            <p:cNvCxnSpPr>
              <a:stCxn id="1563" idx="2"/>
              <a:endCxn id="1561" idx="0"/>
            </p:cNvCxnSpPr>
            <p:nvPr/>
          </p:nvCxnSpPr>
          <p:spPr>
            <a:xfrm>
              <a:off x="4253801" y="4329514"/>
              <a:ext cx="3992" cy="105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3" name="Rectangle 1562"/>
            <p:cNvSpPr/>
            <p:nvPr/>
          </p:nvSpPr>
          <p:spPr>
            <a:xfrm>
              <a:off x="41745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64" name="Straight Arrow Connector 1563"/>
            <p:cNvCxnSpPr/>
            <p:nvPr/>
          </p:nvCxnSpPr>
          <p:spPr>
            <a:xfrm>
              <a:off x="43413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Arrow Connector 1564"/>
            <p:cNvCxnSpPr>
              <a:stCxn id="1561" idx="3"/>
            </p:cNvCxnSpPr>
            <p:nvPr/>
          </p:nvCxnSpPr>
          <p:spPr>
            <a:xfrm flipV="1">
              <a:off x="4337029" y="4509010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6" name="Rectangle 1565"/>
                <p:cNvSpPr/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66" name="Rectangle 1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7" name="Rectangle 1566"/>
                <p:cNvSpPr/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67" name="Rectangle 1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8" name="Straight Arrow Connector 1567"/>
            <p:cNvCxnSpPr>
              <a:stCxn id="1566" idx="3"/>
              <a:endCxn id="1567" idx="1"/>
            </p:cNvCxnSpPr>
            <p:nvPr/>
          </p:nvCxnSpPr>
          <p:spPr>
            <a:xfrm>
              <a:off x="6682405" y="451025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9" name="Rectangle 1568"/>
                <p:cNvSpPr/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69" name="Rectangle 15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0" name="Straight Arrow Connector 1569"/>
            <p:cNvCxnSpPr>
              <a:stCxn id="1567" idx="3"/>
            </p:cNvCxnSpPr>
            <p:nvPr/>
          </p:nvCxnSpPr>
          <p:spPr>
            <a:xfrm flipV="1">
              <a:off x="6938425" y="451024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Arrow Connector 1570"/>
            <p:cNvCxnSpPr>
              <a:stCxn id="1576" idx="2"/>
              <a:endCxn id="1566" idx="0"/>
            </p:cNvCxnSpPr>
            <p:nvPr/>
          </p:nvCxnSpPr>
          <p:spPr>
            <a:xfrm>
              <a:off x="6599178" y="4329514"/>
              <a:ext cx="3992" cy="105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Arrow Connector 1571"/>
            <p:cNvCxnSpPr>
              <a:stCxn id="1578" idx="2"/>
              <a:endCxn id="1567" idx="0"/>
            </p:cNvCxnSpPr>
            <p:nvPr/>
          </p:nvCxnSpPr>
          <p:spPr>
            <a:xfrm>
              <a:off x="6855197" y="4329514"/>
              <a:ext cx="3992" cy="106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Arrow Connector 1572"/>
            <p:cNvCxnSpPr>
              <a:stCxn id="1580" idx="2"/>
              <a:endCxn id="1569" idx="0"/>
            </p:cNvCxnSpPr>
            <p:nvPr/>
          </p:nvCxnSpPr>
          <p:spPr>
            <a:xfrm>
              <a:off x="7118118" y="4329514"/>
              <a:ext cx="3992" cy="107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Arrow Connector 1573"/>
            <p:cNvCxnSpPr/>
            <p:nvPr/>
          </p:nvCxnSpPr>
          <p:spPr>
            <a:xfrm flipV="1">
              <a:off x="6425159" y="4261104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Arrow Connector 1574"/>
            <p:cNvCxnSpPr>
              <a:endCxn id="1566" idx="1"/>
            </p:cNvCxnSpPr>
            <p:nvPr/>
          </p:nvCxnSpPr>
          <p:spPr>
            <a:xfrm flipV="1">
              <a:off x="6422244" y="4510254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6" name="Rectangle 1575"/>
            <p:cNvSpPr/>
            <p:nvPr/>
          </p:nvSpPr>
          <p:spPr>
            <a:xfrm>
              <a:off x="651994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7" name="Straight Arrow Connector 1576"/>
            <p:cNvCxnSpPr/>
            <p:nvPr/>
          </p:nvCxnSpPr>
          <p:spPr>
            <a:xfrm>
              <a:off x="6678412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8" name="Rectangle 1577"/>
            <p:cNvSpPr/>
            <p:nvPr/>
          </p:nvSpPr>
          <p:spPr>
            <a:xfrm>
              <a:off x="6775960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9" name="Straight Arrow Connector 1578"/>
            <p:cNvCxnSpPr/>
            <p:nvPr/>
          </p:nvCxnSpPr>
          <p:spPr>
            <a:xfrm flipV="1">
              <a:off x="6934432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0" name="Rectangle 1579"/>
            <p:cNvSpPr/>
            <p:nvPr/>
          </p:nvSpPr>
          <p:spPr>
            <a:xfrm>
              <a:off x="7038881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1" name="Straight Arrow Connector 1580"/>
            <p:cNvCxnSpPr/>
            <p:nvPr/>
          </p:nvCxnSpPr>
          <p:spPr>
            <a:xfrm>
              <a:off x="72056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2" name="Rectangle 1581"/>
            <p:cNvSpPr/>
            <p:nvPr/>
          </p:nvSpPr>
          <p:spPr>
            <a:xfrm>
              <a:off x="730071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3" name="Straight Arrow Connector 1582"/>
            <p:cNvCxnSpPr>
              <a:stCxn id="1582" idx="2"/>
              <a:endCxn id="1584" idx="0"/>
            </p:cNvCxnSpPr>
            <p:nvPr/>
          </p:nvCxnSpPr>
          <p:spPr>
            <a:xfrm>
              <a:off x="7379954" y="4329514"/>
              <a:ext cx="1099" cy="10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4" name="Rectangle 1583"/>
                <p:cNvSpPr/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84" name="Rectangle 1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5" name="Straight Arrow Connector 1584"/>
            <p:cNvCxnSpPr>
              <a:stCxn id="1569" idx="3"/>
              <a:endCxn id="1584" idx="1"/>
            </p:cNvCxnSpPr>
            <p:nvPr/>
          </p:nvCxnSpPr>
          <p:spPr>
            <a:xfrm flipV="1">
              <a:off x="7201346" y="4511558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Arrow Connector 1585"/>
            <p:cNvCxnSpPr/>
            <p:nvPr/>
          </p:nvCxnSpPr>
          <p:spPr>
            <a:xfrm>
              <a:off x="5905097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7" name="Rectangle 1586"/>
            <p:cNvSpPr/>
            <p:nvPr/>
          </p:nvSpPr>
          <p:spPr>
            <a:xfrm>
              <a:off x="6002644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88" name="Straight Arrow Connector 1587"/>
            <p:cNvCxnSpPr>
              <a:stCxn id="1587" idx="2"/>
              <a:endCxn id="1589" idx="0"/>
            </p:cNvCxnSpPr>
            <p:nvPr/>
          </p:nvCxnSpPr>
          <p:spPr>
            <a:xfrm>
              <a:off x="6081881" y="4329514"/>
              <a:ext cx="1117" cy="1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9" name="Rectangle 1588"/>
                <p:cNvSpPr/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89" name="Rectangle 1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0" name="Straight Arrow Connector 1589"/>
            <p:cNvCxnSpPr>
              <a:endCxn id="1589" idx="1"/>
            </p:cNvCxnSpPr>
            <p:nvPr/>
          </p:nvCxnSpPr>
          <p:spPr>
            <a:xfrm>
              <a:off x="5906215" y="451167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Arrow Connector 1590"/>
            <p:cNvCxnSpPr/>
            <p:nvPr/>
          </p:nvCxnSpPr>
          <p:spPr>
            <a:xfrm flipV="1">
              <a:off x="6161117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2" name="Rectangle 1591"/>
            <p:cNvSpPr/>
            <p:nvPr/>
          </p:nvSpPr>
          <p:spPr>
            <a:xfrm>
              <a:off x="626187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93" name="Straight Arrow Connector 1592"/>
            <p:cNvCxnSpPr>
              <a:stCxn id="1592" idx="2"/>
              <a:endCxn id="1594" idx="0"/>
            </p:cNvCxnSpPr>
            <p:nvPr/>
          </p:nvCxnSpPr>
          <p:spPr>
            <a:xfrm>
              <a:off x="6341112" y="4329514"/>
              <a:ext cx="1117" cy="106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4" name="Rectangle 1593"/>
                <p:cNvSpPr/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94" name="Rectangle 1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5" name="Straight Arrow Connector 1594"/>
            <p:cNvCxnSpPr>
              <a:stCxn id="1589" idx="3"/>
              <a:endCxn id="1594" idx="1"/>
            </p:cNvCxnSpPr>
            <p:nvPr/>
          </p:nvCxnSpPr>
          <p:spPr>
            <a:xfrm flipV="1">
              <a:off x="6162234" y="451166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Arrow Connector 1595"/>
            <p:cNvCxnSpPr/>
            <p:nvPr/>
          </p:nvCxnSpPr>
          <p:spPr>
            <a:xfrm>
              <a:off x="74617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Rectangle 1596"/>
            <p:cNvSpPr/>
            <p:nvPr/>
          </p:nvSpPr>
          <p:spPr>
            <a:xfrm>
              <a:off x="7556817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98" name="Straight Arrow Connector 1597"/>
            <p:cNvCxnSpPr>
              <a:stCxn id="1597" idx="2"/>
              <a:endCxn id="1599" idx="0"/>
            </p:cNvCxnSpPr>
            <p:nvPr/>
          </p:nvCxnSpPr>
          <p:spPr>
            <a:xfrm>
              <a:off x="7636054" y="4329514"/>
              <a:ext cx="0" cy="112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9" name="Rectangle 1598"/>
                <p:cNvSpPr/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99" name="Rectangle 1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0" name="Straight Arrow Connector 1599"/>
            <p:cNvCxnSpPr>
              <a:endCxn id="1599" idx="1"/>
            </p:cNvCxnSpPr>
            <p:nvPr/>
          </p:nvCxnSpPr>
          <p:spPr>
            <a:xfrm>
              <a:off x="7458302" y="451712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Arrow Connector 1600"/>
            <p:cNvCxnSpPr/>
            <p:nvPr/>
          </p:nvCxnSpPr>
          <p:spPr>
            <a:xfrm>
              <a:off x="7719571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2" name="Rectangle 1601"/>
            <p:cNvSpPr/>
            <p:nvPr/>
          </p:nvSpPr>
          <p:spPr>
            <a:xfrm>
              <a:off x="781465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603" name="Straight Arrow Connector 1602"/>
            <p:cNvCxnSpPr>
              <a:stCxn id="1602" idx="2"/>
              <a:endCxn id="1604" idx="0"/>
            </p:cNvCxnSpPr>
            <p:nvPr/>
          </p:nvCxnSpPr>
          <p:spPr>
            <a:xfrm>
              <a:off x="7893892" y="4329514"/>
              <a:ext cx="0" cy="112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4" name="Rectangle 1603"/>
                <p:cNvSpPr/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04" name="Rectangle 1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5" name="Straight Arrow Connector 1604"/>
            <p:cNvCxnSpPr>
              <a:endCxn id="1604" idx="1"/>
            </p:cNvCxnSpPr>
            <p:nvPr/>
          </p:nvCxnSpPr>
          <p:spPr>
            <a:xfrm>
              <a:off x="7716140" y="451718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0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1042</Words>
  <Application>Microsoft Office PowerPoint</Application>
  <PresentationFormat>Widescreen</PresentationFormat>
  <Paragraphs>515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56</cp:revision>
  <dcterms:created xsi:type="dcterms:W3CDTF">2020-02-06T22:04:34Z</dcterms:created>
  <dcterms:modified xsi:type="dcterms:W3CDTF">2020-02-11T11:44:35Z</dcterms:modified>
</cp:coreProperties>
</file>