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76" r:id="rId3"/>
    <p:sldId id="262" r:id="rId4"/>
    <p:sldId id="26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5FD"/>
    <a:srgbClr val="0009E1"/>
    <a:srgbClr val="F60000"/>
    <a:srgbClr val="8A0000"/>
    <a:srgbClr val="843C0C"/>
    <a:srgbClr val="41719C"/>
    <a:srgbClr val="1F4E79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63" autoAdjust="0"/>
    <p:restoredTop sz="95394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>
        <p:guide orient="horz" pos="1296"/>
        <p:guide pos="2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E4396-26A3-4143-A0A3-BBC18DD0CEAD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00F8-7735-4B63-AD20-DD3F5BF93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1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2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4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A043-560F-4D2E-8D1E-02B02E053659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DE40-BC9D-4BCF-868C-2997FEDB70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4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1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13.png"/><Relationship Id="rId21" Type="http://schemas.openxmlformats.org/officeDocument/2006/relationships/image" Target="../media/image13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0.png"/><Relationship Id="rId13" Type="http://schemas.openxmlformats.org/officeDocument/2006/relationships/image" Target="../media/image142.png"/><Relationship Id="rId18" Type="http://schemas.openxmlformats.org/officeDocument/2006/relationships/image" Target="../media/image146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1.png"/><Relationship Id="rId17" Type="http://schemas.openxmlformats.org/officeDocument/2006/relationships/image" Target="../media/image145.png"/><Relationship Id="rId2" Type="http://schemas.openxmlformats.org/officeDocument/2006/relationships/image" Target="../media/image2100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310.png"/><Relationship Id="rId5" Type="http://schemas.openxmlformats.org/officeDocument/2006/relationships/image" Target="../media/image136.png"/><Relationship Id="rId15" Type="http://schemas.openxmlformats.org/officeDocument/2006/relationships/image" Target="../media/image340.png"/><Relationship Id="rId10" Type="http://schemas.openxmlformats.org/officeDocument/2006/relationships/image" Target="../media/image140.png"/><Relationship Id="rId19" Type="http://schemas.openxmlformats.org/officeDocument/2006/relationships/image" Target="../media/image147.png"/><Relationship Id="rId4" Type="http://schemas.openxmlformats.org/officeDocument/2006/relationships/image" Target="../media/image135.png"/><Relationship Id="rId9" Type="http://schemas.openxmlformats.org/officeDocument/2006/relationships/image" Target="../media/image139.png"/><Relationship Id="rId1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33455" y="916112"/>
            <a:ext cx="9304065" cy="5391736"/>
            <a:chOff x="1333455" y="916112"/>
            <a:chExt cx="9304065" cy="5391736"/>
          </a:xfrm>
        </p:grpSpPr>
        <p:grpSp>
          <p:nvGrpSpPr>
            <p:cNvPr id="5" name="Group 4"/>
            <p:cNvGrpSpPr/>
            <p:nvPr/>
          </p:nvGrpSpPr>
          <p:grpSpPr>
            <a:xfrm>
              <a:off x="1333455" y="1690348"/>
              <a:ext cx="674551" cy="763856"/>
              <a:chOff x="6887455" y="945570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Rectangle 202"/>
                  <p:cNvSpPr/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Rectangle 2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Rectangle 203"/>
                  <p:cNvSpPr/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Rectangle 2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ctangle 204"/>
                  <p:cNvSpPr/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5" name="Rectangle 2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Connector 205"/>
              <p:cNvCxnSpPr/>
              <p:nvPr/>
            </p:nvCxnSpPr>
            <p:spPr>
              <a:xfrm>
                <a:off x="6933860" y="1051985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7140502" y="3046290"/>
              <a:ext cx="674551" cy="763856"/>
              <a:chOff x="6887455" y="945570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Rectangle 198"/>
                  <p:cNvSpPr/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9" name="Rectangle 1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86" y="10564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Rectangle 199"/>
                  <p:cNvSpPr/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0" name="Rectangle 1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7455" y="120650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Rectangle 200"/>
                  <p:cNvSpPr/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1" name="Rectangle 2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086" y="945570"/>
                    <a:ext cx="502920" cy="50292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Connector 201"/>
              <p:cNvCxnSpPr/>
              <p:nvPr/>
            </p:nvCxnSpPr>
            <p:spPr>
              <a:xfrm>
                <a:off x="6933860" y="1051985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Arrow Connector 3"/>
            <p:cNvCxnSpPr/>
            <p:nvPr/>
          </p:nvCxnSpPr>
          <p:spPr>
            <a:xfrm>
              <a:off x="2672122" y="618656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3124386" y="618525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2306504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2305684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472" y="1800859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2064065" y="1903574"/>
              <a:ext cx="2871213" cy="386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1" b="1" dirty="0"/>
                <a:t>Transition Probability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2808539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720" y="180217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522" y="1801884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952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855" y="1802336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2307699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307987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305159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305611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2809387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2809343"/>
                  <a:ext cx="502920" cy="5029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2810960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2807602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2810773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809" y="1801910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3570710" y="618536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345" y="1804828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1804540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180499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306833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306833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306833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2808189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280980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2806448"/>
                  <a:ext cx="502920" cy="5029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3308932"/>
                  <a:ext cx="502920" cy="5029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3308112"/>
                  <a:ext cx="502920" cy="5029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3807157"/>
                  <a:ext cx="502920" cy="5029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3310127"/>
                  <a:ext cx="502920" cy="5029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310415"/>
                  <a:ext cx="502920" cy="5029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308857"/>
                  <a:ext cx="502920" cy="5029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308039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3808005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3807961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3809578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3806220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3809391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309261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306433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306885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3806807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3808424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3805066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4310176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4309356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4808401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4311371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311659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308831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309283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4809249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4809205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4810822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4811274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4810635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310505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307677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308129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4808051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4809668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4810120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6612" y="530879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l="-9412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32" y="5307974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0454" y="5804928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264" y="5309989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310277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/>
                <p:cNvSpPr/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307449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307901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665" y="580492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125" y="5804928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927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0260" y="5804928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7374" y="5804928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309123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310105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310557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750" y="580492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552" y="5804928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885" y="5804928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Right Arrow 96"/>
            <p:cNvSpPr/>
            <p:nvPr/>
          </p:nvSpPr>
          <p:spPr>
            <a:xfrm>
              <a:off x="6132192" y="3657600"/>
              <a:ext cx="896137" cy="82528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948" y="3657600"/>
                  <a:ext cx="502920" cy="5029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68" y="3656780"/>
                  <a:ext cx="502920" cy="5029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8808" y="3151955"/>
                  <a:ext cx="502920" cy="5029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7790" y="4159635"/>
                  <a:ext cx="502920" cy="5029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9056" y="3153268"/>
                  <a:ext cx="502920" cy="5029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3858" y="3152980"/>
                  <a:ext cx="502920" cy="5029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9191" y="3153432"/>
                  <a:ext cx="502920" cy="5029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600" y="3658795"/>
                  <a:ext cx="502920" cy="5029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461" y="3659083"/>
                  <a:ext cx="502920" cy="5029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263" y="3656255"/>
                  <a:ext cx="502920" cy="502920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7596" y="3656707"/>
                  <a:ext cx="502920" cy="502920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/>
                <p:cNvSpPr/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01" y="4160483"/>
                  <a:ext cx="502920" cy="502920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710" y="4161869"/>
                  <a:ext cx="502920" cy="502920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145" y="3153006"/>
                  <a:ext cx="502920" cy="502920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 l="-10588" r="-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2520" y="4165433"/>
                  <a:ext cx="502920" cy="502920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322" y="4167050"/>
                  <a:ext cx="502920" cy="502920"/>
                </a:xfrm>
                <a:prstGeom prst="rect">
                  <a:avLst/>
                </a:prstGeom>
                <a:blipFill rotWithShape="0"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655" y="4163692"/>
                  <a:ext cx="502920" cy="502920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1" name="Rectangle 190"/>
            <p:cNvSpPr/>
            <p:nvPr/>
          </p:nvSpPr>
          <p:spPr>
            <a:xfrm>
              <a:off x="1891414" y="2311567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894080" y="2309614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407024" y="280750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706390" y="3658572"/>
              <a:ext cx="1005840" cy="100584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8709056" y="3656619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8710996" y="4156542"/>
              <a:ext cx="1508760" cy="502920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/>
                <p:cNvSpPr/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𝑅𝑒𝑝𝑎𝑐𝑘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800" y="3620107"/>
                  <a:ext cx="1298439" cy="872837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Left Brace 283"/>
            <p:cNvSpPr/>
            <p:nvPr/>
          </p:nvSpPr>
          <p:spPr>
            <a:xfrm rot="5400000">
              <a:off x="8086382" y="2549035"/>
              <a:ext cx="233055" cy="99439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96" y="2701504"/>
                  <a:ext cx="182807" cy="233107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 l="-43333" t="-5263" r="-36667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Left Brace 289"/>
            <p:cNvSpPr/>
            <p:nvPr/>
          </p:nvSpPr>
          <p:spPr>
            <a:xfrm rot="5400000">
              <a:off x="9344990" y="2292179"/>
              <a:ext cx="233055" cy="15081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Rectangle 290"/>
                <p:cNvSpPr/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1" name="Rectangle 2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064" y="2701504"/>
                  <a:ext cx="277247" cy="233107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3043" t="-5263" r="-6522" b="-26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Compact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29" y="2042160"/>
                  <a:ext cx="3609191" cy="750401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 l="-10642" r="-1064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ull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Transition</m:t>
                        </m:r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Probability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008" y="916112"/>
                  <a:ext cx="3609191" cy="750401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1520" r="-8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912" y="227591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1940" r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902" y="2275912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07" y="2275912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283206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3769788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27551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476819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27549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384" y="576817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74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179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Rectangle 174"/>
                <p:cNvSpPr/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Rectangle 1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283205"/>
                  <a:ext cx="407125" cy="246221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283204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283204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3769787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3769786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3769786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275518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27551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275517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4768196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476819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476819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275492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27549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27549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506" y="5768170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496" y="576816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301" y="5768169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290020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290020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3776602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3776602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282333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282333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4775011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Rectangle 229"/>
                <p:cNvSpPr/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4775011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Rectangle 230"/>
                <p:cNvSpPr/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282307"/>
                  <a:ext cx="407125" cy="246221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/>
                <p:cNvSpPr/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282307"/>
                  <a:ext cx="407125" cy="246221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Rectangle 232"/>
                <p:cNvSpPr/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544" y="5774985"/>
                  <a:ext cx="407125" cy="246221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Rectangle 233"/>
                <p:cNvSpPr/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349" y="5774985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Rectangle 234"/>
                <p:cNvSpPr/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Rectangle 2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269" y="2782784"/>
                  <a:ext cx="407125" cy="246221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Rectangle 235"/>
                <p:cNvSpPr/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59" y="2782783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064" y="2782783"/>
                  <a:ext cx="407125" cy="246221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548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67512" y="421563"/>
            <a:ext cx="4969037" cy="6254379"/>
            <a:chOff x="667512" y="421563"/>
            <a:chExt cx="4969037" cy="6254379"/>
          </a:xfrm>
        </p:grpSpPr>
        <p:grpSp>
          <p:nvGrpSpPr>
            <p:cNvPr id="2" name="Group 1"/>
            <p:cNvGrpSpPr/>
            <p:nvPr/>
          </p:nvGrpSpPr>
          <p:grpSpPr>
            <a:xfrm>
              <a:off x="1697584" y="421563"/>
              <a:ext cx="3938965" cy="6254379"/>
              <a:chOff x="645161" y="404310"/>
              <a:chExt cx="3938965" cy="6254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Rectangle 519"/>
                  <p:cNvSpPr/>
                  <p:nvPr/>
                </p:nvSpPr>
                <p:spPr>
                  <a:xfrm>
                    <a:off x="1484964" y="1358537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e-IL" sz="1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0" name="Rectangle 5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135853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Rectangle 520"/>
                  <p:cNvSpPr/>
                  <p:nvPr/>
                </p:nvSpPr>
                <p:spPr>
                  <a:xfrm>
                    <a:off x="2161822" y="1353170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sz="12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1" name="Rectangle 5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1353170"/>
                    <a:ext cx="365760" cy="365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2" name="Arc 521"/>
              <p:cNvSpPr/>
              <p:nvPr/>
            </p:nvSpPr>
            <p:spPr>
              <a:xfrm>
                <a:off x="1714531" y="1015685"/>
                <a:ext cx="1158598" cy="512519"/>
              </a:xfrm>
              <a:prstGeom prst="arc">
                <a:avLst>
                  <a:gd name="adj1" fmla="val 10995027"/>
                  <a:gd name="adj2" fmla="val 18069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23" name="Arc 522"/>
              <p:cNvSpPr/>
              <p:nvPr/>
            </p:nvSpPr>
            <p:spPr>
              <a:xfrm rot="10800000">
                <a:off x="1682838" y="1590522"/>
                <a:ext cx="628281" cy="430137"/>
              </a:xfrm>
              <a:prstGeom prst="arc">
                <a:avLst>
                  <a:gd name="adj1" fmla="val 10978865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Arc 523"/>
              <p:cNvSpPr/>
              <p:nvPr/>
            </p:nvSpPr>
            <p:spPr>
              <a:xfrm rot="16200000">
                <a:off x="1180603" y="1280921"/>
                <a:ext cx="309639" cy="457200"/>
              </a:xfrm>
              <a:prstGeom prst="arc">
                <a:avLst>
                  <a:gd name="adj1" fmla="val 8739865"/>
                  <a:gd name="adj2" fmla="val 2543062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Rectangle 524"/>
                  <p:cNvSpPr/>
                  <p:nvPr/>
                </p:nvSpPr>
                <p:spPr>
                  <a:xfrm>
                    <a:off x="1175499" y="200640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5" name="Rectangle 5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200640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6" name="Straight Arrow Connector 525"/>
              <p:cNvCxnSpPr/>
              <p:nvPr/>
            </p:nvCxnSpPr>
            <p:spPr>
              <a:xfrm flipH="1">
                <a:off x="1533480" y="1732086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Rectangle 526"/>
                  <p:cNvSpPr/>
                  <p:nvPr/>
                </p:nvSpPr>
                <p:spPr>
                  <a:xfrm>
                    <a:off x="1446371" y="200640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7" name="Rectangle 5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200640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8" name="Rectangle 527"/>
                  <p:cNvSpPr/>
                  <p:nvPr/>
                </p:nvSpPr>
                <p:spPr>
                  <a:xfrm>
                    <a:off x="1081576" y="217577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8" name="Rectangle 5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217577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9" name="Rectangle 528"/>
                  <p:cNvSpPr/>
                  <p:nvPr/>
                </p:nvSpPr>
                <p:spPr>
                  <a:xfrm>
                    <a:off x="1363662" y="2175776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9" name="Rectangle 5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2175776"/>
                    <a:ext cx="237744" cy="24177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8" name="Rectangle 547"/>
                  <p:cNvSpPr/>
                  <p:nvPr/>
                </p:nvSpPr>
                <p:spPr>
                  <a:xfrm>
                    <a:off x="2710917" y="1354779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8" name="Rectangle 5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1354779"/>
                    <a:ext cx="365760" cy="36576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2903" r="-14516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Rectangle 548"/>
                  <p:cNvSpPr/>
                  <p:nvPr/>
                </p:nvSpPr>
                <p:spPr>
                  <a:xfrm>
                    <a:off x="3632337" y="135091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9" name="Rectangle 5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135091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6129" r="-1774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0" name="Arc 549"/>
              <p:cNvSpPr/>
              <p:nvPr/>
            </p:nvSpPr>
            <p:spPr>
              <a:xfrm>
                <a:off x="1714531" y="1074622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1" name="Arc 550"/>
              <p:cNvSpPr/>
              <p:nvPr/>
            </p:nvSpPr>
            <p:spPr>
              <a:xfrm>
                <a:off x="1730269" y="924750"/>
                <a:ext cx="2084947" cy="627489"/>
              </a:xfrm>
              <a:prstGeom prst="arc">
                <a:avLst>
                  <a:gd name="adj1" fmla="val 10844767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552" name="Arc 551"/>
              <p:cNvSpPr/>
              <p:nvPr/>
            </p:nvSpPr>
            <p:spPr>
              <a:xfrm rot="10800000">
                <a:off x="1693268" y="1561745"/>
                <a:ext cx="1159539" cy="521497"/>
              </a:xfrm>
              <a:prstGeom prst="arc">
                <a:avLst>
                  <a:gd name="adj1" fmla="val 10873745"/>
                  <a:gd name="adj2" fmla="val 2120798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Arc 552"/>
              <p:cNvSpPr/>
              <p:nvPr/>
            </p:nvSpPr>
            <p:spPr>
              <a:xfrm rot="10800000">
                <a:off x="1696344" y="1561743"/>
                <a:ext cx="2057923" cy="567565"/>
              </a:xfrm>
              <a:prstGeom prst="arc">
                <a:avLst>
                  <a:gd name="adj1" fmla="val 10790489"/>
                  <a:gd name="adj2" fmla="val 2145913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Arc 278"/>
              <p:cNvSpPr/>
              <p:nvPr/>
            </p:nvSpPr>
            <p:spPr>
              <a:xfrm rot="16200000">
                <a:off x="508212" y="1693605"/>
                <a:ext cx="1677582" cy="1007446"/>
              </a:xfrm>
              <a:prstGeom prst="arc">
                <a:avLst>
                  <a:gd name="adj1" fmla="val 10684285"/>
                  <a:gd name="adj2" fmla="val 196503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097788" y="404310"/>
                <a:ext cx="32330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Hidden States Graph</a:t>
                </a: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3232538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3323978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3421514" y="1529952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Rectangle 235"/>
                  <p:cNvSpPr/>
                  <p:nvPr/>
                </p:nvSpPr>
                <p:spPr>
                  <a:xfrm>
                    <a:off x="1484964" y="2981444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e-IL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6" name="Rectangle 2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298144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03" r="-12903" b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Rectangle 236"/>
                  <p:cNvSpPr/>
                  <p:nvPr/>
                </p:nvSpPr>
                <p:spPr>
                  <a:xfrm>
                    <a:off x="2161822" y="2976077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7" name="Rectangle 2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2976077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8" name="Arc 237"/>
              <p:cNvSpPr/>
              <p:nvPr/>
            </p:nvSpPr>
            <p:spPr>
              <a:xfrm>
                <a:off x="1714531" y="2638592"/>
                <a:ext cx="1158598" cy="512519"/>
              </a:xfrm>
              <a:prstGeom prst="arc">
                <a:avLst>
                  <a:gd name="adj1" fmla="val 10995027"/>
                  <a:gd name="adj2" fmla="val 1749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9" name="Arc 238"/>
              <p:cNvSpPr/>
              <p:nvPr/>
            </p:nvSpPr>
            <p:spPr>
              <a:xfrm rot="10800000">
                <a:off x="1682838" y="3229001"/>
                <a:ext cx="628281" cy="429768"/>
              </a:xfrm>
              <a:prstGeom prst="arc">
                <a:avLst>
                  <a:gd name="adj1" fmla="val 10978865"/>
                  <a:gd name="adj2" fmla="val 17317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Arc 239"/>
              <p:cNvSpPr/>
              <p:nvPr/>
            </p:nvSpPr>
            <p:spPr>
              <a:xfrm rot="16200000">
                <a:off x="1181853" y="2954642"/>
                <a:ext cx="309639" cy="457200"/>
              </a:xfrm>
              <a:prstGeom prst="arc">
                <a:avLst>
                  <a:gd name="adj1" fmla="val 9200634"/>
                  <a:gd name="adj2" fmla="val 236336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Rectangle 240"/>
                  <p:cNvSpPr/>
                  <p:nvPr/>
                </p:nvSpPr>
                <p:spPr>
                  <a:xfrm>
                    <a:off x="1175499" y="362931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1" name="Rectangle 2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362931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2" name="Straight Arrow Connector 241"/>
              <p:cNvCxnSpPr/>
              <p:nvPr/>
            </p:nvCxnSpPr>
            <p:spPr>
              <a:xfrm flipH="1">
                <a:off x="1533480" y="3353300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Rectangle 242"/>
                  <p:cNvSpPr/>
                  <p:nvPr/>
                </p:nvSpPr>
                <p:spPr>
                  <a:xfrm>
                    <a:off x="1446371" y="362931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3" name="Rectangle 2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362931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Rectangle 243"/>
                  <p:cNvSpPr/>
                  <p:nvPr/>
                </p:nvSpPr>
                <p:spPr>
                  <a:xfrm>
                    <a:off x="1081576" y="379868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Rectangle 2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379868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9" name="Rectangle 248"/>
                  <p:cNvSpPr/>
                  <p:nvPr/>
                </p:nvSpPr>
                <p:spPr>
                  <a:xfrm>
                    <a:off x="1363662" y="3798683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9" name="Rectangle 2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3798683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Rectangle 254"/>
                  <p:cNvSpPr/>
                  <p:nvPr/>
                </p:nvSpPr>
                <p:spPr>
                  <a:xfrm>
                    <a:off x="2710917" y="297006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Rectangle 2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297006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12903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Rectangle 258"/>
                  <p:cNvSpPr/>
                  <p:nvPr/>
                </p:nvSpPr>
                <p:spPr>
                  <a:xfrm>
                    <a:off x="3632337" y="2966204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9" name="Rectangle 2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2966204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16129" r="-1774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0" name="Arc 259"/>
              <p:cNvSpPr/>
              <p:nvPr/>
            </p:nvSpPr>
            <p:spPr>
              <a:xfrm>
                <a:off x="1714531" y="2697529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1" name="Arc 260"/>
              <p:cNvSpPr/>
              <p:nvPr/>
            </p:nvSpPr>
            <p:spPr>
              <a:xfrm>
                <a:off x="1730269" y="2547657"/>
                <a:ext cx="2084947" cy="627489"/>
              </a:xfrm>
              <a:prstGeom prst="arc">
                <a:avLst>
                  <a:gd name="adj1" fmla="val 10845201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9" name="Arc 268"/>
              <p:cNvSpPr/>
              <p:nvPr/>
            </p:nvSpPr>
            <p:spPr>
              <a:xfrm rot="10800000">
                <a:off x="1693268" y="3184652"/>
                <a:ext cx="1159539" cy="521497"/>
              </a:xfrm>
              <a:prstGeom prst="arc">
                <a:avLst>
                  <a:gd name="adj1" fmla="val 11007306"/>
                  <a:gd name="adj2" fmla="val 21412892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0" name="Arc 269"/>
              <p:cNvSpPr/>
              <p:nvPr/>
            </p:nvSpPr>
            <p:spPr>
              <a:xfrm rot="10800000">
                <a:off x="1696344" y="3184651"/>
                <a:ext cx="2057922" cy="563648"/>
              </a:xfrm>
              <a:prstGeom prst="arc">
                <a:avLst>
                  <a:gd name="adj1" fmla="val 10790489"/>
                  <a:gd name="adj2" fmla="val 21530468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3232538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3323978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Oval 285"/>
              <p:cNvSpPr/>
              <p:nvPr/>
            </p:nvSpPr>
            <p:spPr>
              <a:xfrm>
                <a:off x="3421514" y="3145239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Rectangle 286"/>
                  <p:cNvSpPr/>
                  <p:nvPr/>
                </p:nvSpPr>
                <p:spPr>
                  <a:xfrm>
                    <a:off x="1484964" y="5061046"/>
                    <a:ext cx="365760" cy="365760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 spc="-1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oMath>
                      </m:oMathPara>
                    </a14:m>
                    <a:endParaRPr lang="en-US" sz="1200" spc="-1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7" name="Rectangle 28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4964" y="506104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14516" r="-12903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Rectangle 287"/>
                  <p:cNvSpPr/>
                  <p:nvPr/>
                </p:nvSpPr>
                <p:spPr>
                  <a:xfrm>
                    <a:off x="2161822" y="5055679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pc="-15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8" name="Rectangle 2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1822" y="5055679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12903" r="-1612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0" name="Arc 289"/>
              <p:cNvSpPr/>
              <p:nvPr/>
            </p:nvSpPr>
            <p:spPr>
              <a:xfrm>
                <a:off x="1714531" y="4718194"/>
                <a:ext cx="1158598" cy="512519"/>
              </a:xfrm>
              <a:prstGeom prst="arc">
                <a:avLst>
                  <a:gd name="adj1" fmla="val 10885870"/>
                  <a:gd name="adj2" fmla="val 1749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1" name="Arc 290"/>
              <p:cNvSpPr/>
              <p:nvPr/>
            </p:nvSpPr>
            <p:spPr>
              <a:xfrm rot="10800000">
                <a:off x="1693267" y="5308603"/>
                <a:ext cx="619494" cy="429768"/>
              </a:xfrm>
              <a:prstGeom prst="arc">
                <a:avLst>
                  <a:gd name="adj1" fmla="val 10978865"/>
                  <a:gd name="adj2" fmla="val 310025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Arc 291"/>
              <p:cNvSpPr/>
              <p:nvPr/>
            </p:nvSpPr>
            <p:spPr>
              <a:xfrm rot="16200000">
                <a:off x="1189943" y="5001815"/>
                <a:ext cx="309639" cy="457200"/>
              </a:xfrm>
              <a:prstGeom prst="arc">
                <a:avLst>
                  <a:gd name="adj1" fmla="val 9294059"/>
                  <a:gd name="adj2" fmla="val 1989356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Rectangle 292"/>
                  <p:cNvSpPr/>
                  <p:nvPr/>
                </p:nvSpPr>
                <p:spPr>
                  <a:xfrm>
                    <a:off x="1175499" y="570891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3" name="Rectangle 2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9" y="570891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4" name="Straight Arrow Connector 293"/>
              <p:cNvCxnSpPr/>
              <p:nvPr/>
            </p:nvCxnSpPr>
            <p:spPr>
              <a:xfrm flipH="1">
                <a:off x="1533480" y="5428499"/>
                <a:ext cx="0" cy="2286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Rectangle 294"/>
                  <p:cNvSpPr/>
                  <p:nvPr/>
                </p:nvSpPr>
                <p:spPr>
                  <a:xfrm>
                    <a:off x="1446371" y="570891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5" name="Rectangle 2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6371" y="570891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Rectangle 295"/>
                  <p:cNvSpPr/>
                  <p:nvPr/>
                </p:nvSpPr>
                <p:spPr>
                  <a:xfrm>
                    <a:off x="1081576" y="587828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6" name="Rectangle 2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576" y="587828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Rectangle 296"/>
                  <p:cNvSpPr/>
                  <p:nvPr/>
                </p:nvSpPr>
                <p:spPr>
                  <a:xfrm>
                    <a:off x="1363662" y="5878285"/>
                    <a:ext cx="237744" cy="241773"/>
                  </a:xfrm>
                  <a:prstGeom prst="rect">
                    <a:avLst/>
                  </a:prstGeom>
                  <a:solidFill>
                    <a:srgbClr val="1F4E79"/>
                  </a:solidFill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7" name="Rectangle 2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3662" y="5878285"/>
                    <a:ext cx="237744" cy="241773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solidFill>
                      <a:srgbClr val="41719C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Rectangle 297"/>
                  <p:cNvSpPr/>
                  <p:nvPr/>
                </p:nvSpPr>
                <p:spPr>
                  <a:xfrm>
                    <a:off x="2710917" y="5049668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8" name="Rectangle 2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0917" y="5049668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14516" r="-12903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Rectangle 298"/>
                  <p:cNvSpPr/>
                  <p:nvPr/>
                </p:nvSpPr>
                <p:spPr>
                  <a:xfrm>
                    <a:off x="3632337" y="5045806"/>
                    <a:ext cx="365760" cy="36576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sSubSup>
                            <m:sSubSup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oMath>
                      </m:oMathPara>
                    </a14:m>
                    <a:endParaRPr lang="en-US" sz="1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05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9" name="Rectangle 2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37" y="5045806"/>
                    <a:ext cx="365760" cy="365760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l="-12903" r="-14516" b="-112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0" name="Arc 299"/>
              <p:cNvSpPr/>
              <p:nvPr/>
            </p:nvSpPr>
            <p:spPr>
              <a:xfrm>
                <a:off x="1714531" y="4777131"/>
                <a:ext cx="649768" cy="411480"/>
              </a:xfrm>
              <a:prstGeom prst="arc">
                <a:avLst>
                  <a:gd name="adj1" fmla="val 11026958"/>
                  <a:gd name="adj2" fmla="val 180588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1" name="Arc 300"/>
              <p:cNvSpPr/>
              <p:nvPr/>
            </p:nvSpPr>
            <p:spPr>
              <a:xfrm>
                <a:off x="1730269" y="4627259"/>
                <a:ext cx="2084947" cy="627489"/>
              </a:xfrm>
              <a:prstGeom prst="arc">
                <a:avLst>
                  <a:gd name="adj1" fmla="val 10828531"/>
                  <a:gd name="adj2" fmla="val 5912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02" name="Arc 301"/>
              <p:cNvSpPr/>
              <p:nvPr/>
            </p:nvSpPr>
            <p:spPr>
              <a:xfrm rot="10800000">
                <a:off x="1693268" y="5264254"/>
                <a:ext cx="1159539" cy="521497"/>
              </a:xfrm>
              <a:prstGeom prst="arc">
                <a:avLst>
                  <a:gd name="adj1" fmla="val 10966283"/>
                  <a:gd name="adj2" fmla="val 21199667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3" name="Arc 302"/>
              <p:cNvSpPr/>
              <p:nvPr/>
            </p:nvSpPr>
            <p:spPr>
              <a:xfrm rot="10800000">
                <a:off x="1696343" y="5264253"/>
                <a:ext cx="2057921" cy="584908"/>
              </a:xfrm>
              <a:prstGeom prst="arc">
                <a:avLst>
                  <a:gd name="adj1" fmla="val 10790489"/>
                  <a:gd name="adj2" fmla="val 2147533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/>
              <p:cNvSpPr/>
              <p:nvPr/>
            </p:nvSpPr>
            <p:spPr>
              <a:xfrm>
                <a:off x="3232538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/>
              <p:cNvSpPr/>
              <p:nvPr/>
            </p:nvSpPr>
            <p:spPr>
              <a:xfrm>
                <a:off x="3323978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3421514" y="5224841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601827" y="42921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601827" y="44445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601827" y="4596959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Arc 333"/>
              <p:cNvSpPr/>
              <p:nvPr/>
            </p:nvSpPr>
            <p:spPr>
              <a:xfrm rot="16200000">
                <a:off x="-546095" y="2542095"/>
                <a:ext cx="3724757" cy="1342246"/>
              </a:xfrm>
              <a:prstGeom prst="arc">
                <a:avLst>
                  <a:gd name="adj1" fmla="val 10740772"/>
                  <a:gd name="adj2" fmla="val 126431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5" name="Arc 334"/>
              <p:cNvSpPr/>
              <p:nvPr/>
            </p:nvSpPr>
            <p:spPr>
              <a:xfrm rot="16200000">
                <a:off x="296788" y="3521655"/>
                <a:ext cx="2039476" cy="1068404"/>
              </a:xfrm>
              <a:prstGeom prst="arc">
                <a:avLst>
                  <a:gd name="adj1" fmla="val 10675263"/>
                  <a:gd name="adj2" fmla="val 72174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6" name="Picture 85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1760261" y="6014312"/>
                <a:ext cx="794160" cy="644377"/>
              </a:xfrm>
              <a:prstGeom prst="rect">
                <a:avLst/>
              </a:prstGeom>
            </p:spPr>
          </p:pic>
          <p:pic>
            <p:nvPicPr>
              <p:cNvPr id="87" name="Picture 86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2665528" y="6013648"/>
                <a:ext cx="794160" cy="644377"/>
              </a:xfrm>
              <a:prstGeom prst="rect">
                <a:avLst/>
              </a:prstGeom>
            </p:spPr>
          </p:pic>
          <p:pic>
            <p:nvPicPr>
              <p:cNvPr id="88" name="Picture 87"/>
              <p:cNvPicPr>
                <a:picLocks noChangeAspect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284" t="13746" r="44521" b="14361"/>
              <a:stretch/>
            </p:blipFill>
            <p:spPr>
              <a:xfrm>
                <a:off x="3808750" y="6021268"/>
                <a:ext cx="775376" cy="629136"/>
              </a:xfrm>
              <a:prstGeom prst="rect">
                <a:avLst/>
              </a:prstGeom>
            </p:spPr>
          </p:pic>
          <p:sp>
            <p:nvSpPr>
              <p:cNvPr id="89" name="Arc 88"/>
              <p:cNvSpPr/>
              <p:nvPr/>
            </p:nvSpPr>
            <p:spPr>
              <a:xfrm rot="5400000">
                <a:off x="1411906" y="3327163"/>
                <a:ext cx="4775260" cy="1325315"/>
              </a:xfrm>
              <a:prstGeom prst="arc">
                <a:avLst>
                  <a:gd name="adj1" fmla="val 11147831"/>
                  <a:gd name="adj2" fmla="val 20948385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0" name="Arc 89"/>
              <p:cNvSpPr/>
              <p:nvPr/>
            </p:nvSpPr>
            <p:spPr>
              <a:xfrm rot="5400000">
                <a:off x="379736" y="3431927"/>
                <a:ext cx="4775260" cy="1110434"/>
              </a:xfrm>
              <a:prstGeom prst="arc">
                <a:avLst>
                  <a:gd name="adj1" fmla="val 11147831"/>
                  <a:gd name="adj2" fmla="val 2107481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1" name="Arc 90"/>
              <p:cNvSpPr/>
              <p:nvPr/>
            </p:nvSpPr>
            <p:spPr>
              <a:xfrm rot="5400000">
                <a:off x="-225668" y="3444531"/>
                <a:ext cx="4775260" cy="1110434"/>
              </a:xfrm>
              <a:prstGeom prst="arc">
                <a:avLst>
                  <a:gd name="adj1" fmla="val 11147831"/>
                  <a:gd name="adj2" fmla="val 21065821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2" name="Arc 91"/>
              <p:cNvSpPr/>
              <p:nvPr/>
            </p:nvSpPr>
            <p:spPr>
              <a:xfrm rot="5400000">
                <a:off x="2654701" y="4077266"/>
                <a:ext cx="2528178" cy="1041088"/>
              </a:xfrm>
              <a:prstGeom prst="arc">
                <a:avLst>
                  <a:gd name="adj1" fmla="val 11147831"/>
                  <a:gd name="adj2" fmla="val 1670835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3" name="Arc 92"/>
              <p:cNvSpPr/>
              <p:nvPr/>
            </p:nvSpPr>
            <p:spPr>
              <a:xfrm rot="5400000">
                <a:off x="1531093" y="4297426"/>
                <a:ext cx="2750279" cy="759988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4" name="Arc 93"/>
              <p:cNvSpPr/>
              <p:nvPr/>
            </p:nvSpPr>
            <p:spPr>
              <a:xfrm rot="5400000">
                <a:off x="925689" y="4310030"/>
                <a:ext cx="2750279" cy="759988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5" name="Arc 94"/>
              <p:cNvSpPr/>
              <p:nvPr/>
            </p:nvSpPr>
            <p:spPr>
              <a:xfrm rot="5400000">
                <a:off x="3823140" y="5442159"/>
                <a:ext cx="457908" cy="416467"/>
              </a:xfrm>
              <a:prstGeom prst="arc">
                <a:avLst>
                  <a:gd name="adj1" fmla="val 11147831"/>
                  <a:gd name="adj2" fmla="val 17230494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6" name="Arc 95"/>
              <p:cNvSpPr/>
              <p:nvPr/>
            </p:nvSpPr>
            <p:spPr>
              <a:xfrm rot="4524870">
                <a:off x="2885290" y="5529608"/>
                <a:ext cx="347957" cy="180875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7" name="Arc 96"/>
              <p:cNvSpPr/>
              <p:nvPr/>
            </p:nvSpPr>
            <p:spPr>
              <a:xfrm rot="4524870">
                <a:off x="2279886" y="5549832"/>
                <a:ext cx="347957" cy="180875"/>
              </a:xfrm>
              <a:prstGeom prst="arc">
                <a:avLst>
                  <a:gd name="adj1" fmla="val 11147831"/>
                  <a:gd name="adj2" fmla="val 21011290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511941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603381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3700917" y="6318825"/>
                <a:ext cx="57912" cy="6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67512" y="1266164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7512" y="2892867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7512" y="494970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47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-192338" y="533140"/>
            <a:ext cx="10033194" cy="5639811"/>
            <a:chOff x="-192338" y="533140"/>
            <a:chExt cx="10033194" cy="5639811"/>
          </a:xfrm>
        </p:grpSpPr>
        <p:grpSp>
          <p:nvGrpSpPr>
            <p:cNvPr id="18" name="Group 17"/>
            <p:cNvGrpSpPr/>
            <p:nvPr/>
          </p:nvGrpSpPr>
          <p:grpSpPr>
            <a:xfrm>
              <a:off x="-130194" y="3449917"/>
              <a:ext cx="9971050" cy="2723034"/>
              <a:chOff x="-22753" y="513506"/>
              <a:chExt cx="9971050" cy="2723034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240230" y="958933"/>
                <a:ext cx="8708067" cy="2277607"/>
                <a:chOff x="1240230" y="958933"/>
                <a:chExt cx="8708067" cy="2277607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6783205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240804" y="1416712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83205" y="187055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5" name="Rectangle 94"/>
                <p:cNvSpPr/>
                <p:nvPr/>
              </p:nvSpPr>
              <p:spPr>
                <a:xfrm>
                  <a:off x="7240804" y="1870551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698403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8156002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698403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8156002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6783205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240804" y="2324390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6783205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0804" y="2778229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698403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8156002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698403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8156002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8613601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9071200" y="141671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8613601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9071200" y="187055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8613601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9071200" y="2324390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8613601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9071200" y="2778229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2049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7" name="Straight Arrow Connector 116"/>
                <p:cNvCxnSpPr/>
                <p:nvPr/>
              </p:nvCxnSpPr>
              <p:spPr>
                <a:xfrm flipH="1">
                  <a:off x="7163634" y="1560621"/>
                  <a:ext cx="161232" cy="35914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H="1">
                  <a:off x="7159791" y="2060894"/>
                  <a:ext cx="18133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H="1" flipV="1">
                  <a:off x="7149631" y="2238232"/>
                  <a:ext cx="155001" cy="15772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H="1" flipV="1">
                  <a:off x="7149631" y="2350624"/>
                  <a:ext cx="167194" cy="5137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0768" y="958933"/>
                      <a:ext cx="592718" cy="45383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0698" y="186586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3" name="Rectangle 122"/>
                <p:cNvSpPr/>
                <p:nvPr/>
              </p:nvSpPr>
              <p:spPr>
                <a:xfrm>
                  <a:off x="6326248" y="1416712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6326248" y="1870551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6326248" y="2324390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326248" y="2778229"/>
                  <a:ext cx="457599" cy="4538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2612018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3069617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2612018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3069617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3527216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84815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27216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3984815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2612018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3069617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2612018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3069617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3527216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3984815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3527216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3984815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4442414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4900013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4442414" y="1875023"/>
                  <a:ext cx="457599" cy="453839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4900013" y="1875023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4442414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4900013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4442414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4900013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Rectangle 188"/>
                    <p:cNvSpPr/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Rectangle 1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11" y="958933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Rectangle 189"/>
                    <p:cNvSpPr/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0" name="Rectangle 1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544" y="1871449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1" name="Rectangle 190"/>
                <p:cNvSpPr/>
                <p:nvPr/>
              </p:nvSpPr>
              <p:spPr>
                <a:xfrm>
                  <a:off x="1697462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2155061" y="1421184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1697462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2155061" y="2328862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1697462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2155061" y="278270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2153954" y="1875021"/>
                  <a:ext cx="457599" cy="45383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Rectangle 197"/>
                    <p:cNvSpPr/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Rectangle 19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8101" y="1875021"/>
                      <a:ext cx="457599" cy="45383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77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9" name="Curved Connector 198"/>
                <p:cNvCxnSpPr/>
                <p:nvPr/>
              </p:nvCxnSpPr>
              <p:spPr>
                <a:xfrm rot="16200000" flipH="1">
                  <a:off x="3314296" y="584146"/>
                  <a:ext cx="2" cy="2744313"/>
                </a:xfrm>
                <a:prstGeom prst="curvedConnector3">
                  <a:avLst>
                    <a:gd name="adj1" fmla="val -1143000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Rectangle 199"/>
                <p:cNvSpPr/>
                <p:nvPr/>
              </p:nvSpPr>
              <p:spPr>
                <a:xfrm>
                  <a:off x="1240230" y="1421184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240230" y="1875023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240230" y="2328862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1240230" y="2782701"/>
                  <a:ext cx="457599" cy="45383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04" name="Curved Connector 203"/>
                <p:cNvCxnSpPr/>
                <p:nvPr/>
              </p:nvCxnSpPr>
              <p:spPr>
                <a:xfrm rot="5400000" flipH="1" flipV="1">
                  <a:off x="2841616" y="1037744"/>
                  <a:ext cx="12700" cy="1830396"/>
                </a:xfrm>
                <a:prstGeom prst="curvedConnector3">
                  <a:avLst>
                    <a:gd name="adj1" fmla="val 1360000"/>
                  </a:avLst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5" name="Rectangle 204"/>
                    <p:cNvSpPr/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5" name="Rectangle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76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6" name="Rectangle 205"/>
                    <p:cNvSpPr/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6" name="Rectangle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288" y="958933"/>
                      <a:ext cx="1504406" cy="45383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8" name="Cross 207"/>
                <p:cNvSpPr/>
                <p:nvPr/>
              </p:nvSpPr>
              <p:spPr>
                <a:xfrm>
                  <a:off x="5700081" y="2148618"/>
                  <a:ext cx="370011" cy="357636"/>
                </a:xfrm>
                <a:prstGeom prst="plus">
                  <a:avLst>
                    <a:gd name="adj" fmla="val 4468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09" name="Rectangle 208"/>
              <p:cNvSpPr/>
              <p:nvPr/>
            </p:nvSpPr>
            <p:spPr>
              <a:xfrm>
                <a:off x="-22753" y="513506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Backward Algorithm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-192338" y="533140"/>
              <a:ext cx="10033194" cy="2720202"/>
              <a:chOff x="-84896" y="3312760"/>
              <a:chExt cx="10033194" cy="27202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678320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24080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8320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4080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698403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156002" y="4217606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698403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56002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78320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724080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78320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24080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698403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8156002" y="5125284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698403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156002" y="557912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613601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071200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3601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Rectangle 63"/>
              <p:cNvSpPr/>
              <p:nvPr/>
            </p:nvSpPr>
            <p:spPr>
              <a:xfrm>
                <a:off x="9071200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613601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9071200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8613601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071200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85920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8447408" y="4503491"/>
                <a:ext cx="219206" cy="23952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8407082" y="4898364"/>
                <a:ext cx="2595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427402" y="5015633"/>
                <a:ext cx="247911" cy="2500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8447722" y="5173406"/>
                <a:ext cx="227591" cy="5516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820" y="3767172"/>
                    <a:ext cx="603697" cy="45383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90699" y="466675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Rectangle 131"/>
              <p:cNvSpPr/>
              <p:nvPr/>
            </p:nvSpPr>
            <p:spPr>
              <a:xfrm>
                <a:off x="6326248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326248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6248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6326248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618127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75726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618127" y="4671445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75726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533325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990924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533325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990924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618127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75726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2618127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75726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533325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990924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533325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990924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4448523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4906122" y="4217606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Rectangle 156"/>
                  <p:cNvSpPr/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Rectangle 1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3" y="4671445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8" name="Rectangle 157"/>
              <p:cNvSpPr/>
              <p:nvPr/>
            </p:nvSpPr>
            <p:spPr>
              <a:xfrm>
                <a:off x="4906122" y="4671445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4448523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906122" y="5125284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448523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4906122" y="5579123"/>
                <a:ext cx="457599" cy="453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Rectangle 162"/>
                  <p:cNvSpPr/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Rectangle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8522" y="376717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he-IL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370" y="3767172"/>
                    <a:ext cx="1156710" cy="453839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4489" y="4671442"/>
                    <a:ext cx="457599" cy="453839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Rectangle 169"/>
              <p:cNvSpPr/>
              <p:nvPr/>
            </p:nvSpPr>
            <p:spPr>
              <a:xfrm>
                <a:off x="1703571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161170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703571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161170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703571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161170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9" name="Curved Connector 178"/>
              <p:cNvCxnSpPr/>
              <p:nvPr/>
            </p:nvCxnSpPr>
            <p:spPr>
              <a:xfrm rot="5400000" flipH="1" flipV="1">
                <a:off x="3762125" y="3834166"/>
                <a:ext cx="12700" cy="1830396"/>
              </a:xfrm>
              <a:prstGeom prst="curvedConnector3">
                <a:avLst>
                  <a:gd name="adj1" fmla="val 136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160063" y="4671443"/>
                <a:ext cx="457599" cy="45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704210" y="4671443"/>
                <a:ext cx="457599" cy="453839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Rectangle 79"/>
                  <p:cNvSpPr/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Rectangle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267" y="3767172"/>
                    <a:ext cx="1155596" cy="45383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Curved Connector 80"/>
              <p:cNvCxnSpPr/>
              <p:nvPr/>
            </p:nvCxnSpPr>
            <p:spPr>
              <a:xfrm rot="16200000" flipH="1">
                <a:off x="3320405" y="3380568"/>
                <a:ext cx="2" cy="2744313"/>
              </a:xfrm>
              <a:prstGeom prst="curvedConnector3">
                <a:avLst>
                  <a:gd name="adj1" fmla="val -11430000000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/>
              <p:cNvSpPr/>
              <p:nvPr/>
            </p:nvSpPr>
            <p:spPr>
              <a:xfrm>
                <a:off x="1246339" y="4217606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246339" y="4671445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246339" y="5125284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246339" y="5579123"/>
                <a:ext cx="457599" cy="4538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Cross 8"/>
              <p:cNvSpPr/>
              <p:nvPr/>
            </p:nvSpPr>
            <p:spPr>
              <a:xfrm>
                <a:off x="5703797" y="4946465"/>
                <a:ext cx="370011" cy="357636"/>
              </a:xfrm>
              <a:prstGeom prst="plus">
                <a:avLst>
                  <a:gd name="adj" fmla="val 44685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-84896" y="3312760"/>
                <a:ext cx="4321656" cy="4538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Forward Algorithm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127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4884" y="3328583"/>
            <a:ext cx="8478442" cy="2660661"/>
            <a:chOff x="594884" y="3328583"/>
            <a:chExt cx="8478442" cy="2660661"/>
          </a:xfrm>
        </p:grpSpPr>
        <p:sp>
          <p:nvSpPr>
            <p:cNvPr id="535" name="Rectangle 534"/>
            <p:cNvSpPr/>
            <p:nvPr/>
          </p:nvSpPr>
          <p:spPr>
            <a:xfrm>
              <a:off x="594884" y="3328583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Forward Algorithm</a:t>
              </a: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1584324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3" name="Rectangle 652"/>
            <p:cNvSpPr/>
            <p:nvPr/>
          </p:nvSpPr>
          <p:spPr>
            <a:xfrm>
              <a:off x="2041923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4" name="Rectangle 653"/>
            <p:cNvSpPr/>
            <p:nvPr/>
          </p:nvSpPr>
          <p:spPr>
            <a:xfrm>
              <a:off x="1584324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5" name="Rectangle 654"/>
            <p:cNvSpPr/>
            <p:nvPr/>
          </p:nvSpPr>
          <p:spPr>
            <a:xfrm>
              <a:off x="2041923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2499522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7" name="Rectangle 656"/>
            <p:cNvSpPr/>
            <p:nvPr/>
          </p:nvSpPr>
          <p:spPr>
            <a:xfrm>
              <a:off x="2957121" y="417388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8" name="Rectangle 657"/>
            <p:cNvSpPr/>
            <p:nvPr/>
          </p:nvSpPr>
          <p:spPr>
            <a:xfrm>
              <a:off x="2499522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9" name="Rectangle 658"/>
            <p:cNvSpPr/>
            <p:nvPr/>
          </p:nvSpPr>
          <p:spPr>
            <a:xfrm>
              <a:off x="2957121" y="4627727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0" name="Rectangle 659"/>
            <p:cNvSpPr/>
            <p:nvPr/>
          </p:nvSpPr>
          <p:spPr>
            <a:xfrm>
              <a:off x="1584324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1" name="Rectangle 660"/>
            <p:cNvSpPr/>
            <p:nvPr/>
          </p:nvSpPr>
          <p:spPr>
            <a:xfrm>
              <a:off x="2041923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2" name="Rectangle 661"/>
            <p:cNvSpPr/>
            <p:nvPr/>
          </p:nvSpPr>
          <p:spPr>
            <a:xfrm>
              <a:off x="1584324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3" name="Rectangle 662"/>
            <p:cNvSpPr/>
            <p:nvPr/>
          </p:nvSpPr>
          <p:spPr>
            <a:xfrm>
              <a:off x="2041923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4" name="Rectangle 663"/>
            <p:cNvSpPr/>
            <p:nvPr/>
          </p:nvSpPr>
          <p:spPr>
            <a:xfrm>
              <a:off x="2499522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5" name="Rectangle 664"/>
            <p:cNvSpPr/>
            <p:nvPr/>
          </p:nvSpPr>
          <p:spPr>
            <a:xfrm>
              <a:off x="2957121" y="5081566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2499522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7" name="Rectangle 666"/>
            <p:cNvSpPr/>
            <p:nvPr/>
          </p:nvSpPr>
          <p:spPr>
            <a:xfrm>
              <a:off x="2957121" y="5535405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8" name="Rectangle 667"/>
            <p:cNvSpPr/>
            <p:nvPr/>
          </p:nvSpPr>
          <p:spPr>
            <a:xfrm>
              <a:off x="3414720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3872319" y="417388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0" name="Rectangle 669"/>
                <p:cNvSpPr/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0" name="Rectangle 6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20" y="4627727"/>
                  <a:ext cx="457599" cy="45383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494" r="-5195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1" name="Rectangle 670"/>
            <p:cNvSpPr/>
            <p:nvPr/>
          </p:nvSpPr>
          <p:spPr>
            <a:xfrm>
              <a:off x="3872319" y="4627727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3414720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3" name="Rectangle 672"/>
            <p:cNvSpPr/>
            <p:nvPr/>
          </p:nvSpPr>
          <p:spPr>
            <a:xfrm>
              <a:off x="3872319" y="5081566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4" name="Rectangle 673"/>
            <p:cNvSpPr/>
            <p:nvPr/>
          </p:nvSpPr>
          <p:spPr>
            <a:xfrm>
              <a:off x="3414720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5" name="Rectangle 674"/>
            <p:cNvSpPr/>
            <p:nvPr/>
          </p:nvSpPr>
          <p:spPr>
            <a:xfrm>
              <a:off x="3872319" y="5535405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Rectangle 675"/>
                <p:cNvSpPr/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6" name="Rectangle 6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4719" y="3724739"/>
                  <a:ext cx="457599" cy="45383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7" name="Straight Arrow Connector 676"/>
            <p:cNvCxnSpPr/>
            <p:nvPr/>
          </p:nvCxnSpPr>
          <p:spPr>
            <a:xfrm>
              <a:off x="3248527" y="4459773"/>
              <a:ext cx="219206" cy="2395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Straight Arrow Connector 677"/>
            <p:cNvCxnSpPr/>
            <p:nvPr/>
          </p:nvCxnSpPr>
          <p:spPr>
            <a:xfrm>
              <a:off x="3208201" y="4854646"/>
              <a:ext cx="25953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Straight Arrow Connector 678"/>
            <p:cNvCxnSpPr/>
            <p:nvPr/>
          </p:nvCxnSpPr>
          <p:spPr>
            <a:xfrm flipV="1">
              <a:off x="3228521" y="4971915"/>
              <a:ext cx="247911" cy="25005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Arrow Connector 679"/>
            <p:cNvCxnSpPr/>
            <p:nvPr/>
          </p:nvCxnSpPr>
          <p:spPr>
            <a:xfrm flipV="1">
              <a:off x="3248841" y="5129688"/>
              <a:ext cx="227591" cy="55163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1" name="Rectangle 680"/>
                <p:cNvSpPr/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1" name="Rectangle 6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119" y="3720049"/>
                  <a:ext cx="603697" cy="45383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2" name="Rectangle 681"/>
                <p:cNvSpPr/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2" name="Rectangle 6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818" y="4623037"/>
                  <a:ext cx="457599" cy="45383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3" name="Rectangle 682"/>
            <p:cNvSpPr/>
            <p:nvPr/>
          </p:nvSpPr>
          <p:spPr>
            <a:xfrm>
              <a:off x="1127367" y="417388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4" name="Rectangle 683"/>
            <p:cNvSpPr/>
            <p:nvPr/>
          </p:nvSpPr>
          <p:spPr>
            <a:xfrm>
              <a:off x="1127367" y="4627727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5" name="Rectangle 684"/>
            <p:cNvSpPr/>
            <p:nvPr/>
          </p:nvSpPr>
          <p:spPr>
            <a:xfrm>
              <a:off x="1127367" y="5081566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6" name="Rectangle 685"/>
            <p:cNvSpPr/>
            <p:nvPr/>
          </p:nvSpPr>
          <p:spPr>
            <a:xfrm>
              <a:off x="1127367" y="5535405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7" name="Rectangle 686"/>
                <p:cNvSpPr/>
                <p:nvPr/>
              </p:nvSpPr>
              <p:spPr>
                <a:xfrm>
                  <a:off x="4520617" y="5309552"/>
                  <a:ext cx="455270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7" name="Rectangle 6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0617" y="5309552"/>
                  <a:ext cx="4552709" cy="45383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1622" b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594884" y="235984"/>
            <a:ext cx="9147019" cy="2686753"/>
            <a:chOff x="594884" y="235984"/>
            <a:chExt cx="9147019" cy="2686753"/>
          </a:xfrm>
        </p:grpSpPr>
        <p:sp>
          <p:nvSpPr>
            <p:cNvPr id="537" name="Rectangle 536"/>
            <p:cNvSpPr/>
            <p:nvPr/>
          </p:nvSpPr>
          <p:spPr>
            <a:xfrm>
              <a:off x="594884" y="235984"/>
              <a:ext cx="5638387" cy="453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Backward Algorithm</a:t>
              </a:r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583682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041281" y="1107381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Rectangle 618"/>
                <p:cNvSpPr/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9" name="Rectangle 6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3682" y="1561220"/>
                  <a:ext cx="457599" cy="45383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4286" b="-38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0" name="Rectangle 619"/>
            <p:cNvSpPr/>
            <p:nvPr/>
          </p:nvSpPr>
          <p:spPr>
            <a:xfrm>
              <a:off x="2041281" y="1561220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498880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956479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2498880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2956479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5" name="Rectangle 624"/>
            <p:cNvSpPr/>
            <p:nvPr/>
          </p:nvSpPr>
          <p:spPr>
            <a:xfrm>
              <a:off x="1583682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6" name="Rectangle 625"/>
            <p:cNvSpPr/>
            <p:nvPr/>
          </p:nvSpPr>
          <p:spPr>
            <a:xfrm>
              <a:off x="2041281" y="2015059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7" name="Rectangle 626"/>
            <p:cNvSpPr/>
            <p:nvPr/>
          </p:nvSpPr>
          <p:spPr>
            <a:xfrm>
              <a:off x="1583682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8" name="Rectangle 627"/>
            <p:cNvSpPr/>
            <p:nvPr/>
          </p:nvSpPr>
          <p:spPr>
            <a:xfrm>
              <a:off x="2041281" y="2468898"/>
              <a:ext cx="457599" cy="453839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9" name="Rectangle 628"/>
            <p:cNvSpPr/>
            <p:nvPr/>
          </p:nvSpPr>
          <p:spPr>
            <a:xfrm>
              <a:off x="2498880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0" name="Rectangle 629"/>
            <p:cNvSpPr/>
            <p:nvPr/>
          </p:nvSpPr>
          <p:spPr>
            <a:xfrm>
              <a:off x="2956479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1" name="Rectangle 630"/>
            <p:cNvSpPr/>
            <p:nvPr/>
          </p:nvSpPr>
          <p:spPr>
            <a:xfrm>
              <a:off x="2498880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2" name="Rectangle 631"/>
            <p:cNvSpPr/>
            <p:nvPr/>
          </p:nvSpPr>
          <p:spPr>
            <a:xfrm>
              <a:off x="2956479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3" name="Rectangle 632"/>
            <p:cNvSpPr/>
            <p:nvPr/>
          </p:nvSpPr>
          <p:spPr>
            <a:xfrm>
              <a:off x="3414078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4" name="Rectangle 633"/>
            <p:cNvSpPr/>
            <p:nvPr/>
          </p:nvSpPr>
          <p:spPr>
            <a:xfrm>
              <a:off x="3871677" y="1107381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Rectangle 634"/>
            <p:cNvSpPr/>
            <p:nvPr/>
          </p:nvSpPr>
          <p:spPr>
            <a:xfrm>
              <a:off x="3414078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3871677" y="1561220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7" name="Rectangle 636"/>
            <p:cNvSpPr/>
            <p:nvPr/>
          </p:nvSpPr>
          <p:spPr>
            <a:xfrm>
              <a:off x="3414078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8" name="Rectangle 637"/>
            <p:cNvSpPr/>
            <p:nvPr/>
          </p:nvSpPr>
          <p:spPr>
            <a:xfrm>
              <a:off x="3871677" y="2015059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9" name="Rectangle 638"/>
            <p:cNvSpPr/>
            <p:nvPr/>
          </p:nvSpPr>
          <p:spPr>
            <a:xfrm>
              <a:off x="3414078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3871677" y="2468898"/>
              <a:ext cx="457599" cy="4538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Rectangle 640"/>
                <p:cNvSpPr/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Rectangle 6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206" y="676521"/>
                  <a:ext cx="457599" cy="45383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2" name="Straight Arrow Connector 641"/>
            <p:cNvCxnSpPr/>
            <p:nvPr/>
          </p:nvCxnSpPr>
          <p:spPr>
            <a:xfrm flipH="1">
              <a:off x="1964111" y="1251290"/>
              <a:ext cx="161232" cy="3591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Straight Arrow Connector 642"/>
            <p:cNvCxnSpPr/>
            <p:nvPr/>
          </p:nvCxnSpPr>
          <p:spPr>
            <a:xfrm flipH="1">
              <a:off x="1960268" y="1751563"/>
              <a:ext cx="18133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Straight Arrow Connector 643"/>
            <p:cNvCxnSpPr/>
            <p:nvPr/>
          </p:nvCxnSpPr>
          <p:spPr>
            <a:xfrm flipH="1" flipV="1">
              <a:off x="1950108" y="1928901"/>
              <a:ext cx="155001" cy="15772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Arrow Connector 644"/>
            <p:cNvCxnSpPr/>
            <p:nvPr/>
          </p:nvCxnSpPr>
          <p:spPr>
            <a:xfrm flipH="1" flipV="1">
              <a:off x="1950108" y="2041293"/>
              <a:ext cx="167194" cy="51376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6" name="Rectangle 645"/>
                <p:cNvSpPr/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6" name="Rectangle 6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103" y="676520"/>
                  <a:ext cx="592718" cy="45383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Rectangle 646"/>
                <p:cNvSpPr/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Rectangle 6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1175" y="1556530"/>
                  <a:ext cx="457599" cy="45383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8" name="Rectangle 647"/>
            <p:cNvSpPr/>
            <p:nvPr/>
          </p:nvSpPr>
          <p:spPr>
            <a:xfrm>
              <a:off x="1126725" y="1107381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9" name="Rectangle 648"/>
            <p:cNvSpPr/>
            <p:nvPr/>
          </p:nvSpPr>
          <p:spPr>
            <a:xfrm>
              <a:off x="1126725" y="1561220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0" name="Rectangle 649"/>
            <p:cNvSpPr/>
            <p:nvPr/>
          </p:nvSpPr>
          <p:spPr>
            <a:xfrm>
              <a:off x="1126725" y="2015059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Rectangle 650"/>
            <p:cNvSpPr/>
            <p:nvPr/>
          </p:nvSpPr>
          <p:spPr>
            <a:xfrm>
              <a:off x="1126725" y="2468898"/>
              <a:ext cx="457599" cy="4538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8" name="Rectangle 687"/>
                <p:cNvSpPr/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′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olidFill>
                                  <a:schemeClr val="tx1"/>
                                </a:solidFill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j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′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88" name="Rectangle 6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974" y="2256358"/>
                  <a:ext cx="5221929" cy="45383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1333" b="-29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44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427846" y="443167"/>
            <a:ext cx="12792039" cy="5321940"/>
            <a:chOff x="-427846" y="443167"/>
            <a:chExt cx="12792039" cy="5321940"/>
          </a:xfrm>
        </p:grpSpPr>
        <p:sp>
          <p:nvSpPr>
            <p:cNvPr id="12" name="Equal 11"/>
            <p:cNvSpPr/>
            <p:nvPr/>
          </p:nvSpPr>
          <p:spPr>
            <a:xfrm>
              <a:off x="9005250" y="2914719"/>
              <a:ext cx="438009" cy="233675"/>
            </a:xfrm>
            <a:prstGeom prst="mathEqual">
              <a:avLst>
                <a:gd name="adj1" fmla="val 26550"/>
                <a:gd name="adj2" fmla="val 3600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68319" y="979820"/>
              <a:ext cx="585731" cy="1054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983608" y="978658"/>
              <a:ext cx="672361" cy="10545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/>
            <p:cNvSpPr/>
            <p:nvPr/>
          </p:nvSpPr>
          <p:spPr>
            <a:xfrm>
              <a:off x="4630315" y="1470279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PWM (W)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-427846" y="443167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…CG</a:t>
              </a:r>
              <a:r>
                <a:rPr lang="en-US" sz="2800" b="1" spc="6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ACTCCGTA</a:t>
              </a:r>
              <a:r>
                <a:rPr lang="en-US" sz="2800" b="1" spc="600" dirty="0">
                  <a:solidFill>
                    <a:schemeClr val="bg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TA…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9274" y="523523"/>
              <a:ext cx="2326640" cy="45083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2854268" y="455476"/>
              <a:ext cx="901161" cy="339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9602926" y="2523293"/>
                  <a:ext cx="2761267" cy="1151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2926" y="2523293"/>
                  <a:ext cx="2761267" cy="1151875"/>
                </a:xfrm>
                <a:prstGeom prst="rect">
                  <a:avLst/>
                </a:prstGeom>
                <a:blipFill>
                  <a:blip r:embed="rId2"/>
                  <a:stretch>
                    <a:fillRect l="-33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Bent-Up Arrow 30"/>
            <p:cNvSpPr/>
            <p:nvPr/>
          </p:nvSpPr>
          <p:spPr>
            <a:xfrm rot="5400000" flipV="1">
              <a:off x="9982026" y="4048320"/>
              <a:ext cx="801064" cy="1094938"/>
            </a:xfrm>
            <a:prstGeom prst="bentUpArrow">
              <a:avLst>
                <a:gd name="adj1" fmla="val 22965"/>
                <a:gd name="adj2" fmla="val 25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12750" t="16058" r="16917" b="16369"/>
            <a:stretch/>
          </p:blipFill>
          <p:spPr>
            <a:xfrm>
              <a:off x="6419940" y="3881567"/>
              <a:ext cx="3043716" cy="128134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6555099" y="5111160"/>
              <a:ext cx="2855768" cy="6539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Location in sequence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30315" y="4522241"/>
              <a:ext cx="1745889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Log likelihood of TF binding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7669" y="1538367"/>
              <a:ext cx="3683296" cy="5756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-427846" y="1470279"/>
              <a:ext cx="4572000" cy="6064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One-hot encoding (H)</a:t>
              </a:r>
            </a:p>
          </p:txBody>
        </p:sp>
        <p:sp>
          <p:nvSpPr>
            <p:cNvPr id="26" name="Round Diagonal Corner Rectangle 25"/>
            <p:cNvSpPr/>
            <p:nvPr/>
          </p:nvSpPr>
          <p:spPr>
            <a:xfrm>
              <a:off x="3742374" y="2787238"/>
              <a:ext cx="363312" cy="455367"/>
            </a:xfrm>
            <a:prstGeom prst="round2Diag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dirty="0">
                  <a:solidFill>
                    <a:schemeClr val="tx1"/>
                  </a:solidFill>
                </a:rPr>
                <a:t>*</a:t>
              </a:r>
              <a:endParaRPr lang="en-US" sz="5400" dirty="0">
                <a:solidFill>
                  <a:schemeClr val="tx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354" y="2009113"/>
              <a:ext cx="3966113" cy="193347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70" t="2612" r="3391" b="2447"/>
            <a:stretch/>
          </p:blipFill>
          <p:spPr>
            <a:xfrm>
              <a:off x="30107" y="2050557"/>
              <a:ext cx="3676727" cy="18310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 Diagonal Corner Rectangle 21"/>
                <p:cNvSpPr/>
                <p:nvPr/>
              </p:nvSpPr>
              <p:spPr>
                <a:xfrm>
                  <a:off x="4112758" y="2724105"/>
                  <a:ext cx="926803" cy="311022"/>
                </a:xfrm>
                <a:prstGeom prst="round2Diag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𝑜𝑔</m:t>
                        </m:r>
                      </m:oMath>
                    </m:oMathPara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 Diagonal Corner 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758" y="2724105"/>
                  <a:ext cx="926803" cy="311022"/>
                </a:xfrm>
                <a:prstGeom prst="round2DiagRect">
                  <a:avLst/>
                </a:prstGeom>
                <a:blipFill rotWithShape="0">
                  <a:blip r:embed="rId6"/>
                  <a:stretch>
                    <a:fillRect t="-1887" b="-2830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Double Bracket 4"/>
            <p:cNvSpPr/>
            <p:nvPr/>
          </p:nvSpPr>
          <p:spPr>
            <a:xfrm>
              <a:off x="4961354" y="1939027"/>
              <a:ext cx="3896118" cy="2071907"/>
            </a:xfrm>
            <a:prstGeom prst="bracketPair">
              <a:avLst>
                <a:gd name="adj" fmla="val 538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6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49495</TotalTime>
  <Words>490</Words>
  <Application>Microsoft Office PowerPoint</Application>
  <PresentationFormat>Widescreen</PresentationFormat>
  <Paragraphs>250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</cp:lastModifiedBy>
  <cp:revision>314</cp:revision>
  <dcterms:created xsi:type="dcterms:W3CDTF">2017-07-30T07:55:30Z</dcterms:created>
  <dcterms:modified xsi:type="dcterms:W3CDTF">2020-05-27T09:51:24Z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daariel@microsoft.com</vt:lpwstr>
  </property>
  <property fmtid="{D5CDD505-2E9C-101B-9397-08002B2CF9AE}" pid="5" name="MSIP_Label_f42aa342-8706-4288-bd11-ebb85995028c_SetDate">
    <vt:lpwstr>2019-08-06T07:51:31.4971810Z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268211df-c811-45c0-95b3-6c094e52a9d6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